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57" r:id="rId4"/>
    <p:sldId id="281" r:id="rId5"/>
    <p:sldId id="258" r:id="rId6"/>
    <p:sldId id="259" r:id="rId7"/>
    <p:sldId id="260" r:id="rId8"/>
    <p:sldId id="261" r:id="rId9"/>
    <p:sldId id="262" r:id="rId10"/>
    <p:sldId id="263" r:id="rId11"/>
    <p:sldId id="264" r:id="rId12"/>
    <p:sldId id="286" r:id="rId13"/>
    <p:sldId id="287" r:id="rId14"/>
    <p:sldId id="288" r:id="rId15"/>
    <p:sldId id="289" r:id="rId16"/>
    <p:sldId id="292" r:id="rId17"/>
    <p:sldId id="266" r:id="rId18"/>
    <p:sldId id="290" r:id="rId19"/>
    <p:sldId id="291"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3" r:id="rId35"/>
    <p:sldId id="285" r:id="rId36"/>
    <p:sldId id="284" r:id="rId3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O9Bjf6JF6cPdUHDQZdtouw==" hashData="pqA6zc+NsPOZm/b2jxImYlsVxk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66"/>
    <a:srgbClr val="5F5F5F"/>
    <a:srgbClr val="AFAFAF"/>
    <a:srgbClr val="B2B2B2"/>
    <a:srgbClr val="FF0000"/>
    <a:srgbClr val="B1B1B1"/>
    <a:srgbClr val="00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4660"/>
  </p:normalViewPr>
  <p:slideViewPr>
    <p:cSldViewPr>
      <p:cViewPr>
        <p:scale>
          <a:sx n="66" d="100"/>
          <a:sy n="66" d="100"/>
        </p:scale>
        <p:origin x="-120"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5" Type="http://schemas.openxmlformats.org/officeDocument/2006/relationships/image" Target="../media/image14.wmf"/><Relationship Id="rId4"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6" Type="http://schemas.openxmlformats.org/officeDocument/2006/relationships/image" Target="../media/image33.wmf"/><Relationship Id="rId5" Type="http://schemas.openxmlformats.org/officeDocument/2006/relationships/image" Target="../media/image32.wmf"/><Relationship Id="rId4" Type="http://schemas.openxmlformats.org/officeDocument/2006/relationships/image" Target="../media/image31.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 Id="rId4"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8" Type="http://schemas.openxmlformats.org/officeDocument/2006/relationships/image" Target="../media/image45.wmf"/><Relationship Id="rId3" Type="http://schemas.openxmlformats.org/officeDocument/2006/relationships/image" Target="../media/image40.wmf"/><Relationship Id="rId7" Type="http://schemas.openxmlformats.org/officeDocument/2006/relationships/image" Target="../media/image44.wmf"/><Relationship Id="rId2" Type="http://schemas.openxmlformats.org/officeDocument/2006/relationships/image" Target="../media/image39.wmf"/><Relationship Id="rId1" Type="http://schemas.openxmlformats.org/officeDocument/2006/relationships/image" Target="../media/image38.wmf"/><Relationship Id="rId6" Type="http://schemas.openxmlformats.org/officeDocument/2006/relationships/image" Target="../media/image43.wmf"/><Relationship Id="rId11" Type="http://schemas.openxmlformats.org/officeDocument/2006/relationships/image" Target="../media/image48.wmf"/><Relationship Id="rId5" Type="http://schemas.openxmlformats.org/officeDocument/2006/relationships/image" Target="../media/image42.wmf"/><Relationship Id="rId10" Type="http://schemas.openxmlformats.org/officeDocument/2006/relationships/image" Target="../media/image47.wmf"/><Relationship Id="rId4" Type="http://schemas.openxmlformats.org/officeDocument/2006/relationships/image" Target="../media/image41.wmf"/><Relationship Id="rId9" Type="http://schemas.openxmlformats.org/officeDocument/2006/relationships/image" Target="../media/image46.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9.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58.wmf"/><Relationship Id="rId3" Type="http://schemas.openxmlformats.org/officeDocument/2006/relationships/image" Target="../media/image53.wmf"/><Relationship Id="rId7" Type="http://schemas.openxmlformats.org/officeDocument/2006/relationships/image" Target="../media/image57.wmf"/><Relationship Id="rId2" Type="http://schemas.openxmlformats.org/officeDocument/2006/relationships/image" Target="../media/image52.wmf"/><Relationship Id="rId1" Type="http://schemas.openxmlformats.org/officeDocument/2006/relationships/image" Target="../media/image51.wmf"/><Relationship Id="rId6" Type="http://schemas.openxmlformats.org/officeDocument/2006/relationships/image" Target="../media/image56.wmf"/><Relationship Id="rId5" Type="http://schemas.openxmlformats.org/officeDocument/2006/relationships/image" Target="../media/image55.wmf"/><Relationship Id="rId4" Type="http://schemas.openxmlformats.org/officeDocument/2006/relationships/image" Target="../media/image54.wmf"/><Relationship Id="rId9" Type="http://schemas.openxmlformats.org/officeDocument/2006/relationships/image" Target="../media/image59.wmf"/></Relationships>
</file>

<file path=ppt/drawings/_rels/vmlDrawing16.vml.rels><?xml version="1.0" encoding="UTF-8" standalone="yes"?>
<Relationships xmlns="http://schemas.openxmlformats.org/package/2006/relationships"><Relationship Id="rId8" Type="http://schemas.openxmlformats.org/officeDocument/2006/relationships/image" Target="../media/image67.wmf"/><Relationship Id="rId3" Type="http://schemas.openxmlformats.org/officeDocument/2006/relationships/image" Target="../media/image62.wmf"/><Relationship Id="rId7" Type="http://schemas.openxmlformats.org/officeDocument/2006/relationships/image" Target="../media/image66.wmf"/><Relationship Id="rId2" Type="http://schemas.openxmlformats.org/officeDocument/2006/relationships/image" Target="../media/image61.wmf"/><Relationship Id="rId1" Type="http://schemas.openxmlformats.org/officeDocument/2006/relationships/image" Target="../media/image60.wmf"/><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70.wmf"/><Relationship Id="rId7" Type="http://schemas.openxmlformats.org/officeDocument/2006/relationships/image" Target="../media/image74.wmf"/><Relationship Id="rId2" Type="http://schemas.openxmlformats.org/officeDocument/2006/relationships/image" Target="../media/image69.wmf"/><Relationship Id="rId1" Type="http://schemas.openxmlformats.org/officeDocument/2006/relationships/image" Target="../media/image68.wmf"/><Relationship Id="rId6" Type="http://schemas.openxmlformats.org/officeDocument/2006/relationships/image" Target="../media/image73.wmf"/><Relationship Id="rId5" Type="http://schemas.openxmlformats.org/officeDocument/2006/relationships/image" Target="../media/image72.wmf"/><Relationship Id="rId4" Type="http://schemas.openxmlformats.org/officeDocument/2006/relationships/image" Target="../media/image71.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76.wmf"/><Relationship Id="rId1" Type="http://schemas.openxmlformats.org/officeDocument/2006/relationships/image" Target="../media/image75.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image" Target="../media/image86.wmf"/><Relationship Id="rId4" Type="http://schemas.openxmlformats.org/officeDocument/2006/relationships/image" Target="../media/image89.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00.wmf"/><Relationship Id="rId2" Type="http://schemas.openxmlformats.org/officeDocument/2006/relationships/image" Target="../media/image99.wmf"/><Relationship Id="rId1" Type="http://schemas.openxmlformats.org/officeDocument/2006/relationships/image" Target="../media/image98.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01.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116.wmf"/><Relationship Id="rId1" Type="http://schemas.openxmlformats.org/officeDocument/2006/relationships/image" Target="../media/image115.w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119.wmf"/><Relationship Id="rId1" Type="http://schemas.openxmlformats.org/officeDocument/2006/relationships/image" Target="../media/image118.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1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9552CF-BA28-46D5-8B08-5CBD2A1812DB}"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2DB3CD4-D520-4854-9102-B9052BB93453}"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AFDB481-17BC-4E57-9AB6-83EFC68F7D2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024396E-E307-4906-8203-78C231AAC5E0}"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5C66A9C-E1B5-4745-9C4D-C33A35625DB3}"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5E8F6ED-AFAC-45E5-97D6-9A52D8A2C5F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69BABB78-FAD9-416D-AD8D-1D223A0E3BB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127C87B-7913-4D77-AFB4-5DDF8C8F110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0C96C25-DC4A-4C67-A53F-0C34CC07D21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C3B8EC1-58CF-45D5-8521-C2C39FF022DA}"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4D53106-8CE9-4902-A344-AB7109D98593}"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C4B441F2-F61A-4CFE-9072-5C0E30BA1398}"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quarter" idx="1"/>
          </p:nvPr>
        </p:nvSpPr>
        <p:spPr>
          <a:xfrm>
            <a:off x="457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245225"/>
            <a:ext cx="2133600" cy="476250"/>
          </a:xfrm>
        </p:spPr>
        <p:txBody>
          <a:bodyPr/>
          <a:lstStyle>
            <a:lvl1pPr>
              <a:defRPr/>
            </a:lvl1pPr>
          </a:lstStyle>
          <a:p>
            <a:endParaRPr lang="en-US"/>
          </a:p>
        </p:txBody>
      </p:sp>
      <p:sp>
        <p:nvSpPr>
          <p:cNvPr id="8" name="Footer Placeholder 7"/>
          <p:cNvSpPr>
            <a:spLocks noGrp="1"/>
          </p:cNvSpPr>
          <p:nvPr>
            <p:ph type="ftr" sz="quarter" idx="11"/>
          </p:nvPr>
        </p:nvSpPr>
        <p:spPr>
          <a:xfrm>
            <a:off x="3124200" y="6245225"/>
            <a:ext cx="2895600" cy="476250"/>
          </a:xfrm>
        </p:spPr>
        <p:txBody>
          <a:bodyPr/>
          <a:lstStyle>
            <a:lvl1pPr>
              <a:defRPr/>
            </a:lvl1pPr>
          </a:lstStyle>
          <a:p>
            <a:endParaRPr lang="en-US"/>
          </a:p>
        </p:txBody>
      </p:sp>
      <p:sp>
        <p:nvSpPr>
          <p:cNvPr id="9" name="Slide Number Placeholder 8"/>
          <p:cNvSpPr>
            <a:spLocks noGrp="1"/>
          </p:cNvSpPr>
          <p:nvPr>
            <p:ph type="sldNum" sz="quarter" idx="12"/>
          </p:nvPr>
        </p:nvSpPr>
        <p:spPr>
          <a:xfrm>
            <a:off x="6553200" y="6245225"/>
            <a:ext cx="2133600" cy="476250"/>
          </a:xfrm>
        </p:spPr>
        <p:txBody>
          <a:bodyPr/>
          <a:lstStyle>
            <a:lvl1pPr>
              <a:defRPr/>
            </a:lvl1pPr>
          </a:lstStyle>
          <a:p>
            <a:fld id="{8D9A136F-ECCF-46BF-8FC0-2B32EAE2D18D}"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3629BBF-C03C-4CF0-9719-7B388D5475BC}"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slow">
    <p:fade thruBlk="1"/>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 Target="slide1.xml"/><Relationship Id="rId7" Type="http://schemas.openxmlformats.org/officeDocument/2006/relationships/slide" Target="slide13.xml"/><Relationship Id="rId2" Type="http://schemas.openxmlformats.org/officeDocument/2006/relationships/slide" Target="slide27.xml"/><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slide" Target="slide5.xml"/><Relationship Id="rId10" Type="http://schemas.openxmlformats.org/officeDocument/2006/relationships/slide" Target="slide28.xml"/><Relationship Id="rId4" Type="http://schemas.openxmlformats.org/officeDocument/2006/relationships/slide" Target="slide3.xml"/><Relationship Id="rId9" Type="http://schemas.openxmlformats.org/officeDocument/2006/relationships/slide" Target="slide24.xml"/></Relationships>
</file>

<file path=ppt/slides/_rels/slide5.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image" Target="../media/image7.emf"/><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9.emf"/><Relationship Id="rId10" Type="http://schemas.openxmlformats.org/officeDocument/2006/relationships/slide" Target="slide3.xml"/><Relationship Id="rId4" Type="http://schemas.openxmlformats.org/officeDocument/2006/relationships/image" Target="../media/image8.emf"/><Relationship Id="rId9" Type="http://schemas.openxmlformats.org/officeDocument/2006/relationships/slide" Target="slide1.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image" Target="../media/image15.wmf"/><Relationship Id="rId7"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9.bin"/><Relationship Id="rId11" Type="http://schemas.openxmlformats.org/officeDocument/2006/relationships/slide" Target="slide3.xml"/><Relationship Id="rId5" Type="http://schemas.openxmlformats.org/officeDocument/2006/relationships/oleObject" Target="../embeddings/oleObject8.bin"/><Relationship Id="rId10" Type="http://schemas.openxmlformats.org/officeDocument/2006/relationships/slide" Target="slide1.xml"/><Relationship Id="rId4" Type="http://schemas.openxmlformats.org/officeDocument/2006/relationships/oleObject" Target="../embeddings/oleObject7.bin"/><Relationship Id="rId9"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2.bin"/><Relationship Id="rId7" Type="http://schemas.openxmlformats.org/officeDocument/2006/relationships/slide" Target="slide3.xml"/><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13.bin"/></Relationships>
</file>

<file path=ppt/slides/_rels/slide8.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19.emf"/><Relationship Id="rId7" Type="http://schemas.openxmlformats.org/officeDocument/2006/relationships/slide" Target="slide27.xml"/><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14.bin"/><Relationship Id="rId5" Type="http://schemas.openxmlformats.org/officeDocument/2006/relationships/image" Target="../media/image21.wmf"/><Relationship Id="rId4" Type="http://schemas.openxmlformats.org/officeDocument/2006/relationships/image" Target="../media/image20.wmf"/><Relationship Id="rId9"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22.emf"/><Relationship Id="rId7" Type="http://schemas.openxmlformats.org/officeDocument/2006/relationships/slide" Target="slide3.xml"/><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15.bin"/></Relationships>
</file>

<file path=ppt/slides/_rels/slide10.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slide" Target="slide2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6.bin"/><Relationship Id="rId7" Type="http://schemas.openxmlformats.org/officeDocument/2006/relationships/slide" Target="slide3.xml"/><Relationship Id="rId2" Type="http://schemas.openxmlformats.org/officeDocument/2006/relationships/slideLayout" Target="../slideLayouts/slideLayout6.xml"/><Relationship Id="rId1" Type="http://schemas.openxmlformats.org/officeDocument/2006/relationships/vmlDrawing" Target="../drawings/vmlDrawing7.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17.bin"/></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8.bin"/><Relationship Id="rId7" Type="http://schemas.openxmlformats.org/officeDocument/2006/relationships/slide" Target="slide3.xml"/><Relationship Id="rId2" Type="http://schemas.openxmlformats.org/officeDocument/2006/relationships/slideLayout" Target="../slideLayouts/slideLayout6.xml"/><Relationship Id="rId1" Type="http://schemas.openxmlformats.org/officeDocument/2006/relationships/vmlDrawing" Target="../drawings/vmlDrawing8.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19.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0.bin"/><Relationship Id="rId7" Type="http://schemas.openxmlformats.org/officeDocument/2006/relationships/slide" Target="slide3.xml"/><Relationship Id="rId2" Type="http://schemas.openxmlformats.org/officeDocument/2006/relationships/slideLayout" Target="../slideLayouts/slideLayout6.xml"/><Relationship Id="rId1" Type="http://schemas.openxmlformats.org/officeDocument/2006/relationships/vmlDrawing" Target="../drawings/vmlDrawing9.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21.bin"/></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6.xml"/><Relationship Id="rId1" Type="http://schemas.openxmlformats.org/officeDocument/2006/relationships/vmlDrawing" Target="../drawings/vmlDrawing10.vml"/><Relationship Id="rId6" Type="http://schemas.openxmlformats.org/officeDocument/2006/relationships/slide" Target="slide3.xml"/><Relationship Id="rId5" Type="http://schemas.openxmlformats.org/officeDocument/2006/relationships/slide" Target="slide1.xml"/><Relationship Id="rId4" Type="http://schemas.openxmlformats.org/officeDocument/2006/relationships/slide" Target="slide2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oleObject" Target="../embeddings/oleObject23.bin"/><Relationship Id="rId7"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26.bin"/><Relationship Id="rId11" Type="http://schemas.openxmlformats.org/officeDocument/2006/relationships/slide" Target="slide3.xml"/><Relationship Id="rId5" Type="http://schemas.openxmlformats.org/officeDocument/2006/relationships/oleObject" Target="../embeddings/oleObject25.bin"/><Relationship Id="rId10" Type="http://schemas.openxmlformats.org/officeDocument/2006/relationships/slide" Target="slide1.xml"/><Relationship Id="rId4" Type="http://schemas.openxmlformats.org/officeDocument/2006/relationships/oleObject" Target="../embeddings/oleObject24.bin"/><Relationship Id="rId9" Type="http://schemas.openxmlformats.org/officeDocument/2006/relationships/slide" Target="slide27.xml"/></Relationships>
</file>

<file path=ppt/slides/_rels/slide17.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oleObject" Target="../embeddings/oleObject29.bin"/><Relationship Id="rId7" Type="http://schemas.openxmlformats.org/officeDocument/2006/relationships/slide" Target="slide27.xml"/><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oleObject" Target="../embeddings/oleObject32.bin"/><Relationship Id="rId5" Type="http://schemas.openxmlformats.org/officeDocument/2006/relationships/oleObject" Target="../embeddings/oleObject31.bin"/><Relationship Id="rId4" Type="http://schemas.openxmlformats.org/officeDocument/2006/relationships/oleObject" Target="../embeddings/oleObject30.bin"/><Relationship Id="rId9" Type="http://schemas.openxmlformats.org/officeDocument/2006/relationships/slide" Target="slide3.xml"/></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38.bin"/><Relationship Id="rId13" Type="http://schemas.openxmlformats.org/officeDocument/2006/relationships/oleObject" Target="../embeddings/oleObject43.bin"/><Relationship Id="rId3" Type="http://schemas.openxmlformats.org/officeDocument/2006/relationships/oleObject" Target="../embeddings/oleObject33.bin"/><Relationship Id="rId7" Type="http://schemas.openxmlformats.org/officeDocument/2006/relationships/oleObject" Target="../embeddings/oleObject37.bin"/><Relationship Id="rId12" Type="http://schemas.openxmlformats.org/officeDocument/2006/relationships/oleObject" Target="../embeddings/oleObject42.bin"/><Relationship Id="rId2" Type="http://schemas.openxmlformats.org/officeDocument/2006/relationships/slideLayout" Target="../slideLayouts/slideLayout6.xml"/><Relationship Id="rId1" Type="http://schemas.openxmlformats.org/officeDocument/2006/relationships/vmlDrawing" Target="../drawings/vmlDrawing13.vml"/><Relationship Id="rId6" Type="http://schemas.openxmlformats.org/officeDocument/2006/relationships/oleObject" Target="../embeddings/oleObject36.bin"/><Relationship Id="rId11" Type="http://schemas.openxmlformats.org/officeDocument/2006/relationships/oleObject" Target="../embeddings/oleObject41.bin"/><Relationship Id="rId5" Type="http://schemas.openxmlformats.org/officeDocument/2006/relationships/oleObject" Target="../embeddings/oleObject35.bin"/><Relationship Id="rId10" Type="http://schemas.openxmlformats.org/officeDocument/2006/relationships/oleObject" Target="../embeddings/oleObject40.bin"/><Relationship Id="rId4" Type="http://schemas.openxmlformats.org/officeDocument/2006/relationships/oleObject" Target="../embeddings/oleObject34.bin"/><Relationship Id="rId9" Type="http://schemas.openxmlformats.org/officeDocument/2006/relationships/oleObject" Target="../embeddings/oleObject39.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4.bin"/><Relationship Id="rId7" Type="http://schemas.openxmlformats.org/officeDocument/2006/relationships/slide" Target="slide3.xml"/><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oleObject" Target="../embeddings/oleObject45.bin"/></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51.bin"/><Relationship Id="rId13" Type="http://schemas.openxmlformats.org/officeDocument/2006/relationships/slide" Target="slide1.xml"/><Relationship Id="rId3" Type="http://schemas.openxmlformats.org/officeDocument/2006/relationships/oleObject" Target="../embeddings/oleObject46.bin"/><Relationship Id="rId7" Type="http://schemas.openxmlformats.org/officeDocument/2006/relationships/oleObject" Target="../embeddings/oleObject50.bin"/><Relationship Id="rId12" Type="http://schemas.openxmlformats.org/officeDocument/2006/relationships/slide" Target="slide27.xml"/><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oleObject" Target="../embeddings/oleObject49.bin"/><Relationship Id="rId11" Type="http://schemas.openxmlformats.org/officeDocument/2006/relationships/oleObject" Target="../embeddings/oleObject54.bin"/><Relationship Id="rId5" Type="http://schemas.openxmlformats.org/officeDocument/2006/relationships/oleObject" Target="../embeddings/oleObject48.bin"/><Relationship Id="rId10" Type="http://schemas.openxmlformats.org/officeDocument/2006/relationships/oleObject" Target="../embeddings/oleObject53.bin"/><Relationship Id="rId4" Type="http://schemas.openxmlformats.org/officeDocument/2006/relationships/oleObject" Target="../embeddings/oleObject47.bin"/><Relationship Id="rId9" Type="http://schemas.openxmlformats.org/officeDocument/2006/relationships/oleObject" Target="../embeddings/oleObject52.bin"/><Relationship Id="rId1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60.bin"/><Relationship Id="rId13" Type="http://schemas.openxmlformats.org/officeDocument/2006/relationships/slide" Target="slide3.xml"/><Relationship Id="rId3" Type="http://schemas.openxmlformats.org/officeDocument/2006/relationships/oleObject" Target="../embeddings/oleObject55.bin"/><Relationship Id="rId7" Type="http://schemas.openxmlformats.org/officeDocument/2006/relationships/oleObject" Target="../embeddings/oleObject59.bin"/><Relationship Id="rId12" Type="http://schemas.openxmlformats.org/officeDocument/2006/relationships/slide" Target="slide1.xml"/><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oleObject" Target="../embeddings/oleObject58.bin"/><Relationship Id="rId11" Type="http://schemas.openxmlformats.org/officeDocument/2006/relationships/slide" Target="slide27.xml"/><Relationship Id="rId5" Type="http://schemas.openxmlformats.org/officeDocument/2006/relationships/oleObject" Target="../embeddings/oleObject57.bin"/><Relationship Id="rId10" Type="http://schemas.openxmlformats.org/officeDocument/2006/relationships/oleObject" Target="../embeddings/oleObject62.bin"/><Relationship Id="rId4" Type="http://schemas.openxmlformats.org/officeDocument/2006/relationships/oleObject" Target="../embeddings/oleObject56.bin"/><Relationship Id="rId9" Type="http://schemas.openxmlformats.org/officeDocument/2006/relationships/oleObject" Target="../embeddings/oleObject61.bin"/></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68.bin"/><Relationship Id="rId3" Type="http://schemas.openxmlformats.org/officeDocument/2006/relationships/oleObject" Target="../embeddings/oleObject63.bin"/><Relationship Id="rId7" Type="http://schemas.openxmlformats.org/officeDocument/2006/relationships/oleObject" Target="../embeddings/oleObject67.bin"/><Relationship Id="rId12" Type="http://schemas.openxmlformats.org/officeDocument/2006/relationships/slide" Target="slide3.xml"/><Relationship Id="rId2" Type="http://schemas.openxmlformats.org/officeDocument/2006/relationships/slideLayout" Target="../slideLayouts/slideLayout7.xml"/><Relationship Id="rId1" Type="http://schemas.openxmlformats.org/officeDocument/2006/relationships/vmlDrawing" Target="../drawings/vmlDrawing17.vml"/><Relationship Id="rId6" Type="http://schemas.openxmlformats.org/officeDocument/2006/relationships/oleObject" Target="../embeddings/oleObject66.bin"/><Relationship Id="rId11" Type="http://schemas.openxmlformats.org/officeDocument/2006/relationships/slide" Target="slide1.xml"/><Relationship Id="rId5" Type="http://schemas.openxmlformats.org/officeDocument/2006/relationships/oleObject" Target="../embeddings/oleObject65.bin"/><Relationship Id="rId10" Type="http://schemas.openxmlformats.org/officeDocument/2006/relationships/slide" Target="slide27.xml"/><Relationship Id="rId4" Type="http://schemas.openxmlformats.org/officeDocument/2006/relationships/oleObject" Target="../embeddings/oleObject64.bin"/><Relationship Id="rId9" Type="http://schemas.openxmlformats.org/officeDocument/2006/relationships/oleObject" Target="../embeddings/oleObject69.bin"/></Relationships>
</file>

<file path=ppt/slides/_rels/slide23.xml.rels><?xml version="1.0" encoding="UTF-8" standalone="yes"?>
<Relationships xmlns="http://schemas.openxmlformats.org/package/2006/relationships"><Relationship Id="rId8" Type="http://schemas.openxmlformats.org/officeDocument/2006/relationships/image" Target="../media/image81.emf"/><Relationship Id="rId13" Type="http://schemas.openxmlformats.org/officeDocument/2006/relationships/oleObject" Target="../embeddings/oleObject72.bin"/><Relationship Id="rId3" Type="http://schemas.openxmlformats.org/officeDocument/2006/relationships/oleObject" Target="../embeddings/oleObject70.bin"/><Relationship Id="rId7" Type="http://schemas.openxmlformats.org/officeDocument/2006/relationships/image" Target="../media/image80.emf"/><Relationship Id="rId12" Type="http://schemas.openxmlformats.org/officeDocument/2006/relationships/image" Target="../media/image85.emf"/><Relationship Id="rId2" Type="http://schemas.openxmlformats.org/officeDocument/2006/relationships/slideLayout" Target="../slideLayouts/slideLayout13.xml"/><Relationship Id="rId16" Type="http://schemas.openxmlformats.org/officeDocument/2006/relationships/slide" Target="slide3.xml"/><Relationship Id="rId1" Type="http://schemas.openxmlformats.org/officeDocument/2006/relationships/vmlDrawing" Target="../drawings/vmlDrawing18.vml"/><Relationship Id="rId6" Type="http://schemas.openxmlformats.org/officeDocument/2006/relationships/image" Target="../media/image79.emf"/><Relationship Id="rId11" Type="http://schemas.openxmlformats.org/officeDocument/2006/relationships/image" Target="../media/image84.emf"/><Relationship Id="rId5" Type="http://schemas.openxmlformats.org/officeDocument/2006/relationships/image" Target="../media/image78.emf"/><Relationship Id="rId15" Type="http://schemas.openxmlformats.org/officeDocument/2006/relationships/slide" Target="slide1.xml"/><Relationship Id="rId10" Type="http://schemas.openxmlformats.org/officeDocument/2006/relationships/image" Target="../media/image83.emf"/><Relationship Id="rId4" Type="http://schemas.openxmlformats.org/officeDocument/2006/relationships/oleObject" Target="../embeddings/oleObject71.bin"/><Relationship Id="rId9" Type="http://schemas.openxmlformats.org/officeDocument/2006/relationships/image" Target="../media/image82.emf"/><Relationship Id="rId14" Type="http://schemas.openxmlformats.org/officeDocument/2006/relationships/slide" Target="slide27.xml"/></Relationships>
</file>

<file path=ppt/slides/_rels/slide24.xml.rels><?xml version="1.0" encoding="UTF-8" standalone="yes"?>
<Relationships xmlns="http://schemas.openxmlformats.org/package/2006/relationships"><Relationship Id="rId8" Type="http://schemas.openxmlformats.org/officeDocument/2006/relationships/image" Target="../media/image94.wmf"/><Relationship Id="rId13" Type="http://schemas.openxmlformats.org/officeDocument/2006/relationships/oleObject" Target="../embeddings/oleObject75.bin"/><Relationship Id="rId3" Type="http://schemas.openxmlformats.org/officeDocument/2006/relationships/oleObject" Target="../embeddings/oleObject73.bin"/><Relationship Id="rId7" Type="http://schemas.openxmlformats.org/officeDocument/2006/relationships/image" Target="../media/image93.wmf"/><Relationship Id="rId12" Type="http://schemas.openxmlformats.org/officeDocument/2006/relationships/oleObject" Target="../embeddings/oleObject74.bin"/><Relationship Id="rId17" Type="http://schemas.openxmlformats.org/officeDocument/2006/relationships/slide" Target="slide3.xml"/><Relationship Id="rId2" Type="http://schemas.openxmlformats.org/officeDocument/2006/relationships/slideLayout" Target="../slideLayouts/slideLayout7.xml"/><Relationship Id="rId16" Type="http://schemas.openxmlformats.org/officeDocument/2006/relationships/slide" Target="slide1.xml"/><Relationship Id="rId1" Type="http://schemas.openxmlformats.org/officeDocument/2006/relationships/vmlDrawing" Target="../drawings/vmlDrawing19.vml"/><Relationship Id="rId6" Type="http://schemas.openxmlformats.org/officeDocument/2006/relationships/image" Target="../media/image92.wmf"/><Relationship Id="rId11" Type="http://schemas.openxmlformats.org/officeDocument/2006/relationships/image" Target="../media/image97.wmf"/><Relationship Id="rId5" Type="http://schemas.openxmlformats.org/officeDocument/2006/relationships/image" Target="../media/image91.wmf"/><Relationship Id="rId15" Type="http://schemas.openxmlformats.org/officeDocument/2006/relationships/slide" Target="slide27.xml"/><Relationship Id="rId10" Type="http://schemas.openxmlformats.org/officeDocument/2006/relationships/image" Target="../media/image96.wmf"/><Relationship Id="rId4" Type="http://schemas.openxmlformats.org/officeDocument/2006/relationships/image" Target="../media/image90.wmf"/><Relationship Id="rId9" Type="http://schemas.openxmlformats.org/officeDocument/2006/relationships/image" Target="../media/image95.wmf"/><Relationship Id="rId14" Type="http://schemas.openxmlformats.org/officeDocument/2006/relationships/oleObject" Target="../embeddings/oleObject76.bin"/></Relationships>
</file>

<file path=ppt/slides/_rels/slide2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77.bin"/><Relationship Id="rId7" Type="http://schemas.openxmlformats.org/officeDocument/2006/relationships/slide" Target="slide1.xml"/><Relationship Id="rId2" Type="http://schemas.openxmlformats.org/officeDocument/2006/relationships/slideLayout" Target="../slideLayouts/slideLayout7.xml"/><Relationship Id="rId1" Type="http://schemas.openxmlformats.org/officeDocument/2006/relationships/vmlDrawing" Target="../drawings/vmlDrawing20.vml"/><Relationship Id="rId6" Type="http://schemas.openxmlformats.org/officeDocument/2006/relationships/slide" Target="slide27.xml"/><Relationship Id="rId5" Type="http://schemas.openxmlformats.org/officeDocument/2006/relationships/oleObject" Target="../embeddings/oleObject79.bin"/><Relationship Id="rId4" Type="http://schemas.openxmlformats.org/officeDocument/2006/relationships/oleObject" Target="../embeddings/oleObject78.bin"/></Relationships>
</file>

<file path=ppt/slides/_rels/slide26.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slide" Target="slide1.xml"/><Relationship Id="rId3" Type="http://schemas.openxmlformats.org/officeDocument/2006/relationships/image" Target="../media/image102.wmf"/><Relationship Id="rId7" Type="http://schemas.openxmlformats.org/officeDocument/2006/relationships/image" Target="../media/image106.wmf"/><Relationship Id="rId12" Type="http://schemas.openxmlformats.org/officeDocument/2006/relationships/slide" Target="slide27.xml"/><Relationship Id="rId2" Type="http://schemas.openxmlformats.org/officeDocument/2006/relationships/slideLayout" Target="../slideLayouts/slideLayout7.xml"/><Relationship Id="rId1" Type="http://schemas.openxmlformats.org/officeDocument/2006/relationships/vmlDrawing" Target="../drawings/vmlDrawing21.vml"/><Relationship Id="rId6" Type="http://schemas.openxmlformats.org/officeDocument/2006/relationships/image" Target="../media/image105.wmf"/><Relationship Id="rId11" Type="http://schemas.openxmlformats.org/officeDocument/2006/relationships/oleObject" Target="../embeddings/oleObject80.bin"/><Relationship Id="rId5" Type="http://schemas.openxmlformats.org/officeDocument/2006/relationships/image" Target="../media/image104.wmf"/><Relationship Id="rId10" Type="http://schemas.openxmlformats.org/officeDocument/2006/relationships/image" Target="../media/image109.emf"/><Relationship Id="rId4" Type="http://schemas.openxmlformats.org/officeDocument/2006/relationships/image" Target="../media/image103.wmf"/><Relationship Id="rId9" Type="http://schemas.openxmlformats.org/officeDocument/2006/relationships/image" Target="../media/image108.png"/><Relationship Id="rId1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1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12.jpeg"/><Relationship Id="rId7" Type="http://schemas.openxmlformats.org/officeDocument/2006/relationships/slide" Target="slide1.xml"/><Relationship Id="rId2" Type="http://schemas.openxmlformats.org/officeDocument/2006/relationships/image" Target="../media/image111.jpeg"/><Relationship Id="rId1" Type="http://schemas.openxmlformats.org/officeDocument/2006/relationships/slideLayout" Target="../slideLayouts/slideLayout7.xml"/><Relationship Id="rId6" Type="http://schemas.openxmlformats.org/officeDocument/2006/relationships/slide" Target="slide27.xml"/><Relationship Id="rId5" Type="http://schemas.openxmlformats.org/officeDocument/2006/relationships/image" Target="../media/image114.jpeg"/><Relationship Id="rId4" Type="http://schemas.openxmlformats.org/officeDocument/2006/relationships/image" Target="../media/image113.jpeg"/></Relationships>
</file>

<file path=ppt/slides/_rels/slide30.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audio" Target="../media/audio1.wav"/><Relationship Id="rId7" Type="http://schemas.openxmlformats.org/officeDocument/2006/relationships/slide" Target="slide27.xml"/><Relationship Id="rId2" Type="http://schemas.openxmlformats.org/officeDocument/2006/relationships/slideLayout" Target="../slideLayouts/slideLayout7.xml"/><Relationship Id="rId1" Type="http://schemas.openxmlformats.org/officeDocument/2006/relationships/vmlDrawing" Target="../drawings/vmlDrawing22.vml"/><Relationship Id="rId6" Type="http://schemas.openxmlformats.org/officeDocument/2006/relationships/oleObject" Target="../embeddings/oleObject82.bin"/><Relationship Id="rId5" Type="http://schemas.openxmlformats.org/officeDocument/2006/relationships/image" Target="../media/image117.jpeg"/><Relationship Id="rId4" Type="http://schemas.openxmlformats.org/officeDocument/2006/relationships/oleObject" Target="../embeddings/oleObject81.bin"/><Relationship Id="rId9" Type="http://schemas.openxmlformats.org/officeDocument/2006/relationships/slide" Target="slide3.xml"/></Relationships>
</file>

<file path=ppt/slides/_rels/slide3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20.emf"/><Relationship Id="rId7" Type="http://schemas.openxmlformats.org/officeDocument/2006/relationships/slide" Target="slide1.xml"/><Relationship Id="rId2" Type="http://schemas.openxmlformats.org/officeDocument/2006/relationships/slideLayout" Target="../slideLayouts/slideLayout7.xml"/><Relationship Id="rId1" Type="http://schemas.openxmlformats.org/officeDocument/2006/relationships/vmlDrawing" Target="../drawings/vmlDrawing23.vml"/><Relationship Id="rId6" Type="http://schemas.openxmlformats.org/officeDocument/2006/relationships/slide" Target="slide27.xml"/><Relationship Id="rId5" Type="http://schemas.openxmlformats.org/officeDocument/2006/relationships/oleObject" Target="../embeddings/oleObject84.bin"/><Relationship Id="rId4" Type="http://schemas.openxmlformats.org/officeDocument/2006/relationships/oleObject" Target="../embeddings/oleObject83.bin"/></Relationships>
</file>

<file path=ppt/slides/_rels/slide32.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121.emf"/><Relationship Id="rId7" Type="http://schemas.openxmlformats.org/officeDocument/2006/relationships/slide" Target="slide27.xml"/><Relationship Id="rId2" Type="http://schemas.openxmlformats.org/officeDocument/2006/relationships/slideLayout" Target="../slideLayouts/slideLayout7.xml"/><Relationship Id="rId1" Type="http://schemas.openxmlformats.org/officeDocument/2006/relationships/vmlDrawing" Target="../drawings/vmlDrawing24.vml"/><Relationship Id="rId6" Type="http://schemas.openxmlformats.org/officeDocument/2006/relationships/oleObject" Target="../embeddings/oleObject85.bin"/><Relationship Id="rId5" Type="http://schemas.openxmlformats.org/officeDocument/2006/relationships/hyperlink" Target="http://www.merl.com/people/perry/NPR_ADF_TR.pdf" TargetMode="External"/><Relationship Id="rId4" Type="http://schemas.openxmlformats.org/officeDocument/2006/relationships/image" Target="../media/image122.emf"/><Relationship Id="rId9" Type="http://schemas.openxmlformats.org/officeDocument/2006/relationships/slide" Target="slide3.xml"/></Relationships>
</file>

<file path=ppt/slides/_rels/slide3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34.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slide" Target="slide2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99">
                <a:gamma/>
                <a:shade val="46275"/>
                <a:invGamma/>
              </a:srgbClr>
            </a:gs>
            <a:gs pos="50000">
              <a:srgbClr val="000099"/>
            </a:gs>
            <a:gs pos="100000">
              <a:srgbClr val="000099">
                <a:gamma/>
                <a:shade val="46275"/>
                <a:invGamma/>
              </a:srgbClr>
            </a:gs>
          </a:gsLst>
          <a:lin ang="5400000" scaled="1"/>
        </a:gradFill>
        <a:effectLst/>
      </p:bgPr>
    </p:bg>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971550" y="2565400"/>
            <a:ext cx="7056438" cy="1465263"/>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This presentation is protected by international copyright laws. The material here contained cannot be copied in any form unless expressively authorized in writing by its copyright owner and is intended for educational purposes only. License is extended only to the individual purchaser. All rights reserved</a:t>
            </a:r>
            <a:endParaRPr lang="en-US">
              <a:solidFill>
                <a:schemeClr val="accent1"/>
              </a:solidFill>
            </a:endParaRPr>
          </a:p>
        </p:txBody>
      </p:sp>
      <p:sp>
        <p:nvSpPr>
          <p:cNvPr id="2053" name="Text Box 5"/>
          <p:cNvSpPr txBox="1">
            <a:spLocks noChangeArrowheads="1"/>
          </p:cNvSpPr>
          <p:nvPr/>
        </p:nvSpPr>
        <p:spPr bwMode="auto">
          <a:xfrm>
            <a:off x="2627313" y="4365625"/>
            <a:ext cx="3529012" cy="366713"/>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 Miguel E. Alonso-Amelot 2011</a:t>
            </a:r>
            <a:endParaRPr lang="en-US">
              <a:solidFill>
                <a:schemeClr val="bg1"/>
              </a:solidFill>
            </a:endParaRPr>
          </a:p>
        </p:txBody>
      </p:sp>
      <p:grpSp>
        <p:nvGrpSpPr>
          <p:cNvPr id="2054" name="Group 6"/>
          <p:cNvGrpSpPr>
            <a:grpSpLocks/>
          </p:cNvGrpSpPr>
          <p:nvPr/>
        </p:nvGrpSpPr>
        <p:grpSpPr bwMode="auto">
          <a:xfrm>
            <a:off x="1979613" y="692150"/>
            <a:ext cx="4824412" cy="865188"/>
            <a:chOff x="1247" y="436"/>
            <a:chExt cx="3039" cy="545"/>
          </a:xfrm>
        </p:grpSpPr>
        <p:sp>
          <p:nvSpPr>
            <p:cNvPr id="2055" name="Oval 7"/>
            <p:cNvSpPr>
              <a:spLocks noChangeArrowheads="1"/>
            </p:cNvSpPr>
            <p:nvPr/>
          </p:nvSpPr>
          <p:spPr bwMode="auto">
            <a:xfrm>
              <a:off x="1247" y="436"/>
              <a:ext cx="3039" cy="545"/>
            </a:xfrm>
            <a:prstGeom prst="ellipse">
              <a:avLst/>
            </a:prstGeom>
            <a:gradFill rotWithShape="1">
              <a:gsLst>
                <a:gs pos="0">
                  <a:schemeClr val="accent1"/>
                </a:gs>
                <a:gs pos="100000">
                  <a:schemeClr val="accent2">
                    <a:alpha val="27000"/>
                  </a:schemeClr>
                </a:gs>
              </a:gsLst>
              <a:path path="shape">
                <a:fillToRect l="50000" t="50000" r="50000" b="50000"/>
              </a:path>
            </a:gradFill>
            <a:ln w="9525">
              <a:noFill/>
              <a:round/>
              <a:headEnd/>
              <a:tailEnd/>
            </a:ln>
            <a:effectLst/>
          </p:spPr>
          <p:txBody>
            <a:bodyPr wrap="none" anchor="ctr"/>
            <a:lstStyle/>
            <a:p>
              <a:endParaRPr lang="en-US"/>
            </a:p>
          </p:txBody>
        </p:sp>
        <p:sp>
          <p:nvSpPr>
            <p:cNvPr id="2056" name="Oval 8"/>
            <p:cNvSpPr>
              <a:spLocks noChangeArrowheads="1"/>
            </p:cNvSpPr>
            <p:nvPr/>
          </p:nvSpPr>
          <p:spPr bwMode="auto">
            <a:xfrm>
              <a:off x="1429" y="436"/>
              <a:ext cx="2767" cy="499"/>
            </a:xfrm>
            <a:prstGeom prst="ellipse">
              <a:avLst/>
            </a:prstGeom>
            <a:gradFill rotWithShape="1">
              <a:gsLst>
                <a:gs pos="0">
                  <a:schemeClr val="accent1"/>
                </a:gs>
                <a:gs pos="100000">
                  <a:schemeClr val="accent2">
                    <a:alpha val="27000"/>
                  </a:schemeClr>
                </a:gs>
              </a:gsLst>
              <a:path path="shape">
                <a:fillToRect l="50000" t="50000" r="50000" b="50000"/>
              </a:path>
            </a:gradFill>
            <a:ln w="9525">
              <a:noFill/>
              <a:round/>
              <a:headEnd/>
              <a:tailEnd/>
            </a:ln>
            <a:effectLst/>
          </p:spPr>
          <p:txBody>
            <a:bodyPr wrap="none" anchor="ctr"/>
            <a:lstStyle/>
            <a:p>
              <a:endParaRPr lang="en-US"/>
            </a:p>
          </p:txBody>
        </p:sp>
      </p:grpSp>
      <p:grpSp>
        <p:nvGrpSpPr>
          <p:cNvPr id="2057" name="Group 9"/>
          <p:cNvGrpSpPr>
            <a:grpSpLocks/>
          </p:cNvGrpSpPr>
          <p:nvPr/>
        </p:nvGrpSpPr>
        <p:grpSpPr bwMode="auto">
          <a:xfrm>
            <a:off x="2771775" y="765175"/>
            <a:ext cx="3309938" cy="647700"/>
            <a:chOff x="1746" y="482"/>
            <a:chExt cx="2085" cy="408"/>
          </a:xfrm>
        </p:grpSpPr>
        <p:grpSp>
          <p:nvGrpSpPr>
            <p:cNvPr id="2058" name="Group 10"/>
            <p:cNvGrpSpPr>
              <a:grpSpLocks/>
            </p:cNvGrpSpPr>
            <p:nvPr/>
          </p:nvGrpSpPr>
          <p:grpSpPr bwMode="auto">
            <a:xfrm>
              <a:off x="1746" y="527"/>
              <a:ext cx="2085" cy="363"/>
              <a:chOff x="1746" y="527"/>
              <a:chExt cx="2085" cy="363"/>
            </a:xfrm>
          </p:grpSpPr>
          <p:grpSp>
            <p:nvGrpSpPr>
              <p:cNvPr id="2059" name="Group 11"/>
              <p:cNvGrpSpPr>
                <a:grpSpLocks/>
              </p:cNvGrpSpPr>
              <p:nvPr/>
            </p:nvGrpSpPr>
            <p:grpSpPr bwMode="auto">
              <a:xfrm>
                <a:off x="1746" y="527"/>
                <a:ext cx="2064" cy="363"/>
                <a:chOff x="0" y="119"/>
                <a:chExt cx="2064" cy="363"/>
              </a:xfrm>
            </p:grpSpPr>
            <p:sp>
              <p:nvSpPr>
                <p:cNvPr id="2060" name="Oval 12"/>
                <p:cNvSpPr>
                  <a:spLocks noChangeArrowheads="1"/>
                </p:cNvSpPr>
                <p:nvPr/>
              </p:nvSpPr>
              <p:spPr bwMode="auto">
                <a:xfrm>
                  <a:off x="0" y="119"/>
                  <a:ext cx="2064" cy="363"/>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061" name="Text Box 13"/>
                <p:cNvSpPr txBox="1">
                  <a:spLocks noChangeArrowheads="1"/>
                </p:cNvSpPr>
                <p:nvPr/>
              </p:nvSpPr>
              <p:spPr bwMode="auto">
                <a:xfrm>
                  <a:off x="322" y="164"/>
                  <a:ext cx="1316" cy="231"/>
                </a:xfrm>
                <a:prstGeom prst="rect">
                  <a:avLst/>
                </a:prstGeom>
                <a:noFill/>
                <a:ln w="9525">
                  <a:noFill/>
                  <a:miter lim="800000"/>
                  <a:headEnd/>
                  <a:tailEnd/>
                </a:ln>
                <a:effectLst/>
              </p:spPr>
              <p:txBody>
                <a:bodyPr wrap="none">
                  <a:spAutoFit/>
                </a:bodyPr>
                <a:lstStyle/>
                <a:p>
                  <a:pPr algn="ctr"/>
                  <a:r>
                    <a:rPr lang="es-ES_tradnl">
                      <a:solidFill>
                        <a:schemeClr val="bg1"/>
                      </a:solidFill>
                      <a:effectLst>
                        <a:outerShdw blurRad="38100" dist="38100" dir="2700000" algn="tl">
                          <a:srgbClr val="000000"/>
                        </a:outerShdw>
                      </a:effectLst>
                    </a:rPr>
                    <a:t>SELF-ORG.CHEM</a:t>
                  </a:r>
                  <a:endParaRPr lang="en-US">
                    <a:effectLst>
                      <a:outerShdw blurRad="38100" dist="38100" dir="2700000" algn="tl">
                        <a:srgbClr val="FFFFFF"/>
                      </a:outerShdw>
                    </a:effectLst>
                  </a:endParaRPr>
                </a:p>
              </p:txBody>
            </p:sp>
          </p:grpSp>
          <p:sp>
            <p:nvSpPr>
              <p:cNvPr id="2062" name="Oval 14"/>
              <p:cNvSpPr>
                <a:spLocks noChangeArrowheads="1"/>
              </p:cNvSpPr>
              <p:nvPr/>
            </p:nvSpPr>
            <p:spPr bwMode="auto">
              <a:xfrm rot="448049">
                <a:off x="3288" y="572"/>
                <a:ext cx="543" cy="13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063" name="Oval 15"/>
              <p:cNvSpPr>
                <a:spLocks noChangeArrowheads="1"/>
              </p:cNvSpPr>
              <p:nvPr/>
            </p:nvSpPr>
            <p:spPr bwMode="auto">
              <a:xfrm rot="962818">
                <a:off x="1791" y="709"/>
                <a:ext cx="408" cy="9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grpSp>
        <p:sp>
          <p:nvSpPr>
            <p:cNvPr id="2064" name="AutoShape 16"/>
            <p:cNvSpPr>
              <a:spLocks noChangeArrowheads="1"/>
            </p:cNvSpPr>
            <p:nvPr/>
          </p:nvSpPr>
          <p:spPr bwMode="auto">
            <a:xfrm rot="5400000">
              <a:off x="2721" y="-357"/>
              <a:ext cx="181" cy="1860"/>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fade">
                                      <p:cBhvr>
                                        <p:cTn id="7" dur="2000"/>
                                        <p:tgtEl>
                                          <p:spTgt spid="205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057"/>
                                        </p:tgtEl>
                                        <p:attrNameLst>
                                          <p:attrName>style.visibility</p:attrName>
                                        </p:attrNameLst>
                                      </p:cBhvr>
                                      <p:to>
                                        <p:strVal val="visible"/>
                                      </p:to>
                                    </p:set>
                                    <p:animEffect transition="in" filter="fade">
                                      <p:cBhvr>
                                        <p:cTn id="11" dur="2000"/>
                                        <p:tgtEl>
                                          <p:spTgt spid="2057"/>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052"/>
                                        </p:tgtEl>
                                        <p:attrNameLst>
                                          <p:attrName>style.visibility</p:attrName>
                                        </p:attrNameLst>
                                      </p:cBhvr>
                                      <p:to>
                                        <p:strVal val="visible"/>
                                      </p:to>
                                    </p:set>
                                    <p:animEffect transition="in" filter="fade">
                                      <p:cBhvr>
                                        <p:cTn id="15" dur="2000"/>
                                        <p:tgtEl>
                                          <p:spTgt spid="2052"/>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053"/>
                                        </p:tgtEl>
                                        <p:attrNameLst>
                                          <p:attrName>style.visibility</p:attrName>
                                        </p:attrNameLst>
                                      </p:cBhvr>
                                      <p:to>
                                        <p:strVal val="visible"/>
                                      </p:to>
                                    </p:set>
                                    <p:animEffect transition="in" filter="fade">
                                      <p:cBhvr>
                                        <p:cTn id="19" dur="2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utoUpdateAnimBg="0"/>
      <p:bldP spid="2053"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99">
                <a:gamma/>
                <a:shade val="46275"/>
                <a:invGamma/>
              </a:srgbClr>
            </a:gs>
            <a:gs pos="50000">
              <a:srgbClr val="000099"/>
            </a:gs>
            <a:gs pos="100000">
              <a:srgbClr val="000099">
                <a:gamma/>
                <a:shade val="46275"/>
                <a:invGamma/>
              </a:srgbClr>
            </a:gs>
          </a:gsLst>
          <a:lin ang="5400000" scaled="1"/>
        </a:gradFill>
        <a:effectLst/>
      </p:bgPr>
    </p:bg>
    <p:spTree>
      <p:nvGrpSpPr>
        <p:cNvPr id="1" name=""/>
        <p:cNvGrpSpPr/>
        <p:nvPr/>
      </p:nvGrpSpPr>
      <p:grpSpPr>
        <a:xfrm>
          <a:off x="0" y="0"/>
          <a:ext cx="0" cy="0"/>
          <a:chOff x="0" y="0"/>
          <a:chExt cx="0" cy="0"/>
        </a:xfrm>
      </p:grpSpPr>
      <p:grpSp>
        <p:nvGrpSpPr>
          <p:cNvPr id="28702" name="Group 30"/>
          <p:cNvGrpSpPr>
            <a:grpSpLocks/>
          </p:cNvGrpSpPr>
          <p:nvPr/>
        </p:nvGrpSpPr>
        <p:grpSpPr bwMode="auto">
          <a:xfrm>
            <a:off x="971550" y="1125538"/>
            <a:ext cx="2087563" cy="1439862"/>
            <a:chOff x="1247" y="2750"/>
            <a:chExt cx="953" cy="816"/>
          </a:xfrm>
        </p:grpSpPr>
        <p:grpSp>
          <p:nvGrpSpPr>
            <p:cNvPr id="28697" name="Group 25"/>
            <p:cNvGrpSpPr>
              <a:grpSpLocks/>
            </p:cNvGrpSpPr>
            <p:nvPr/>
          </p:nvGrpSpPr>
          <p:grpSpPr bwMode="auto">
            <a:xfrm>
              <a:off x="1383" y="2750"/>
              <a:ext cx="817" cy="544"/>
              <a:chOff x="1383" y="2750"/>
              <a:chExt cx="817" cy="544"/>
            </a:xfrm>
          </p:grpSpPr>
          <p:sp>
            <p:nvSpPr>
              <p:cNvPr id="28684" name="Oval 12"/>
              <p:cNvSpPr>
                <a:spLocks noChangeArrowheads="1"/>
              </p:cNvSpPr>
              <p:nvPr/>
            </p:nvSpPr>
            <p:spPr bwMode="auto">
              <a:xfrm>
                <a:off x="1383" y="2750"/>
                <a:ext cx="817" cy="544"/>
              </a:xfrm>
              <a:prstGeom prst="ellipse">
                <a:avLst/>
              </a:prstGeom>
              <a:gradFill rotWithShape="1">
                <a:gsLst>
                  <a:gs pos="0">
                    <a:schemeClr val="accent1"/>
                  </a:gs>
                  <a:gs pos="100000">
                    <a:srgbClr val="0033CC"/>
                  </a:gs>
                </a:gsLst>
                <a:path path="shape">
                  <a:fillToRect l="50000" t="50000" r="50000" b="50000"/>
                </a:path>
              </a:gradFill>
              <a:ln w="9525">
                <a:noFill/>
                <a:round/>
                <a:headEnd/>
                <a:tailEnd/>
              </a:ln>
              <a:effectLst/>
            </p:spPr>
            <p:txBody>
              <a:bodyPr wrap="none" anchor="ctr"/>
              <a:lstStyle/>
              <a:p>
                <a:endParaRPr lang="en-US"/>
              </a:p>
            </p:txBody>
          </p:sp>
          <p:sp>
            <p:nvSpPr>
              <p:cNvPr id="28694" name="Line 22"/>
              <p:cNvSpPr>
                <a:spLocks noChangeShapeType="1"/>
              </p:cNvSpPr>
              <p:nvPr/>
            </p:nvSpPr>
            <p:spPr bwMode="auto">
              <a:xfrm flipV="1">
                <a:off x="1655" y="3158"/>
                <a:ext cx="272" cy="45"/>
              </a:xfrm>
              <a:prstGeom prst="line">
                <a:avLst/>
              </a:prstGeom>
              <a:noFill/>
              <a:ln w="9525">
                <a:solidFill>
                  <a:schemeClr val="tx1"/>
                </a:solidFill>
                <a:round/>
                <a:headEnd/>
                <a:tailEnd/>
              </a:ln>
              <a:effectLst/>
            </p:spPr>
            <p:txBody>
              <a:bodyPr/>
              <a:lstStyle/>
              <a:p>
                <a:endParaRPr lang="en-US"/>
              </a:p>
            </p:txBody>
          </p:sp>
        </p:grpSp>
        <p:sp>
          <p:nvSpPr>
            <p:cNvPr id="28701" name="Oval 29"/>
            <p:cNvSpPr>
              <a:spLocks noChangeArrowheads="1"/>
            </p:cNvSpPr>
            <p:nvPr/>
          </p:nvSpPr>
          <p:spPr bwMode="auto">
            <a:xfrm>
              <a:off x="1247" y="3339"/>
              <a:ext cx="817" cy="227"/>
            </a:xfrm>
            <a:prstGeom prst="ellipse">
              <a:avLst/>
            </a:prstGeom>
            <a:gradFill rotWithShape="1">
              <a:gsLst>
                <a:gs pos="0">
                  <a:schemeClr val="bg1">
                    <a:alpha val="42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28676" name="AutoShape 4">
            <a:hlinkClick r:id="rId2" action="ppaction://hlinksldjump" highlightClick="1"/>
          </p:cNvPr>
          <p:cNvSpPr>
            <a:spLocks noChangeArrowheads="1"/>
          </p:cNvSpPr>
          <p:nvPr/>
        </p:nvSpPr>
        <p:spPr bwMode="auto">
          <a:xfrm>
            <a:off x="6156325" y="2924175"/>
            <a:ext cx="1223963" cy="503238"/>
          </a:xfrm>
          <a:prstGeom prst="actionButtonBlank">
            <a:avLst/>
          </a:prstGeom>
          <a:gradFill rotWithShape="1">
            <a:gsLst>
              <a:gs pos="0">
                <a:srgbClr val="FF0000"/>
              </a:gs>
              <a:gs pos="100000">
                <a:srgbClr val="FF0000">
                  <a:gamma/>
                  <a:shade val="36078"/>
                  <a:invGamma/>
                </a:srgbClr>
              </a:gs>
            </a:gsLst>
            <a:lin ang="5400000" scaled="1"/>
          </a:gradFill>
          <a:ln w="9525">
            <a:noFill/>
            <a:miter lim="800000"/>
            <a:headEnd/>
            <a:tailEnd/>
          </a:ln>
          <a:effectLst/>
        </p:spPr>
        <p:txBody>
          <a:bodyPr wrap="none" anchor="ctr"/>
          <a:lstStyle/>
          <a:p>
            <a:endParaRPr lang="en-US"/>
          </a:p>
        </p:txBody>
      </p:sp>
      <p:sp>
        <p:nvSpPr>
          <p:cNvPr id="28678" name="AutoShape 6"/>
          <p:cNvSpPr>
            <a:spLocks noChangeArrowheads="1"/>
          </p:cNvSpPr>
          <p:nvPr/>
        </p:nvSpPr>
        <p:spPr bwMode="auto">
          <a:xfrm flipV="1">
            <a:off x="6156325" y="2924175"/>
            <a:ext cx="1223963" cy="215900"/>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28679" name="Oval 7"/>
          <p:cNvSpPr>
            <a:spLocks noChangeArrowheads="1"/>
          </p:cNvSpPr>
          <p:nvPr/>
        </p:nvSpPr>
        <p:spPr bwMode="auto">
          <a:xfrm>
            <a:off x="6732588" y="2851150"/>
            <a:ext cx="792162" cy="287338"/>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sp>
        <p:nvSpPr>
          <p:cNvPr id="28685" name="Oval 13"/>
          <p:cNvSpPr>
            <a:spLocks noChangeArrowheads="1"/>
          </p:cNvSpPr>
          <p:nvPr/>
        </p:nvSpPr>
        <p:spPr bwMode="auto">
          <a:xfrm>
            <a:off x="1547813" y="1268413"/>
            <a:ext cx="673100" cy="481012"/>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28686" name="Oval 14"/>
          <p:cNvSpPr>
            <a:spLocks noChangeArrowheads="1"/>
          </p:cNvSpPr>
          <p:nvPr/>
        </p:nvSpPr>
        <p:spPr bwMode="auto">
          <a:xfrm>
            <a:off x="1690688" y="1341438"/>
            <a:ext cx="360362" cy="358775"/>
          </a:xfrm>
          <a:prstGeom prst="ellipse">
            <a:avLst/>
          </a:prstGeom>
          <a:gradFill rotWithShape="1">
            <a:gsLst>
              <a:gs pos="0">
                <a:srgbClr val="FF00FF">
                  <a:gamma/>
                  <a:shade val="26275"/>
                  <a:invGamma/>
                </a:srgbClr>
              </a:gs>
              <a:gs pos="100000">
                <a:srgbClr val="FF00FF">
                  <a:alpha val="75999"/>
                </a:srgbClr>
              </a:gs>
            </a:gsLst>
            <a:path path="shape">
              <a:fillToRect l="50000" t="50000" r="50000" b="50000"/>
            </a:path>
          </a:gradFill>
          <a:ln w="28575">
            <a:solidFill>
              <a:srgbClr val="800080"/>
            </a:solidFill>
            <a:round/>
            <a:headEnd/>
            <a:tailEnd/>
          </a:ln>
          <a:effectLst/>
        </p:spPr>
        <p:txBody>
          <a:bodyPr wrap="none" anchor="ctr"/>
          <a:lstStyle/>
          <a:p>
            <a:endParaRPr lang="en-US"/>
          </a:p>
        </p:txBody>
      </p:sp>
      <p:sp>
        <p:nvSpPr>
          <p:cNvPr id="28688" name="AutoShape 16"/>
          <p:cNvSpPr>
            <a:spLocks noChangeArrowheads="1"/>
          </p:cNvSpPr>
          <p:nvPr/>
        </p:nvSpPr>
        <p:spPr bwMode="auto">
          <a:xfrm rot="5217736">
            <a:off x="1780381" y="1024732"/>
            <a:ext cx="200025" cy="668338"/>
          </a:xfrm>
          <a:prstGeom prst="moon">
            <a:avLst>
              <a:gd name="adj" fmla="val 32940"/>
            </a:avLst>
          </a:prstGeom>
          <a:solidFill>
            <a:schemeClr val="accent1"/>
          </a:solidFill>
          <a:ln w="9525">
            <a:solidFill>
              <a:schemeClr val="tx1"/>
            </a:solidFill>
            <a:miter lim="800000"/>
            <a:headEnd/>
            <a:tailEnd/>
          </a:ln>
          <a:effectLst/>
        </p:spPr>
        <p:txBody>
          <a:bodyPr wrap="none" anchor="ctr"/>
          <a:lstStyle/>
          <a:p>
            <a:endParaRPr lang="en-US"/>
          </a:p>
        </p:txBody>
      </p:sp>
      <p:sp>
        <p:nvSpPr>
          <p:cNvPr id="28689" name="Oval 17"/>
          <p:cNvSpPr>
            <a:spLocks noChangeArrowheads="1"/>
          </p:cNvSpPr>
          <p:nvPr/>
        </p:nvSpPr>
        <p:spPr bwMode="auto">
          <a:xfrm>
            <a:off x="1690688" y="1341438"/>
            <a:ext cx="96837" cy="96837"/>
          </a:xfrm>
          <a:prstGeom prst="ellipse">
            <a:avLst/>
          </a:prstGeom>
          <a:solidFill>
            <a:schemeClr val="bg1">
              <a:alpha val="55000"/>
            </a:schemeClr>
          </a:solidFill>
          <a:ln w="9525">
            <a:noFill/>
            <a:round/>
            <a:headEnd/>
            <a:tailEnd/>
          </a:ln>
          <a:effectLst/>
        </p:spPr>
        <p:txBody>
          <a:bodyPr wrap="none" anchor="ctr"/>
          <a:lstStyle/>
          <a:p>
            <a:endParaRPr lang="en-US"/>
          </a:p>
        </p:txBody>
      </p:sp>
      <p:sp>
        <p:nvSpPr>
          <p:cNvPr id="28690" name="Oval 18"/>
          <p:cNvSpPr>
            <a:spLocks noChangeArrowheads="1"/>
          </p:cNvSpPr>
          <p:nvPr/>
        </p:nvSpPr>
        <p:spPr bwMode="auto">
          <a:xfrm>
            <a:off x="2411413" y="1268413"/>
            <a:ext cx="673100" cy="481012"/>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28691" name="Oval 19"/>
          <p:cNvSpPr>
            <a:spLocks noChangeArrowheads="1"/>
          </p:cNvSpPr>
          <p:nvPr/>
        </p:nvSpPr>
        <p:spPr bwMode="auto">
          <a:xfrm>
            <a:off x="2555875" y="1341438"/>
            <a:ext cx="360363" cy="358775"/>
          </a:xfrm>
          <a:prstGeom prst="ellipse">
            <a:avLst/>
          </a:prstGeom>
          <a:gradFill rotWithShape="1">
            <a:gsLst>
              <a:gs pos="0">
                <a:srgbClr val="FF00FF">
                  <a:gamma/>
                  <a:shade val="26275"/>
                  <a:invGamma/>
                </a:srgbClr>
              </a:gs>
              <a:gs pos="100000">
                <a:srgbClr val="FF00FF">
                  <a:alpha val="75999"/>
                </a:srgbClr>
              </a:gs>
            </a:gsLst>
            <a:path path="shape">
              <a:fillToRect l="50000" t="50000" r="50000" b="50000"/>
            </a:path>
          </a:gradFill>
          <a:ln w="28575">
            <a:solidFill>
              <a:srgbClr val="800080"/>
            </a:solidFill>
            <a:round/>
            <a:headEnd/>
            <a:tailEnd/>
          </a:ln>
          <a:effectLst/>
        </p:spPr>
        <p:txBody>
          <a:bodyPr wrap="none" anchor="ctr"/>
          <a:lstStyle/>
          <a:p>
            <a:endParaRPr lang="en-US"/>
          </a:p>
        </p:txBody>
      </p:sp>
      <p:sp>
        <p:nvSpPr>
          <p:cNvPr id="28692" name="AutoShape 20"/>
          <p:cNvSpPr>
            <a:spLocks noChangeArrowheads="1"/>
          </p:cNvSpPr>
          <p:nvPr/>
        </p:nvSpPr>
        <p:spPr bwMode="auto">
          <a:xfrm rot="5217736">
            <a:off x="2643981" y="1035845"/>
            <a:ext cx="200025" cy="665162"/>
          </a:xfrm>
          <a:prstGeom prst="moon">
            <a:avLst>
              <a:gd name="adj" fmla="val 32940"/>
            </a:avLst>
          </a:prstGeom>
          <a:solidFill>
            <a:schemeClr val="accent1"/>
          </a:solidFill>
          <a:ln w="9525">
            <a:solidFill>
              <a:schemeClr val="tx1"/>
            </a:solidFill>
            <a:miter lim="800000"/>
            <a:headEnd/>
            <a:tailEnd/>
          </a:ln>
          <a:effectLst/>
        </p:spPr>
        <p:txBody>
          <a:bodyPr wrap="none" anchor="ctr"/>
          <a:lstStyle/>
          <a:p>
            <a:endParaRPr lang="en-US"/>
          </a:p>
        </p:txBody>
      </p:sp>
      <p:sp>
        <p:nvSpPr>
          <p:cNvPr id="28693" name="Oval 21"/>
          <p:cNvSpPr>
            <a:spLocks noChangeArrowheads="1"/>
          </p:cNvSpPr>
          <p:nvPr/>
        </p:nvSpPr>
        <p:spPr bwMode="auto">
          <a:xfrm>
            <a:off x="2555875" y="1412875"/>
            <a:ext cx="96838" cy="96838"/>
          </a:xfrm>
          <a:prstGeom prst="ellipse">
            <a:avLst/>
          </a:prstGeom>
          <a:solidFill>
            <a:schemeClr val="bg1">
              <a:alpha val="55000"/>
            </a:schemeClr>
          </a:solidFill>
          <a:ln w="9525">
            <a:noFill/>
            <a:round/>
            <a:headEnd/>
            <a:tailEnd/>
          </a:ln>
          <a:effectLst/>
        </p:spPr>
        <p:txBody>
          <a:bodyPr wrap="none" anchor="ctr"/>
          <a:lstStyle/>
          <a:p>
            <a:endParaRPr lang="en-US"/>
          </a:p>
        </p:txBody>
      </p:sp>
      <p:sp>
        <p:nvSpPr>
          <p:cNvPr id="28695" name="Oval 23"/>
          <p:cNvSpPr>
            <a:spLocks noChangeArrowheads="1"/>
          </p:cNvSpPr>
          <p:nvPr/>
        </p:nvSpPr>
        <p:spPr bwMode="auto">
          <a:xfrm>
            <a:off x="1979613" y="1484313"/>
            <a:ext cx="96837" cy="96837"/>
          </a:xfrm>
          <a:prstGeom prst="ellipse">
            <a:avLst/>
          </a:prstGeom>
          <a:solidFill>
            <a:schemeClr val="bg1">
              <a:alpha val="55000"/>
            </a:schemeClr>
          </a:solidFill>
          <a:ln w="9525">
            <a:noFill/>
            <a:round/>
            <a:headEnd/>
            <a:tailEnd/>
          </a:ln>
          <a:effectLst/>
        </p:spPr>
        <p:txBody>
          <a:bodyPr wrap="none" anchor="ctr"/>
          <a:lstStyle/>
          <a:p>
            <a:endParaRPr lang="en-US"/>
          </a:p>
        </p:txBody>
      </p:sp>
      <p:sp>
        <p:nvSpPr>
          <p:cNvPr id="28696" name="Oval 24"/>
          <p:cNvSpPr>
            <a:spLocks noChangeArrowheads="1"/>
          </p:cNvSpPr>
          <p:nvPr/>
        </p:nvSpPr>
        <p:spPr bwMode="auto">
          <a:xfrm>
            <a:off x="2843213" y="1484313"/>
            <a:ext cx="96837" cy="96837"/>
          </a:xfrm>
          <a:prstGeom prst="ellipse">
            <a:avLst/>
          </a:prstGeom>
          <a:solidFill>
            <a:schemeClr val="bg1">
              <a:alpha val="55000"/>
            </a:schemeClr>
          </a:solidFill>
          <a:ln w="9525">
            <a:noFill/>
            <a:round/>
            <a:headEnd/>
            <a:tailEnd/>
          </a:ln>
          <a:effectLst/>
        </p:spPr>
        <p:txBody>
          <a:bodyPr wrap="none" anchor="ctr"/>
          <a:lstStyle/>
          <a:p>
            <a:endParaRPr lang="en-US"/>
          </a:p>
        </p:txBody>
      </p:sp>
      <p:sp>
        <p:nvSpPr>
          <p:cNvPr id="28703" name="Text Box 31"/>
          <p:cNvSpPr txBox="1">
            <a:spLocks noChangeArrowheads="1"/>
          </p:cNvSpPr>
          <p:nvPr/>
        </p:nvSpPr>
        <p:spPr bwMode="auto">
          <a:xfrm>
            <a:off x="2700338" y="476250"/>
            <a:ext cx="3838575" cy="396875"/>
          </a:xfrm>
          <a:prstGeom prst="rect">
            <a:avLst/>
          </a:prstGeom>
          <a:noFill/>
          <a:ln w="9525">
            <a:noFill/>
            <a:miter lim="800000"/>
            <a:headEnd/>
            <a:tailEnd/>
          </a:ln>
          <a:effectLst/>
        </p:spPr>
        <p:txBody>
          <a:bodyPr wrap="none">
            <a:spAutoFit/>
          </a:bodyPr>
          <a:lstStyle/>
          <a:p>
            <a:r>
              <a:rPr lang="es-ES_tradnl" sz="2000">
                <a:solidFill>
                  <a:schemeClr val="bg1"/>
                </a:solidFill>
              </a:rPr>
              <a:t>WHAT DO YOU WANT TO DO?</a:t>
            </a:r>
            <a:endParaRPr lang="en-US" sz="2000">
              <a:solidFill>
                <a:schemeClr val="bg1"/>
              </a:solidFill>
            </a:endParaRPr>
          </a:p>
        </p:txBody>
      </p:sp>
      <p:sp>
        <p:nvSpPr>
          <p:cNvPr id="28704" name="Text Box 32"/>
          <p:cNvSpPr txBox="1">
            <a:spLocks noChangeArrowheads="1"/>
          </p:cNvSpPr>
          <p:nvPr/>
        </p:nvSpPr>
        <p:spPr bwMode="auto">
          <a:xfrm>
            <a:off x="2700338" y="4724400"/>
            <a:ext cx="3889375" cy="641350"/>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effectLst>
                  <a:outerShdw blurRad="38100" dist="38100" dir="2700000" algn="tl">
                    <a:srgbClr val="000000"/>
                  </a:outerShdw>
                </a:effectLst>
              </a:rPr>
              <a:t>CLICK ON BUTTON OF YOUR CHOICE</a:t>
            </a:r>
            <a:endParaRPr lang="en-US">
              <a:solidFill>
                <a:schemeClr val="bg1"/>
              </a:solidFill>
              <a:effectLst>
                <a:outerShdw blurRad="38100" dist="38100" dir="2700000" algn="tl">
                  <a:srgbClr val="000000"/>
                </a:outerShdw>
              </a:effectLst>
            </a:endParaRPr>
          </a:p>
        </p:txBody>
      </p:sp>
      <p:sp>
        <p:nvSpPr>
          <p:cNvPr id="28705" name="Text Box 33"/>
          <p:cNvSpPr txBox="1">
            <a:spLocks noChangeArrowheads="1"/>
          </p:cNvSpPr>
          <p:nvPr/>
        </p:nvSpPr>
        <p:spPr bwMode="auto">
          <a:xfrm>
            <a:off x="5219700" y="3716338"/>
            <a:ext cx="3168650" cy="3968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FFFF00"/>
                </a:solidFill>
              </a:rPr>
              <a:t>GO TO LECTURE</a:t>
            </a:r>
            <a:endParaRPr lang="en-US" sz="2000">
              <a:solidFill>
                <a:srgbClr val="FFFF00"/>
              </a:solidFill>
            </a:endParaRPr>
          </a:p>
        </p:txBody>
      </p:sp>
      <p:sp>
        <p:nvSpPr>
          <p:cNvPr id="28706" name="Text Box 34"/>
          <p:cNvSpPr txBox="1">
            <a:spLocks noChangeArrowheads="1"/>
          </p:cNvSpPr>
          <p:nvPr/>
        </p:nvSpPr>
        <p:spPr bwMode="auto">
          <a:xfrm>
            <a:off x="1187450" y="3716338"/>
            <a:ext cx="3168650" cy="396875"/>
          </a:xfrm>
          <a:prstGeom prst="rect">
            <a:avLst/>
          </a:prstGeom>
          <a:noFill/>
          <a:ln w="9525">
            <a:noFill/>
            <a:miter lim="800000"/>
            <a:headEnd/>
            <a:tailEnd/>
          </a:ln>
          <a:effectLst/>
        </p:spPr>
        <p:txBody>
          <a:bodyPr>
            <a:spAutoFit/>
          </a:bodyPr>
          <a:lstStyle/>
          <a:p>
            <a:pPr algn="ctr">
              <a:spcBef>
                <a:spcPct val="50000"/>
              </a:spcBef>
            </a:pPr>
            <a:r>
              <a:rPr lang="es-ES_tradnl" sz="2000">
                <a:solidFill>
                  <a:schemeClr val="accent1"/>
                </a:solidFill>
              </a:rPr>
              <a:t>GO TO INSTRUCTIONS </a:t>
            </a:r>
            <a:endParaRPr lang="en-US" sz="2000">
              <a:solidFill>
                <a:schemeClr val="accent1"/>
              </a:solidFill>
            </a:endParaRPr>
          </a:p>
        </p:txBody>
      </p:sp>
      <p:sp>
        <p:nvSpPr>
          <p:cNvPr id="28707" name="AutoShape 35">
            <a:hlinkClick r:id="rId3" action="ppaction://hlinksldjump" highlightClick="1"/>
          </p:cNvPr>
          <p:cNvSpPr>
            <a:spLocks noChangeArrowheads="1"/>
          </p:cNvSpPr>
          <p:nvPr/>
        </p:nvSpPr>
        <p:spPr bwMode="auto">
          <a:xfrm>
            <a:off x="2051050" y="2924175"/>
            <a:ext cx="1223963" cy="503238"/>
          </a:xfrm>
          <a:prstGeom prst="actionButtonBlank">
            <a:avLst/>
          </a:prstGeom>
          <a:gradFill rotWithShape="1">
            <a:gsLst>
              <a:gs pos="0">
                <a:srgbClr val="FF0000"/>
              </a:gs>
              <a:gs pos="100000">
                <a:srgbClr val="FF0000">
                  <a:gamma/>
                  <a:shade val="36078"/>
                  <a:invGamma/>
                </a:srgbClr>
              </a:gs>
            </a:gsLst>
            <a:lin ang="5400000" scaled="1"/>
          </a:gradFill>
          <a:ln w="9525">
            <a:noFill/>
            <a:miter lim="800000"/>
            <a:headEnd/>
            <a:tailEnd/>
          </a:ln>
          <a:effectLst/>
        </p:spPr>
        <p:txBody>
          <a:bodyPr wrap="none" anchor="ctr"/>
          <a:lstStyle/>
          <a:p>
            <a:endParaRPr lang="en-US"/>
          </a:p>
        </p:txBody>
      </p:sp>
      <p:sp>
        <p:nvSpPr>
          <p:cNvPr id="28708" name="AutoShape 36"/>
          <p:cNvSpPr>
            <a:spLocks noChangeArrowheads="1"/>
          </p:cNvSpPr>
          <p:nvPr/>
        </p:nvSpPr>
        <p:spPr bwMode="auto">
          <a:xfrm flipV="1">
            <a:off x="2051050" y="2924175"/>
            <a:ext cx="1223963" cy="215900"/>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28709" name="Oval 37"/>
          <p:cNvSpPr>
            <a:spLocks noChangeArrowheads="1"/>
          </p:cNvSpPr>
          <p:nvPr/>
        </p:nvSpPr>
        <p:spPr bwMode="auto">
          <a:xfrm>
            <a:off x="2627313" y="2851150"/>
            <a:ext cx="792162" cy="287338"/>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nvGrpSpPr>
          <p:cNvPr id="28720" name="Group 48"/>
          <p:cNvGrpSpPr>
            <a:grpSpLocks/>
          </p:cNvGrpSpPr>
          <p:nvPr/>
        </p:nvGrpSpPr>
        <p:grpSpPr bwMode="auto">
          <a:xfrm>
            <a:off x="250825" y="188913"/>
            <a:ext cx="1619250" cy="647700"/>
            <a:chOff x="0" y="119"/>
            <a:chExt cx="1020" cy="408"/>
          </a:xfrm>
        </p:grpSpPr>
        <p:grpSp>
          <p:nvGrpSpPr>
            <p:cNvPr id="28721" name="Group 49"/>
            <p:cNvGrpSpPr>
              <a:grpSpLocks/>
            </p:cNvGrpSpPr>
            <p:nvPr/>
          </p:nvGrpSpPr>
          <p:grpSpPr bwMode="auto">
            <a:xfrm>
              <a:off x="0" y="119"/>
              <a:ext cx="1020" cy="227"/>
              <a:chOff x="0" y="0"/>
              <a:chExt cx="1020" cy="227"/>
            </a:xfrm>
          </p:grpSpPr>
          <p:grpSp>
            <p:nvGrpSpPr>
              <p:cNvPr id="28722" name="Group 50"/>
              <p:cNvGrpSpPr>
                <a:grpSpLocks/>
              </p:cNvGrpSpPr>
              <p:nvPr/>
            </p:nvGrpSpPr>
            <p:grpSpPr bwMode="auto">
              <a:xfrm>
                <a:off x="0" y="0"/>
                <a:ext cx="1020" cy="227"/>
                <a:chOff x="3288" y="890"/>
                <a:chExt cx="1452" cy="202"/>
              </a:xfrm>
            </p:grpSpPr>
            <p:sp>
              <p:nvSpPr>
                <p:cNvPr id="28723" name="Oval 51"/>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8724" name="Oval 52"/>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8725" name="Oval 53"/>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8726" name="AutoShape 54"/>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8727" name="Text Box 55"/>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28728" name="Oval 56"/>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706"/>
                                        </p:tgtEl>
                                        <p:attrNameLst>
                                          <p:attrName>style.visibility</p:attrName>
                                        </p:attrNameLst>
                                      </p:cBhvr>
                                      <p:to>
                                        <p:strVal val="visible"/>
                                      </p:to>
                                    </p:set>
                                    <p:animEffect transition="in" filter="fade">
                                      <p:cBhvr>
                                        <p:cTn id="7" dur="2000"/>
                                        <p:tgtEl>
                                          <p:spTgt spid="287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707"/>
                                        </p:tgtEl>
                                        <p:attrNameLst>
                                          <p:attrName>style.visibility</p:attrName>
                                        </p:attrNameLst>
                                      </p:cBhvr>
                                      <p:to>
                                        <p:strVal val="visible"/>
                                      </p:to>
                                    </p:set>
                                    <p:animEffect transition="in" filter="fade">
                                      <p:cBhvr>
                                        <p:cTn id="10" dur="2000"/>
                                        <p:tgtEl>
                                          <p:spTgt spid="2870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708"/>
                                        </p:tgtEl>
                                        <p:attrNameLst>
                                          <p:attrName>style.visibility</p:attrName>
                                        </p:attrNameLst>
                                      </p:cBhvr>
                                      <p:to>
                                        <p:strVal val="visible"/>
                                      </p:to>
                                    </p:set>
                                    <p:animEffect transition="in" filter="fade">
                                      <p:cBhvr>
                                        <p:cTn id="13" dur="2000"/>
                                        <p:tgtEl>
                                          <p:spTgt spid="2870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8709"/>
                                        </p:tgtEl>
                                        <p:attrNameLst>
                                          <p:attrName>style.visibility</p:attrName>
                                        </p:attrNameLst>
                                      </p:cBhvr>
                                      <p:to>
                                        <p:strVal val="visible"/>
                                      </p:to>
                                    </p:set>
                                    <p:animEffect transition="in" filter="fade">
                                      <p:cBhvr>
                                        <p:cTn id="16" dur="2000"/>
                                        <p:tgtEl>
                                          <p:spTgt spid="28709"/>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8676"/>
                                        </p:tgtEl>
                                        <p:attrNameLst>
                                          <p:attrName>style.visibility</p:attrName>
                                        </p:attrNameLst>
                                      </p:cBhvr>
                                      <p:to>
                                        <p:strVal val="visible"/>
                                      </p:to>
                                    </p:set>
                                    <p:animEffect transition="in" filter="fade">
                                      <p:cBhvr>
                                        <p:cTn id="20" dur="2000"/>
                                        <p:tgtEl>
                                          <p:spTgt spid="2867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678"/>
                                        </p:tgtEl>
                                        <p:attrNameLst>
                                          <p:attrName>style.visibility</p:attrName>
                                        </p:attrNameLst>
                                      </p:cBhvr>
                                      <p:to>
                                        <p:strVal val="visible"/>
                                      </p:to>
                                    </p:set>
                                    <p:animEffect transition="in" filter="fade">
                                      <p:cBhvr>
                                        <p:cTn id="23" dur="2000"/>
                                        <p:tgtEl>
                                          <p:spTgt spid="2867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8679"/>
                                        </p:tgtEl>
                                        <p:attrNameLst>
                                          <p:attrName>style.visibility</p:attrName>
                                        </p:attrNameLst>
                                      </p:cBhvr>
                                      <p:to>
                                        <p:strVal val="visible"/>
                                      </p:to>
                                    </p:set>
                                    <p:animEffect transition="in" filter="fade">
                                      <p:cBhvr>
                                        <p:cTn id="26" dur="2000"/>
                                        <p:tgtEl>
                                          <p:spTgt spid="2867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8705"/>
                                        </p:tgtEl>
                                        <p:attrNameLst>
                                          <p:attrName>style.visibility</p:attrName>
                                        </p:attrNameLst>
                                      </p:cBhvr>
                                      <p:to>
                                        <p:strVal val="visible"/>
                                      </p:to>
                                    </p:set>
                                    <p:animEffect transition="in" filter="fade">
                                      <p:cBhvr>
                                        <p:cTn id="29" dur="2000"/>
                                        <p:tgtEl>
                                          <p:spTgt spid="28705"/>
                                        </p:tgtEl>
                                      </p:cBhvr>
                                    </p:animEffect>
                                  </p:childTnLst>
                                </p:cTn>
                              </p:par>
                            </p:childTnLst>
                          </p:cTn>
                        </p:par>
                        <p:par>
                          <p:cTn id="30" fill="hold">
                            <p:stCondLst>
                              <p:cond delay="4000"/>
                            </p:stCondLst>
                            <p:childTnLst>
                              <p:par>
                                <p:cTn id="31" presetID="0" presetClass="path" presetSubtype="0" accel="50000" decel="50000" fill="hold" grpId="0" nodeType="afterEffect">
                                  <p:stCondLst>
                                    <p:cond delay="0"/>
                                  </p:stCondLst>
                                  <p:childTnLst>
                                    <p:animMotion origin="layout" path="M -5.55556E-7 -4.07407E-6 L 0.02362 0.01042 " pathEditMode="relative" ptsTypes="AA">
                                      <p:cBhvr>
                                        <p:cTn id="32" dur="2000" fill="hold"/>
                                        <p:tgtEl>
                                          <p:spTgt spid="28686"/>
                                        </p:tgtEl>
                                        <p:attrNameLst>
                                          <p:attrName>ppt_x</p:attrName>
                                          <p:attrName>ppt_y</p:attrName>
                                        </p:attrNameLst>
                                      </p:cBhvr>
                                    </p:animMotion>
                                  </p:childTnLst>
                                </p:cTn>
                              </p:par>
                              <p:par>
                                <p:cTn id="33" presetID="0" presetClass="path" presetSubtype="0" accel="50000" decel="50000" fill="hold" grpId="0" nodeType="withEffect">
                                  <p:stCondLst>
                                    <p:cond delay="0"/>
                                  </p:stCondLst>
                                  <p:childTnLst>
                                    <p:animMotion origin="layout" path="M 6.94444E-6 4.07407E-6 L 0.02362 0.01064 " pathEditMode="relative" ptsTypes="AA">
                                      <p:cBhvr>
                                        <p:cTn id="34" dur="2000" fill="hold"/>
                                        <p:tgtEl>
                                          <p:spTgt spid="28691"/>
                                        </p:tgtEl>
                                        <p:attrNameLst>
                                          <p:attrName>ppt_x</p:attrName>
                                          <p:attrName>ppt_y</p:attrName>
                                        </p:attrNameLst>
                                      </p:cBhvr>
                                    </p:animMotion>
                                  </p:childTnLst>
                                </p:cTn>
                              </p:par>
                            </p:childTnLst>
                          </p:cTn>
                        </p:par>
                        <p:par>
                          <p:cTn id="35" fill="hold">
                            <p:stCondLst>
                              <p:cond delay="6000"/>
                            </p:stCondLst>
                            <p:childTnLst>
                              <p:par>
                                <p:cTn id="36" presetID="1" presetClass="entr" presetSubtype="0" fill="hold" grpId="0" nodeType="afterEffect">
                                  <p:stCondLst>
                                    <p:cond delay="0"/>
                                  </p:stCondLst>
                                  <p:childTnLst>
                                    <p:set>
                                      <p:cBhvr>
                                        <p:cTn id="37" dur="1" fill="hold">
                                          <p:stCondLst>
                                            <p:cond delay="0"/>
                                          </p:stCondLst>
                                        </p:cTn>
                                        <p:tgtEl>
                                          <p:spTgt spid="287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P spid="28678" grpId="0" animBg="1"/>
      <p:bldP spid="28679" grpId="0" animBg="1"/>
      <p:bldP spid="28686" grpId="0" animBg="1"/>
      <p:bldP spid="28691" grpId="0" animBg="1"/>
      <p:bldP spid="28704" grpId="0"/>
      <p:bldP spid="28705" grpId="0"/>
      <p:bldP spid="28706" grpId="0"/>
      <p:bldP spid="28707" grpId="0" animBg="1"/>
      <p:bldP spid="28708" grpId="0" animBg="1"/>
      <p:bldP spid="2870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99">
                <a:gamma/>
                <a:shade val="46275"/>
                <a:invGamma/>
              </a:srgbClr>
            </a:gs>
            <a:gs pos="50000">
              <a:srgbClr val="000099"/>
            </a:gs>
            <a:gs pos="100000">
              <a:srgbClr val="000099">
                <a:gamma/>
                <a:shade val="46275"/>
                <a:invGamma/>
              </a:srgbClr>
            </a:gs>
          </a:gsLst>
          <a:lin ang="5400000" scaled="1"/>
        </a:gradFill>
        <a:effectLst/>
      </p:bgPr>
    </p:bg>
    <p:spTree>
      <p:nvGrpSpPr>
        <p:cNvPr id="1" name=""/>
        <p:cNvGrpSpPr/>
        <p:nvPr/>
      </p:nvGrpSpPr>
      <p:grpSpPr>
        <a:xfrm>
          <a:off x="0" y="0"/>
          <a:ext cx="0" cy="0"/>
          <a:chOff x="0" y="0"/>
          <a:chExt cx="0" cy="0"/>
        </a:xfrm>
      </p:grpSpPr>
      <p:graphicFrame>
        <p:nvGraphicFramePr>
          <p:cNvPr id="3079" name="Object 7"/>
          <p:cNvGraphicFramePr>
            <a:graphicFrameLocks noChangeAspect="1"/>
          </p:cNvGraphicFramePr>
          <p:nvPr/>
        </p:nvGraphicFramePr>
        <p:xfrm>
          <a:off x="755650" y="981075"/>
          <a:ext cx="2771775" cy="1562100"/>
        </p:xfrm>
        <a:graphic>
          <a:graphicData uri="http://schemas.openxmlformats.org/presentationml/2006/ole">
            <p:oleObj spid="_x0000_s3079" name="Document" r:id="rId3" imgW="2771640" imgH="1562040" progId="ChemWindow.Document">
              <p:embed/>
            </p:oleObj>
          </a:graphicData>
        </a:graphic>
      </p:graphicFrame>
      <p:graphicFrame>
        <p:nvGraphicFramePr>
          <p:cNvPr id="3080" name="Object 8"/>
          <p:cNvGraphicFramePr>
            <a:graphicFrameLocks noChangeAspect="1"/>
          </p:cNvGraphicFramePr>
          <p:nvPr/>
        </p:nvGraphicFramePr>
        <p:xfrm>
          <a:off x="468313" y="4292600"/>
          <a:ext cx="3533775" cy="1847850"/>
        </p:xfrm>
        <a:graphic>
          <a:graphicData uri="http://schemas.openxmlformats.org/presentationml/2006/ole">
            <p:oleObj spid="_x0000_s3080" name="Document" r:id="rId4" imgW="3533760" imgH="1847880" progId="ChemWindow.Document">
              <p:embed/>
            </p:oleObj>
          </a:graphicData>
        </a:graphic>
      </p:graphicFrame>
      <p:graphicFrame>
        <p:nvGraphicFramePr>
          <p:cNvPr id="3081" name="Object 9"/>
          <p:cNvGraphicFramePr>
            <a:graphicFrameLocks noChangeAspect="1"/>
          </p:cNvGraphicFramePr>
          <p:nvPr/>
        </p:nvGraphicFramePr>
        <p:xfrm>
          <a:off x="4457700" y="1916113"/>
          <a:ext cx="4686300" cy="4319587"/>
        </p:xfrm>
        <a:graphic>
          <a:graphicData uri="http://schemas.openxmlformats.org/presentationml/2006/ole">
            <p:oleObj spid="_x0000_s3081" name="Document" r:id="rId5" imgW="4686480" imgH="3743280" progId="ChemWindow.Document">
              <p:embed/>
            </p:oleObj>
          </a:graphicData>
        </a:graphic>
      </p:graphicFrame>
      <p:graphicFrame>
        <p:nvGraphicFramePr>
          <p:cNvPr id="3082" name="Object 10"/>
          <p:cNvGraphicFramePr>
            <a:graphicFrameLocks noChangeAspect="1"/>
          </p:cNvGraphicFramePr>
          <p:nvPr/>
        </p:nvGraphicFramePr>
        <p:xfrm>
          <a:off x="6011863" y="620713"/>
          <a:ext cx="1314450" cy="581025"/>
        </p:xfrm>
        <a:graphic>
          <a:graphicData uri="http://schemas.openxmlformats.org/presentationml/2006/ole">
            <p:oleObj spid="_x0000_s3082" name="Document" r:id="rId6" imgW="1314360" imgH="581040" progId="ChemWindow.Document">
              <p:embed/>
            </p:oleObj>
          </a:graphicData>
        </a:graphic>
      </p:graphicFrame>
      <p:grpSp>
        <p:nvGrpSpPr>
          <p:cNvPr id="3109" name="Group 37"/>
          <p:cNvGrpSpPr>
            <a:grpSpLocks/>
          </p:cNvGrpSpPr>
          <p:nvPr/>
        </p:nvGrpSpPr>
        <p:grpSpPr bwMode="auto">
          <a:xfrm>
            <a:off x="0" y="2636838"/>
            <a:ext cx="5219700" cy="1655762"/>
            <a:chOff x="0" y="1661"/>
            <a:chExt cx="3288" cy="1043"/>
          </a:xfrm>
        </p:grpSpPr>
        <p:sp>
          <p:nvSpPr>
            <p:cNvPr id="3074" name="Oval 2"/>
            <p:cNvSpPr>
              <a:spLocks noChangeArrowheads="1"/>
            </p:cNvSpPr>
            <p:nvPr/>
          </p:nvSpPr>
          <p:spPr bwMode="auto">
            <a:xfrm>
              <a:off x="0" y="1661"/>
              <a:ext cx="3288" cy="998"/>
            </a:xfrm>
            <a:prstGeom prst="ellipse">
              <a:avLst/>
            </a:prstGeom>
            <a:gradFill rotWithShape="1">
              <a:gsLst>
                <a:gs pos="0">
                  <a:srgbClr val="0033CC"/>
                </a:gs>
                <a:gs pos="100000">
                  <a:srgbClr val="000066"/>
                </a:gs>
              </a:gsLst>
              <a:path path="shape">
                <a:fillToRect l="50000" t="50000" r="50000" b="50000"/>
              </a:path>
            </a:gradFill>
            <a:ln w="9525">
              <a:noFill/>
              <a:round/>
              <a:headEnd/>
              <a:tailEnd/>
            </a:ln>
            <a:effectLst/>
          </p:spPr>
          <p:txBody>
            <a:bodyPr wrap="none" anchor="ctr"/>
            <a:lstStyle/>
            <a:p>
              <a:endParaRPr lang="en-US"/>
            </a:p>
          </p:txBody>
        </p:sp>
        <p:sp>
          <p:nvSpPr>
            <p:cNvPr id="3088" name="AutoShape 16"/>
            <p:cNvSpPr>
              <a:spLocks noChangeArrowheads="1"/>
            </p:cNvSpPr>
            <p:nvPr/>
          </p:nvSpPr>
          <p:spPr bwMode="auto">
            <a:xfrm rot="5400000">
              <a:off x="1440" y="221"/>
              <a:ext cx="408" cy="3288"/>
            </a:xfrm>
            <a:prstGeom prst="moon">
              <a:avLst>
                <a:gd name="adj" fmla="val 22792"/>
              </a:avLst>
            </a:prstGeom>
            <a:gradFill rotWithShape="1">
              <a:gsLst>
                <a:gs pos="0">
                  <a:schemeClr val="accent1">
                    <a:alpha val="39999"/>
                  </a:schemeClr>
                </a:gs>
                <a:gs pos="100000">
                  <a:schemeClr val="accent1">
                    <a:gamma/>
                    <a:shade val="46275"/>
                    <a:invGamma/>
                    <a:alpha val="0"/>
                  </a:schemeClr>
                </a:gs>
              </a:gsLst>
              <a:lin ang="0" scaled="1"/>
            </a:gradFill>
            <a:ln w="9525">
              <a:noFill/>
              <a:miter lim="800000"/>
              <a:headEnd/>
              <a:tailEnd/>
            </a:ln>
            <a:effectLst/>
          </p:spPr>
          <p:txBody>
            <a:bodyPr wrap="none" anchor="ctr"/>
            <a:lstStyle/>
            <a:p>
              <a:endParaRPr lang="en-US"/>
            </a:p>
          </p:txBody>
        </p:sp>
        <p:sp>
          <p:nvSpPr>
            <p:cNvPr id="3090" name="Oval 18"/>
            <p:cNvSpPr>
              <a:spLocks noChangeArrowheads="1"/>
            </p:cNvSpPr>
            <p:nvPr/>
          </p:nvSpPr>
          <p:spPr bwMode="auto">
            <a:xfrm rot="981100">
              <a:off x="0" y="2296"/>
              <a:ext cx="657" cy="210"/>
            </a:xfrm>
            <a:prstGeom prst="ellipse">
              <a:avLst/>
            </a:prstGeom>
            <a:gradFill rotWithShape="1">
              <a:gsLst>
                <a:gs pos="0">
                  <a:schemeClr val="bg1">
                    <a:alpha val="53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sp>
          <p:nvSpPr>
            <p:cNvPr id="3091" name="Oval 19"/>
            <p:cNvSpPr>
              <a:spLocks noChangeArrowheads="1"/>
            </p:cNvSpPr>
            <p:nvPr/>
          </p:nvSpPr>
          <p:spPr bwMode="auto">
            <a:xfrm rot="-160436">
              <a:off x="1292" y="2523"/>
              <a:ext cx="862" cy="181"/>
            </a:xfrm>
            <a:prstGeom prst="ellipse">
              <a:avLst/>
            </a:prstGeom>
            <a:gradFill rotWithShape="1">
              <a:gsLst>
                <a:gs pos="0">
                  <a:srgbClr val="FF00FF">
                    <a:alpha val="48000"/>
                  </a:srgbClr>
                </a:gs>
                <a:gs pos="100000">
                  <a:srgbClr val="FF00FF">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sp>
          <p:nvSpPr>
            <p:cNvPr id="3089" name="Oval 17"/>
            <p:cNvSpPr>
              <a:spLocks noChangeArrowheads="1"/>
            </p:cNvSpPr>
            <p:nvPr/>
          </p:nvSpPr>
          <p:spPr bwMode="auto">
            <a:xfrm rot="604836">
              <a:off x="2381" y="1797"/>
              <a:ext cx="862" cy="181"/>
            </a:xfrm>
            <a:prstGeom prst="ellipse">
              <a:avLst/>
            </a:prstGeom>
            <a:gradFill rotWithShape="1">
              <a:gsLst>
                <a:gs pos="0">
                  <a:schemeClr val="bg1">
                    <a:alpha val="78000"/>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3108" name="Text Box 36"/>
          <p:cNvSpPr txBox="1">
            <a:spLocks noChangeArrowheads="1"/>
          </p:cNvSpPr>
          <p:nvPr/>
        </p:nvSpPr>
        <p:spPr bwMode="auto">
          <a:xfrm>
            <a:off x="8027988" y="476250"/>
            <a:ext cx="647700" cy="376238"/>
          </a:xfrm>
          <a:prstGeom prst="rect">
            <a:avLst/>
          </a:prstGeom>
          <a:noFill/>
          <a:ln w="9525">
            <a:solidFill>
              <a:schemeClr val="hlink"/>
            </a:solidFill>
            <a:miter lim="800000"/>
            <a:headEnd/>
            <a:tailEnd/>
          </a:ln>
          <a:effectLst/>
        </p:spPr>
        <p:txBody>
          <a:bodyPr>
            <a:spAutoFit/>
          </a:bodyPr>
          <a:lstStyle/>
          <a:p>
            <a:pPr algn="ctr">
              <a:spcBef>
                <a:spcPct val="50000"/>
              </a:spcBef>
            </a:pPr>
            <a:r>
              <a:rPr lang="es-ES_tradnl">
                <a:solidFill>
                  <a:schemeClr val="bg1"/>
                </a:solidFill>
              </a:rPr>
              <a:t>1</a:t>
            </a:r>
            <a:endParaRPr lang="en-US">
              <a:solidFill>
                <a:schemeClr val="bg1"/>
              </a:solidFill>
            </a:endParaRPr>
          </a:p>
        </p:txBody>
      </p:sp>
      <p:sp>
        <p:nvSpPr>
          <p:cNvPr id="3075" name="Rectangle 3"/>
          <p:cNvSpPr>
            <a:spLocks noChangeArrowheads="1"/>
          </p:cNvSpPr>
          <p:nvPr/>
        </p:nvSpPr>
        <p:spPr bwMode="auto">
          <a:xfrm>
            <a:off x="250825" y="2852738"/>
            <a:ext cx="4762500" cy="1143000"/>
          </a:xfrm>
          <a:prstGeom prst="rect">
            <a:avLst/>
          </a:prstGeom>
          <a:noFill/>
          <a:ln w="9525">
            <a:noFill/>
            <a:miter lim="800000"/>
            <a:headEnd/>
            <a:tailEnd/>
          </a:ln>
          <a:effectLst/>
        </p:spPr>
        <p:txBody>
          <a:bodyPr anchor="ctr"/>
          <a:lstStyle/>
          <a:p>
            <a:pPr algn="ctr"/>
            <a:r>
              <a:rPr lang="es-ES_tradnl" sz="2400" b="1">
                <a:solidFill>
                  <a:schemeClr val="accent1"/>
                </a:solidFill>
              </a:rPr>
              <a:t>THE ART OF DRAWING ORGANIC COMPOUNDS</a:t>
            </a:r>
            <a:endParaRPr lang="en-US" sz="2400" b="1">
              <a:solidFill>
                <a:schemeClr val="accent1"/>
              </a:solidFill>
            </a:endParaRPr>
          </a:p>
        </p:txBody>
      </p:sp>
      <p:grpSp>
        <p:nvGrpSpPr>
          <p:cNvPr id="3110" name="Group 38"/>
          <p:cNvGrpSpPr>
            <a:grpSpLocks/>
          </p:cNvGrpSpPr>
          <p:nvPr/>
        </p:nvGrpSpPr>
        <p:grpSpPr bwMode="auto">
          <a:xfrm>
            <a:off x="250825" y="188913"/>
            <a:ext cx="1619250" cy="647700"/>
            <a:chOff x="0" y="119"/>
            <a:chExt cx="1020" cy="408"/>
          </a:xfrm>
        </p:grpSpPr>
        <p:grpSp>
          <p:nvGrpSpPr>
            <p:cNvPr id="3111" name="Group 39"/>
            <p:cNvGrpSpPr>
              <a:grpSpLocks/>
            </p:cNvGrpSpPr>
            <p:nvPr/>
          </p:nvGrpSpPr>
          <p:grpSpPr bwMode="auto">
            <a:xfrm>
              <a:off x="0" y="119"/>
              <a:ext cx="1020" cy="227"/>
              <a:chOff x="0" y="0"/>
              <a:chExt cx="1020" cy="227"/>
            </a:xfrm>
          </p:grpSpPr>
          <p:grpSp>
            <p:nvGrpSpPr>
              <p:cNvPr id="3112" name="Group 40"/>
              <p:cNvGrpSpPr>
                <a:grpSpLocks/>
              </p:cNvGrpSpPr>
              <p:nvPr/>
            </p:nvGrpSpPr>
            <p:grpSpPr bwMode="auto">
              <a:xfrm>
                <a:off x="0" y="0"/>
                <a:ext cx="1020" cy="227"/>
                <a:chOff x="3288" y="890"/>
                <a:chExt cx="1452" cy="202"/>
              </a:xfrm>
            </p:grpSpPr>
            <p:sp>
              <p:nvSpPr>
                <p:cNvPr id="3113" name="Oval 41"/>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114" name="Oval 42"/>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115" name="Oval 43"/>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116" name="AutoShape 44"/>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117" name="Text Box 45"/>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118" name="Oval 46"/>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fade">
                                      <p:cBhvr>
                                        <p:cTn id="7" dur="2000"/>
                                        <p:tgtEl>
                                          <p:spTgt spid="3079"/>
                                        </p:tgtEl>
                                      </p:cBhvr>
                                    </p:animEffect>
                                  </p:childTnLst>
                                </p:cTn>
                              </p:par>
                              <p:par>
                                <p:cTn id="8" presetID="10" presetClass="entr" presetSubtype="0" fill="hold" nodeType="withEffect">
                                  <p:stCondLst>
                                    <p:cond delay="500"/>
                                  </p:stCondLst>
                                  <p:childTnLst>
                                    <p:set>
                                      <p:cBhvr>
                                        <p:cTn id="9" dur="1" fill="hold">
                                          <p:stCondLst>
                                            <p:cond delay="0"/>
                                          </p:stCondLst>
                                        </p:cTn>
                                        <p:tgtEl>
                                          <p:spTgt spid="3081"/>
                                        </p:tgtEl>
                                        <p:attrNameLst>
                                          <p:attrName>style.visibility</p:attrName>
                                        </p:attrNameLst>
                                      </p:cBhvr>
                                      <p:to>
                                        <p:strVal val="visible"/>
                                      </p:to>
                                    </p:set>
                                    <p:animEffect transition="in" filter="fade">
                                      <p:cBhvr>
                                        <p:cTn id="10" dur="2000"/>
                                        <p:tgtEl>
                                          <p:spTgt spid="3081"/>
                                        </p:tgtEl>
                                      </p:cBhvr>
                                    </p:animEffect>
                                  </p:childTnLst>
                                </p:cTn>
                              </p:par>
                              <p:par>
                                <p:cTn id="11" presetID="10" presetClass="entr" presetSubtype="0" fill="hold" nodeType="withEffect">
                                  <p:stCondLst>
                                    <p:cond delay="1000"/>
                                  </p:stCondLst>
                                  <p:childTnLst>
                                    <p:set>
                                      <p:cBhvr>
                                        <p:cTn id="12" dur="1" fill="hold">
                                          <p:stCondLst>
                                            <p:cond delay="0"/>
                                          </p:stCondLst>
                                        </p:cTn>
                                        <p:tgtEl>
                                          <p:spTgt spid="3082"/>
                                        </p:tgtEl>
                                        <p:attrNameLst>
                                          <p:attrName>style.visibility</p:attrName>
                                        </p:attrNameLst>
                                      </p:cBhvr>
                                      <p:to>
                                        <p:strVal val="visible"/>
                                      </p:to>
                                    </p:set>
                                    <p:animEffect transition="in" filter="fade">
                                      <p:cBhvr>
                                        <p:cTn id="13" dur="2000"/>
                                        <p:tgtEl>
                                          <p:spTgt spid="3082"/>
                                        </p:tgtEl>
                                      </p:cBhvr>
                                    </p:animEffect>
                                  </p:childTnLst>
                                </p:cTn>
                              </p:par>
                              <p:par>
                                <p:cTn id="14" presetID="10" presetClass="entr" presetSubtype="0" fill="hold" nodeType="withEffect">
                                  <p:stCondLst>
                                    <p:cond delay="1500"/>
                                  </p:stCondLst>
                                  <p:childTnLst>
                                    <p:set>
                                      <p:cBhvr>
                                        <p:cTn id="15" dur="1" fill="hold">
                                          <p:stCondLst>
                                            <p:cond delay="0"/>
                                          </p:stCondLst>
                                        </p:cTn>
                                        <p:tgtEl>
                                          <p:spTgt spid="3080"/>
                                        </p:tgtEl>
                                        <p:attrNameLst>
                                          <p:attrName>style.visibility</p:attrName>
                                        </p:attrNameLst>
                                      </p:cBhvr>
                                      <p:to>
                                        <p:strVal val="visible"/>
                                      </p:to>
                                    </p:set>
                                    <p:animEffect transition="in" filter="fade">
                                      <p:cBhvr>
                                        <p:cTn id="16" dur="2000"/>
                                        <p:tgtEl>
                                          <p:spTgt spid="3080"/>
                                        </p:tgtEl>
                                      </p:cBhvr>
                                    </p:animEffect>
                                  </p:childTnLst>
                                </p:cTn>
                              </p:par>
                            </p:childTnLst>
                          </p:cTn>
                        </p:par>
                        <p:par>
                          <p:cTn id="17" fill="hold">
                            <p:stCondLst>
                              <p:cond delay="3500"/>
                            </p:stCondLst>
                            <p:childTnLst>
                              <p:par>
                                <p:cTn id="18" presetID="7" presetClass="entr" presetSubtype="8" fill="hold" nodeType="afterEffect">
                                  <p:stCondLst>
                                    <p:cond delay="0"/>
                                  </p:stCondLst>
                                  <p:childTnLst>
                                    <p:set>
                                      <p:cBhvr>
                                        <p:cTn id="19" dur="1" fill="hold">
                                          <p:stCondLst>
                                            <p:cond delay="0"/>
                                          </p:stCondLst>
                                        </p:cTn>
                                        <p:tgtEl>
                                          <p:spTgt spid="3109"/>
                                        </p:tgtEl>
                                        <p:attrNameLst>
                                          <p:attrName>style.visibility</p:attrName>
                                        </p:attrNameLst>
                                      </p:cBhvr>
                                      <p:to>
                                        <p:strVal val="visible"/>
                                      </p:to>
                                    </p:set>
                                    <p:anim calcmode="lin" valueType="num">
                                      <p:cBhvr additive="base">
                                        <p:cTn id="20" dur="2000" fill="hold"/>
                                        <p:tgtEl>
                                          <p:spTgt spid="3109"/>
                                        </p:tgtEl>
                                        <p:attrNameLst>
                                          <p:attrName>ppt_x</p:attrName>
                                        </p:attrNameLst>
                                      </p:cBhvr>
                                      <p:tavLst>
                                        <p:tav tm="0">
                                          <p:val>
                                            <p:strVal val="0-#ppt_w/2"/>
                                          </p:val>
                                        </p:tav>
                                        <p:tav tm="100000">
                                          <p:val>
                                            <p:strVal val="#ppt_x"/>
                                          </p:val>
                                        </p:tav>
                                      </p:tavLst>
                                    </p:anim>
                                    <p:anim calcmode="lin" valueType="num">
                                      <p:cBhvr additive="base">
                                        <p:cTn id="21" dur="2000" fill="hold"/>
                                        <p:tgtEl>
                                          <p:spTgt spid="3109"/>
                                        </p:tgtEl>
                                        <p:attrNameLst>
                                          <p:attrName>ppt_y</p:attrName>
                                        </p:attrNameLst>
                                      </p:cBhvr>
                                      <p:tavLst>
                                        <p:tav tm="0">
                                          <p:val>
                                            <p:strVal val="#ppt_y"/>
                                          </p:val>
                                        </p:tav>
                                        <p:tav tm="100000">
                                          <p:val>
                                            <p:strVal val="#ppt_y"/>
                                          </p:val>
                                        </p:tav>
                                      </p:tavLst>
                                    </p:anim>
                                  </p:childTnLst>
                                </p:cTn>
                              </p:par>
                            </p:childTnLst>
                          </p:cTn>
                        </p:par>
                        <p:par>
                          <p:cTn id="22" fill="hold">
                            <p:stCondLst>
                              <p:cond delay="5500"/>
                            </p:stCondLst>
                            <p:childTnLst>
                              <p:par>
                                <p:cTn id="23" presetID="10" presetClass="entr" presetSubtype="0" fill="hold" grpId="0" nodeType="afterEffect">
                                  <p:stCondLst>
                                    <p:cond delay="0"/>
                                  </p:stCondLst>
                                  <p:childTnLst>
                                    <p:set>
                                      <p:cBhvr>
                                        <p:cTn id="24" dur="1" fill="hold">
                                          <p:stCondLst>
                                            <p:cond delay="0"/>
                                          </p:stCondLst>
                                        </p:cTn>
                                        <p:tgtEl>
                                          <p:spTgt spid="3075"/>
                                        </p:tgtEl>
                                        <p:attrNameLst>
                                          <p:attrName>style.visibility</p:attrName>
                                        </p:attrNameLst>
                                      </p:cBhvr>
                                      <p:to>
                                        <p:strVal val="visible"/>
                                      </p:to>
                                    </p:set>
                                    <p:animEffect transition="in" filter="fade">
                                      <p:cBhvr>
                                        <p:cTn id="25"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B2B2B2">
                <a:gamma/>
                <a:shade val="26275"/>
                <a:invGamma/>
              </a:srgbClr>
            </a:gs>
            <a:gs pos="100000">
              <a:srgbClr val="B2B2B2"/>
            </a:gs>
          </a:gsLst>
          <a:lin ang="5400000" scaled="1"/>
        </a:gradFill>
        <a:effectLst/>
      </p:bgPr>
    </p:bg>
    <p:spTree>
      <p:nvGrpSpPr>
        <p:cNvPr id="1" name=""/>
        <p:cNvGrpSpPr/>
        <p:nvPr/>
      </p:nvGrpSpPr>
      <p:grpSpPr>
        <a:xfrm>
          <a:off x="0" y="0"/>
          <a:ext cx="0" cy="0"/>
          <a:chOff x="0" y="0"/>
          <a:chExt cx="0" cy="0"/>
        </a:xfrm>
      </p:grpSpPr>
      <p:sp>
        <p:nvSpPr>
          <p:cNvPr id="27652" name="AutoShape 4"/>
          <p:cNvSpPr>
            <a:spLocks noChangeArrowheads="1"/>
          </p:cNvSpPr>
          <p:nvPr/>
        </p:nvSpPr>
        <p:spPr bwMode="auto">
          <a:xfrm>
            <a:off x="827088" y="1412875"/>
            <a:ext cx="7921625" cy="647700"/>
          </a:xfrm>
          <a:prstGeom prst="parallelogram">
            <a:avLst>
              <a:gd name="adj" fmla="val 46827"/>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3" name="AutoShape 5"/>
          <p:cNvSpPr>
            <a:spLocks noChangeArrowheads="1"/>
          </p:cNvSpPr>
          <p:nvPr/>
        </p:nvSpPr>
        <p:spPr bwMode="auto">
          <a:xfrm>
            <a:off x="827088" y="2276475"/>
            <a:ext cx="7847012" cy="576263"/>
          </a:xfrm>
          <a:prstGeom prst="parallelogram">
            <a:avLst>
              <a:gd name="adj" fmla="val 52136"/>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4" name="AutoShape 6"/>
          <p:cNvSpPr>
            <a:spLocks noChangeArrowheads="1"/>
          </p:cNvSpPr>
          <p:nvPr/>
        </p:nvSpPr>
        <p:spPr bwMode="auto">
          <a:xfrm>
            <a:off x="827088" y="3068638"/>
            <a:ext cx="7777162" cy="574675"/>
          </a:xfrm>
          <a:prstGeom prst="parallelogram">
            <a:avLst>
              <a:gd name="adj" fmla="val 51814"/>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5" name="AutoShape 7"/>
          <p:cNvSpPr>
            <a:spLocks noChangeArrowheads="1"/>
          </p:cNvSpPr>
          <p:nvPr/>
        </p:nvSpPr>
        <p:spPr bwMode="auto">
          <a:xfrm>
            <a:off x="755650" y="3862388"/>
            <a:ext cx="7847013" cy="576262"/>
          </a:xfrm>
          <a:prstGeom prst="parallelogram">
            <a:avLst>
              <a:gd name="adj" fmla="val 52136"/>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6" name="AutoShape 8"/>
          <p:cNvSpPr>
            <a:spLocks noChangeArrowheads="1"/>
          </p:cNvSpPr>
          <p:nvPr/>
        </p:nvSpPr>
        <p:spPr bwMode="auto">
          <a:xfrm>
            <a:off x="755650" y="4652963"/>
            <a:ext cx="7848600" cy="647700"/>
          </a:xfrm>
          <a:prstGeom prst="parallelogram">
            <a:avLst>
              <a:gd name="adj" fmla="val 46395"/>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7" name="AutoShape 9"/>
          <p:cNvSpPr>
            <a:spLocks noChangeArrowheads="1"/>
          </p:cNvSpPr>
          <p:nvPr/>
        </p:nvSpPr>
        <p:spPr bwMode="auto">
          <a:xfrm>
            <a:off x="684213" y="5445125"/>
            <a:ext cx="7848600" cy="647700"/>
          </a:xfrm>
          <a:prstGeom prst="parallelogram">
            <a:avLst>
              <a:gd name="adj" fmla="val 46395"/>
            </a:avLst>
          </a:prstGeom>
          <a:gradFill rotWithShape="1">
            <a:gsLst>
              <a:gs pos="0">
                <a:schemeClr val="hlink">
                  <a:gamma/>
                  <a:shade val="22353"/>
                  <a:invGamma/>
                </a:schemeClr>
              </a:gs>
              <a:gs pos="50000">
                <a:schemeClr val="hlink">
                  <a:alpha val="50999"/>
                </a:schemeClr>
              </a:gs>
              <a:gs pos="100000">
                <a:schemeClr val="hlink">
                  <a:gamma/>
                  <a:shade val="22353"/>
                  <a:invGamma/>
                </a:schemeClr>
              </a:gs>
            </a:gsLst>
            <a:lin ang="5400000" scaled="1"/>
          </a:gradFill>
          <a:ln w="9525">
            <a:noFill/>
            <a:miter lim="800000"/>
            <a:headEnd/>
            <a:tailEnd/>
          </a:ln>
          <a:effectLst/>
        </p:spPr>
        <p:txBody>
          <a:bodyPr wrap="none" anchor="ctr"/>
          <a:lstStyle/>
          <a:p>
            <a:endParaRPr lang="en-US"/>
          </a:p>
        </p:txBody>
      </p:sp>
      <p:sp>
        <p:nvSpPr>
          <p:cNvPr id="27658" name="Rectangle 10"/>
          <p:cNvSpPr>
            <a:spLocks noChangeArrowheads="1"/>
          </p:cNvSpPr>
          <p:nvPr/>
        </p:nvSpPr>
        <p:spPr bwMode="auto">
          <a:xfrm>
            <a:off x="468313" y="260350"/>
            <a:ext cx="8229600" cy="1143000"/>
          </a:xfrm>
          <a:prstGeom prst="rect">
            <a:avLst/>
          </a:prstGeom>
          <a:noFill/>
          <a:ln w="9525">
            <a:noFill/>
            <a:miter lim="800000"/>
            <a:headEnd/>
            <a:tailEnd/>
          </a:ln>
          <a:effectLst/>
        </p:spPr>
        <p:txBody>
          <a:bodyPr anchor="ctr"/>
          <a:lstStyle/>
          <a:p>
            <a:pPr algn="ctr"/>
            <a:r>
              <a:rPr lang="es-ES_tradnl" sz="4400">
                <a:solidFill>
                  <a:schemeClr val="accent1"/>
                </a:solidFill>
              </a:rPr>
              <a:t>IN THIS LECTURE:</a:t>
            </a:r>
            <a:endParaRPr lang="en-US" sz="4400">
              <a:solidFill>
                <a:schemeClr val="accent1"/>
              </a:solidFill>
            </a:endParaRPr>
          </a:p>
        </p:txBody>
      </p:sp>
      <p:sp>
        <p:nvSpPr>
          <p:cNvPr id="27662" name="Line 14"/>
          <p:cNvSpPr>
            <a:spLocks noChangeShapeType="1"/>
          </p:cNvSpPr>
          <p:nvPr/>
        </p:nvSpPr>
        <p:spPr bwMode="auto">
          <a:xfrm>
            <a:off x="900113" y="1196975"/>
            <a:ext cx="7632700" cy="0"/>
          </a:xfrm>
          <a:prstGeom prst="line">
            <a:avLst/>
          </a:prstGeom>
          <a:noFill/>
          <a:ln w="9525">
            <a:solidFill>
              <a:srgbClr val="FF3300"/>
            </a:solidFill>
            <a:round/>
            <a:headEnd/>
            <a:tailEnd/>
          </a:ln>
          <a:effectLst/>
        </p:spPr>
        <p:txBody>
          <a:bodyPr/>
          <a:lstStyle/>
          <a:p>
            <a:endParaRPr lang="en-US"/>
          </a:p>
        </p:txBody>
      </p:sp>
      <p:sp>
        <p:nvSpPr>
          <p:cNvPr id="27663" name="Text Box 15"/>
          <p:cNvSpPr txBox="1">
            <a:spLocks noChangeArrowheads="1"/>
          </p:cNvSpPr>
          <p:nvPr/>
        </p:nvSpPr>
        <p:spPr bwMode="auto">
          <a:xfrm>
            <a:off x="971550" y="2349500"/>
            <a:ext cx="7524750" cy="396875"/>
          </a:xfrm>
          <a:prstGeom prst="rect">
            <a:avLst/>
          </a:prstGeom>
          <a:noFill/>
          <a:ln w="9525">
            <a:noFill/>
            <a:miter lim="800000"/>
            <a:headEnd/>
            <a:tailEnd/>
          </a:ln>
          <a:effectLst/>
        </p:spPr>
        <p:txBody>
          <a:bodyPr>
            <a:spAutoFit/>
          </a:bodyPr>
          <a:lstStyle/>
          <a:p>
            <a:r>
              <a:rPr lang="es-ES_tradnl" sz="2000">
                <a:solidFill>
                  <a:srgbClr val="FFFF00"/>
                </a:solidFill>
              </a:rPr>
              <a:t>Aliphatics:</a:t>
            </a:r>
            <a:r>
              <a:rPr lang="es-ES_tradnl">
                <a:solidFill>
                  <a:srgbClr val="FFFF00"/>
                </a:solidFill>
              </a:rPr>
              <a:t> </a:t>
            </a:r>
            <a:r>
              <a:rPr lang="es-ES_tradnl" sz="2000">
                <a:solidFill>
                  <a:srgbClr val="FFFF00"/>
                </a:solidFill>
              </a:rPr>
              <a:t>Explicit Hydrogens vs abbreviated line rendering:</a:t>
            </a:r>
            <a:endParaRPr lang="en-US" sz="2000">
              <a:solidFill>
                <a:srgbClr val="FFFF00"/>
              </a:solidFill>
            </a:endParaRPr>
          </a:p>
        </p:txBody>
      </p:sp>
      <p:sp>
        <p:nvSpPr>
          <p:cNvPr id="27664" name="Text Box 16"/>
          <p:cNvSpPr txBox="1">
            <a:spLocks noChangeArrowheads="1"/>
          </p:cNvSpPr>
          <p:nvPr/>
        </p:nvSpPr>
        <p:spPr bwMode="auto">
          <a:xfrm>
            <a:off x="971550" y="3140075"/>
            <a:ext cx="6985000" cy="396875"/>
          </a:xfrm>
          <a:prstGeom prst="rect">
            <a:avLst/>
          </a:prstGeom>
          <a:noFill/>
          <a:ln w="9525">
            <a:noFill/>
            <a:miter lim="800000"/>
            <a:headEnd/>
            <a:tailEnd/>
          </a:ln>
          <a:effectLst/>
        </p:spPr>
        <p:txBody>
          <a:bodyPr>
            <a:spAutoFit/>
          </a:bodyPr>
          <a:lstStyle/>
          <a:p>
            <a:pPr>
              <a:spcBef>
                <a:spcPct val="50000"/>
              </a:spcBef>
            </a:pPr>
            <a:r>
              <a:rPr lang="es-ES_tradnl" sz="2000">
                <a:solidFill>
                  <a:schemeClr val="bg1"/>
                </a:solidFill>
              </a:rPr>
              <a:t>Drawing aliphatic compounds and branching</a:t>
            </a:r>
            <a:endParaRPr lang="en-US"/>
          </a:p>
        </p:txBody>
      </p:sp>
      <p:sp>
        <p:nvSpPr>
          <p:cNvPr id="27665" name="Text Box 17"/>
          <p:cNvSpPr txBox="1">
            <a:spLocks noChangeArrowheads="1"/>
          </p:cNvSpPr>
          <p:nvPr/>
        </p:nvSpPr>
        <p:spPr bwMode="auto">
          <a:xfrm>
            <a:off x="971550" y="3933825"/>
            <a:ext cx="7408863" cy="3968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rPr>
              <a:t>Drawing aromatics, planar structures</a:t>
            </a:r>
          </a:p>
        </p:txBody>
      </p:sp>
      <p:sp>
        <p:nvSpPr>
          <p:cNvPr id="27666" name="Text Box 18"/>
          <p:cNvSpPr txBox="1">
            <a:spLocks noChangeArrowheads="1"/>
          </p:cNvSpPr>
          <p:nvPr/>
        </p:nvSpPr>
        <p:spPr bwMode="auto">
          <a:xfrm>
            <a:off x="971550" y="4724400"/>
            <a:ext cx="7489825" cy="396875"/>
          </a:xfrm>
          <a:prstGeom prst="rect">
            <a:avLst/>
          </a:prstGeom>
          <a:noFill/>
          <a:ln w="9525">
            <a:noFill/>
            <a:miter lim="800000"/>
            <a:headEnd/>
            <a:tailEnd/>
          </a:ln>
          <a:effectLst/>
        </p:spPr>
        <p:txBody>
          <a:bodyPr>
            <a:spAutoFit/>
          </a:bodyPr>
          <a:lstStyle/>
          <a:p>
            <a:pPr>
              <a:spcBef>
                <a:spcPct val="50000"/>
              </a:spcBef>
            </a:pPr>
            <a:r>
              <a:rPr lang="es-ES_tradnl" sz="2000">
                <a:solidFill>
                  <a:schemeClr val="bg1"/>
                </a:solidFill>
              </a:rPr>
              <a:t>Drawing alicyclics and the problem of non-planarity on paper</a:t>
            </a:r>
            <a:endParaRPr lang="en-US" sz="2000">
              <a:solidFill>
                <a:schemeClr val="bg1"/>
              </a:solidFill>
            </a:endParaRPr>
          </a:p>
        </p:txBody>
      </p:sp>
      <p:sp>
        <p:nvSpPr>
          <p:cNvPr id="27667" name="Text Box 19"/>
          <p:cNvSpPr txBox="1">
            <a:spLocks noChangeArrowheads="1"/>
          </p:cNvSpPr>
          <p:nvPr/>
        </p:nvSpPr>
        <p:spPr bwMode="auto">
          <a:xfrm>
            <a:off x="971550" y="5516563"/>
            <a:ext cx="7200900" cy="3968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rPr>
              <a:t>A sophisticated example: the cocaine molecule</a:t>
            </a:r>
            <a:endParaRPr lang="en-US" sz="2000">
              <a:solidFill>
                <a:srgbClr val="FFFF00"/>
              </a:solidFill>
            </a:endParaRPr>
          </a:p>
        </p:txBody>
      </p:sp>
      <p:sp>
        <p:nvSpPr>
          <p:cNvPr id="27669" name="AutoShape 21"/>
          <p:cNvSpPr>
            <a:spLocks noChangeArrowheads="1"/>
          </p:cNvSpPr>
          <p:nvPr/>
        </p:nvSpPr>
        <p:spPr bwMode="auto">
          <a:xfrm>
            <a:off x="323850" y="1485900"/>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0" name="AutoShape 22"/>
          <p:cNvSpPr>
            <a:spLocks noChangeArrowheads="1"/>
          </p:cNvSpPr>
          <p:nvPr/>
        </p:nvSpPr>
        <p:spPr bwMode="auto">
          <a:xfrm>
            <a:off x="323850" y="2349500"/>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1" name="AutoShape 23"/>
          <p:cNvSpPr>
            <a:spLocks noChangeArrowheads="1"/>
          </p:cNvSpPr>
          <p:nvPr/>
        </p:nvSpPr>
        <p:spPr bwMode="auto">
          <a:xfrm>
            <a:off x="323850" y="3213100"/>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2" name="AutoShape 24"/>
          <p:cNvSpPr>
            <a:spLocks noChangeArrowheads="1"/>
          </p:cNvSpPr>
          <p:nvPr/>
        </p:nvSpPr>
        <p:spPr bwMode="auto">
          <a:xfrm>
            <a:off x="323850" y="3860800"/>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3" name="AutoShape 25"/>
          <p:cNvSpPr>
            <a:spLocks noChangeArrowheads="1"/>
          </p:cNvSpPr>
          <p:nvPr/>
        </p:nvSpPr>
        <p:spPr bwMode="auto">
          <a:xfrm>
            <a:off x="323850" y="4724400"/>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4" name="Text Box 26"/>
          <p:cNvSpPr txBox="1">
            <a:spLocks noChangeArrowheads="1"/>
          </p:cNvSpPr>
          <p:nvPr/>
        </p:nvSpPr>
        <p:spPr bwMode="auto">
          <a:xfrm>
            <a:off x="971550" y="1557338"/>
            <a:ext cx="7700963" cy="396875"/>
          </a:xfrm>
          <a:prstGeom prst="rect">
            <a:avLst/>
          </a:prstGeom>
          <a:noFill/>
          <a:ln w="9525">
            <a:noFill/>
            <a:miter lim="800000"/>
            <a:headEnd/>
            <a:tailEnd/>
          </a:ln>
          <a:effectLst/>
        </p:spPr>
        <p:txBody>
          <a:bodyPr>
            <a:spAutoFit/>
          </a:bodyPr>
          <a:lstStyle/>
          <a:p>
            <a:pPr>
              <a:spcBef>
                <a:spcPct val="50000"/>
              </a:spcBef>
            </a:pPr>
            <a:r>
              <a:rPr lang="es-ES_tradnl" sz="2000">
                <a:solidFill>
                  <a:schemeClr val="bg1"/>
                </a:solidFill>
              </a:rPr>
              <a:t>Molecules and drawing types: from empirical to three dimensional</a:t>
            </a:r>
            <a:endParaRPr lang="en-US" sz="2000" baseline="-25000">
              <a:solidFill>
                <a:schemeClr val="bg1"/>
              </a:solidFill>
            </a:endParaRPr>
          </a:p>
        </p:txBody>
      </p:sp>
      <p:sp>
        <p:nvSpPr>
          <p:cNvPr id="27675" name="AutoShape 27"/>
          <p:cNvSpPr>
            <a:spLocks noChangeArrowheads="1"/>
          </p:cNvSpPr>
          <p:nvPr/>
        </p:nvSpPr>
        <p:spPr bwMode="auto">
          <a:xfrm>
            <a:off x="322263" y="5519738"/>
            <a:ext cx="431800" cy="431800"/>
          </a:xfrm>
          <a:prstGeom prst="star4">
            <a:avLst>
              <a:gd name="adj" fmla="val 12500"/>
            </a:avLst>
          </a:prstGeom>
          <a:solidFill>
            <a:schemeClr val="accent1"/>
          </a:solidFill>
          <a:ln w="9525">
            <a:solidFill>
              <a:schemeClr val="tx1"/>
            </a:solidFill>
            <a:miter lim="800000"/>
            <a:headEnd/>
            <a:tailEnd/>
          </a:ln>
          <a:effectLst/>
        </p:spPr>
        <p:txBody>
          <a:bodyPr wrap="none" anchor="ctr"/>
          <a:lstStyle/>
          <a:p>
            <a:endParaRPr lang="en-US"/>
          </a:p>
        </p:txBody>
      </p:sp>
      <p:sp>
        <p:nvSpPr>
          <p:cNvPr id="27676" name="AutoShape 28"/>
          <p:cNvSpPr>
            <a:spLocks noChangeArrowheads="1"/>
          </p:cNvSpPr>
          <p:nvPr/>
        </p:nvSpPr>
        <p:spPr bwMode="auto">
          <a:xfrm rot="5400000">
            <a:off x="8252620" y="253206"/>
            <a:ext cx="703262" cy="574675"/>
          </a:xfrm>
          <a:prstGeom prst="hexagon">
            <a:avLst>
              <a:gd name="adj" fmla="val 30594"/>
              <a:gd name="vf" fmla="val 115470"/>
            </a:avLst>
          </a:prstGeom>
          <a:gradFill rotWithShape="1">
            <a:gsLst>
              <a:gs pos="0">
                <a:srgbClr val="000066">
                  <a:alpha val="22000"/>
                </a:srgbClr>
              </a:gs>
              <a:gs pos="100000">
                <a:schemeClr val="accent1">
                  <a:alpha val="62000"/>
                </a:schemeClr>
              </a:gs>
            </a:gsLst>
            <a:path path="shape">
              <a:fillToRect l="50000" t="50000" r="50000" b="50000"/>
            </a:path>
          </a:gradFill>
          <a:ln w="31750">
            <a:solidFill>
              <a:schemeClr val="bg1"/>
            </a:solidFill>
            <a:miter lim="800000"/>
            <a:headEnd/>
            <a:tailEnd/>
          </a:ln>
          <a:effectLst/>
        </p:spPr>
        <p:txBody>
          <a:bodyPr wrap="none" anchor="ctr"/>
          <a:lstStyle/>
          <a:p>
            <a:endParaRPr lang="en-US"/>
          </a:p>
        </p:txBody>
      </p:sp>
      <p:sp>
        <p:nvSpPr>
          <p:cNvPr id="27677" name="AutoShape 29"/>
          <p:cNvSpPr>
            <a:spLocks noChangeArrowheads="1"/>
          </p:cNvSpPr>
          <p:nvPr/>
        </p:nvSpPr>
        <p:spPr bwMode="auto">
          <a:xfrm rot="5400000">
            <a:off x="8252620" y="253206"/>
            <a:ext cx="703262" cy="574675"/>
          </a:xfrm>
          <a:prstGeom prst="hexagon">
            <a:avLst>
              <a:gd name="adj" fmla="val 30594"/>
              <a:gd name="vf" fmla="val 115470"/>
            </a:avLst>
          </a:prstGeom>
          <a:noFill/>
          <a:ln w="31750">
            <a:noFill/>
            <a:miter lim="800000"/>
            <a:headEnd/>
            <a:tailEnd/>
          </a:ln>
          <a:effectLst/>
        </p:spPr>
        <p:txBody>
          <a:bodyPr rot="10800000" vert="eaVert" wrap="none" anchor="ctr"/>
          <a:lstStyle/>
          <a:p>
            <a:pPr algn="ctr"/>
            <a:r>
              <a:rPr lang="es-ES_tradnl" sz="1600" b="1">
                <a:solidFill>
                  <a:schemeClr val="bg1"/>
                </a:solidFill>
              </a:rPr>
              <a:t>2</a:t>
            </a:r>
            <a:endParaRPr lang="en-US" sz="1600" b="1">
              <a:solidFill>
                <a:schemeClr val="bg1"/>
              </a:solidFill>
            </a:endParaRPr>
          </a:p>
        </p:txBody>
      </p:sp>
      <p:sp>
        <p:nvSpPr>
          <p:cNvPr id="27678" name="Text Box 30"/>
          <p:cNvSpPr txBox="1">
            <a:spLocks noChangeArrowheads="1"/>
          </p:cNvSpPr>
          <p:nvPr/>
        </p:nvSpPr>
        <p:spPr bwMode="auto">
          <a:xfrm>
            <a:off x="827088" y="6308725"/>
            <a:ext cx="3889375" cy="376238"/>
          </a:xfrm>
          <a:prstGeom prst="rect">
            <a:avLst/>
          </a:prstGeom>
          <a:solidFill>
            <a:srgbClr val="5F5F5F"/>
          </a:solidFill>
          <a:ln w="9525">
            <a:solidFill>
              <a:srgbClr val="FF0000"/>
            </a:solidFill>
            <a:miter lim="800000"/>
            <a:headEnd/>
            <a:tailEnd/>
          </a:ln>
          <a:effectLst/>
        </p:spPr>
        <p:txBody>
          <a:bodyPr>
            <a:spAutoFit/>
          </a:bodyPr>
          <a:lstStyle/>
          <a:p>
            <a:pPr algn="ctr">
              <a:spcBef>
                <a:spcPct val="50000"/>
              </a:spcBef>
            </a:pPr>
            <a:r>
              <a:rPr lang="es-ES_tradnl">
                <a:solidFill>
                  <a:srgbClr val="FFFF00"/>
                </a:solidFill>
              </a:rPr>
              <a:t>24+ slides, approx time: 60-90 min</a:t>
            </a:r>
            <a:endParaRPr lang="en-US">
              <a:solidFill>
                <a:srgbClr val="FFFF00"/>
              </a:solidFill>
            </a:endParaRPr>
          </a:p>
        </p:txBody>
      </p:sp>
      <p:grpSp>
        <p:nvGrpSpPr>
          <p:cNvPr id="27712" name="Group 64"/>
          <p:cNvGrpSpPr>
            <a:grpSpLocks/>
          </p:cNvGrpSpPr>
          <p:nvPr/>
        </p:nvGrpSpPr>
        <p:grpSpPr bwMode="auto">
          <a:xfrm>
            <a:off x="6732588" y="6308725"/>
            <a:ext cx="2087562" cy="360363"/>
            <a:chOff x="4241" y="3974"/>
            <a:chExt cx="1315" cy="227"/>
          </a:xfrm>
        </p:grpSpPr>
        <p:sp>
          <p:nvSpPr>
            <p:cNvPr id="27680" name="AutoShape 32">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7681" name="AutoShape 33">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27682" name="AutoShape 34">
              <a:hlinkClick r:id="rId2"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27683" name="AutoShape 35">
              <a:hlinkClick r:id="rId3"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7684" name="AutoShape 36">
              <a:hlinkClick r:id="rId4"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7685" name="AutoShape 37">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7686" name="Line 38"/>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
        <p:nvSpPr>
          <p:cNvPr id="27694" name="AutoShape 46">
            <a:hlinkClick r:id="rId5" action="ppaction://hlinksldjump" highlightClick="1"/>
          </p:cNvPr>
          <p:cNvSpPr>
            <a:spLocks noChangeArrowheads="1"/>
          </p:cNvSpPr>
          <p:nvPr/>
        </p:nvSpPr>
        <p:spPr bwMode="auto">
          <a:xfrm>
            <a:off x="8675688" y="1557338"/>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sp>
        <p:nvSpPr>
          <p:cNvPr id="27695" name="Text Box 47"/>
          <p:cNvSpPr txBox="1">
            <a:spLocks noChangeArrowheads="1"/>
          </p:cNvSpPr>
          <p:nvPr/>
        </p:nvSpPr>
        <p:spPr bwMode="auto">
          <a:xfrm>
            <a:off x="7361238" y="881063"/>
            <a:ext cx="1397000" cy="336550"/>
          </a:xfrm>
          <a:prstGeom prst="rect">
            <a:avLst/>
          </a:prstGeom>
          <a:noFill/>
          <a:ln w="9525">
            <a:noFill/>
            <a:miter lim="800000"/>
            <a:headEnd/>
            <a:tailEnd/>
          </a:ln>
          <a:effectLst/>
        </p:spPr>
        <p:txBody>
          <a:bodyPr wrap="none" lIns="90000" tIns="46800" rIns="90000" bIns="46800">
            <a:spAutoFit/>
          </a:bodyPr>
          <a:lstStyle/>
          <a:p>
            <a:r>
              <a:rPr lang="es-ES_tradnl" sz="1600">
                <a:solidFill>
                  <a:srgbClr val="FFFF00"/>
                </a:solidFill>
              </a:rPr>
              <a:t>CLICK HERE</a:t>
            </a:r>
            <a:endParaRPr lang="en-US" sz="1600">
              <a:solidFill>
                <a:srgbClr val="FFFF00"/>
              </a:solidFill>
            </a:endParaRPr>
          </a:p>
        </p:txBody>
      </p:sp>
      <p:sp>
        <p:nvSpPr>
          <p:cNvPr id="27696" name="Line 48"/>
          <p:cNvSpPr>
            <a:spLocks noChangeShapeType="1"/>
          </p:cNvSpPr>
          <p:nvPr/>
        </p:nvSpPr>
        <p:spPr bwMode="auto">
          <a:xfrm>
            <a:off x="8675688" y="1052513"/>
            <a:ext cx="217487" cy="0"/>
          </a:xfrm>
          <a:prstGeom prst="line">
            <a:avLst/>
          </a:prstGeom>
          <a:noFill/>
          <a:ln w="9525">
            <a:solidFill>
              <a:srgbClr val="FFFF00"/>
            </a:solidFill>
            <a:round/>
            <a:headEnd/>
            <a:tailEnd/>
          </a:ln>
          <a:effectLst/>
        </p:spPr>
        <p:txBody>
          <a:bodyPr lIns="90000" tIns="46800" rIns="90000" bIns="46800" anchor="ctr"/>
          <a:lstStyle/>
          <a:p>
            <a:endParaRPr lang="en-US"/>
          </a:p>
        </p:txBody>
      </p:sp>
      <p:sp>
        <p:nvSpPr>
          <p:cNvPr id="27697" name="Line 49"/>
          <p:cNvSpPr>
            <a:spLocks noChangeShapeType="1"/>
          </p:cNvSpPr>
          <p:nvPr/>
        </p:nvSpPr>
        <p:spPr bwMode="auto">
          <a:xfrm>
            <a:off x="8893175" y="1052513"/>
            <a:ext cx="0" cy="360362"/>
          </a:xfrm>
          <a:prstGeom prst="line">
            <a:avLst/>
          </a:prstGeom>
          <a:noFill/>
          <a:ln w="9525">
            <a:solidFill>
              <a:srgbClr val="FFFF00"/>
            </a:solidFill>
            <a:round/>
            <a:headEnd/>
            <a:tailEnd type="triangle" w="med" len="med"/>
          </a:ln>
          <a:effectLst/>
        </p:spPr>
        <p:txBody>
          <a:bodyPr lIns="90000" tIns="46800" rIns="90000" bIns="46800" anchor="ctr"/>
          <a:lstStyle/>
          <a:p>
            <a:endParaRPr lang="en-US"/>
          </a:p>
        </p:txBody>
      </p:sp>
      <p:sp>
        <p:nvSpPr>
          <p:cNvPr id="27698" name="AutoShape 50">
            <a:hlinkClick r:id="rId6" action="ppaction://hlinksldjump" highlightClick="1"/>
          </p:cNvPr>
          <p:cNvSpPr>
            <a:spLocks noChangeArrowheads="1"/>
          </p:cNvSpPr>
          <p:nvPr/>
        </p:nvSpPr>
        <p:spPr bwMode="auto">
          <a:xfrm>
            <a:off x="8675688" y="2349500"/>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sp>
        <p:nvSpPr>
          <p:cNvPr id="27699" name="AutoShape 51">
            <a:hlinkClick r:id="rId7" action="ppaction://hlinksldjump" highlightClick="1"/>
          </p:cNvPr>
          <p:cNvSpPr>
            <a:spLocks noChangeArrowheads="1"/>
          </p:cNvSpPr>
          <p:nvPr/>
        </p:nvSpPr>
        <p:spPr bwMode="auto">
          <a:xfrm>
            <a:off x="8675688" y="3141663"/>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sp>
        <p:nvSpPr>
          <p:cNvPr id="27700" name="AutoShape 52">
            <a:hlinkClick r:id="rId8" action="ppaction://hlinksldjump" highlightClick="1"/>
          </p:cNvPr>
          <p:cNvSpPr>
            <a:spLocks noChangeArrowheads="1"/>
          </p:cNvSpPr>
          <p:nvPr/>
        </p:nvSpPr>
        <p:spPr bwMode="auto">
          <a:xfrm>
            <a:off x="8675688" y="3933825"/>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sp>
        <p:nvSpPr>
          <p:cNvPr id="27701" name="AutoShape 53">
            <a:hlinkClick r:id="rId9" action="ppaction://hlinksldjump" highlightClick="1"/>
          </p:cNvPr>
          <p:cNvSpPr>
            <a:spLocks noChangeArrowheads="1"/>
          </p:cNvSpPr>
          <p:nvPr/>
        </p:nvSpPr>
        <p:spPr bwMode="auto">
          <a:xfrm>
            <a:off x="8675688" y="4797425"/>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sp>
        <p:nvSpPr>
          <p:cNvPr id="27702" name="AutoShape 54">
            <a:hlinkClick r:id="rId10" action="ppaction://hlinksldjump" highlightClick="1"/>
          </p:cNvPr>
          <p:cNvSpPr>
            <a:spLocks noChangeArrowheads="1"/>
          </p:cNvSpPr>
          <p:nvPr/>
        </p:nvSpPr>
        <p:spPr bwMode="auto">
          <a:xfrm>
            <a:off x="8675688" y="5589588"/>
            <a:ext cx="468312" cy="431800"/>
          </a:xfrm>
          <a:prstGeom prst="actionButtonBlank">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grpSp>
        <p:nvGrpSpPr>
          <p:cNvPr id="27703" name="Group 55"/>
          <p:cNvGrpSpPr>
            <a:grpSpLocks/>
          </p:cNvGrpSpPr>
          <p:nvPr/>
        </p:nvGrpSpPr>
        <p:grpSpPr bwMode="auto">
          <a:xfrm>
            <a:off x="0" y="188913"/>
            <a:ext cx="1619250" cy="647700"/>
            <a:chOff x="0" y="119"/>
            <a:chExt cx="1020" cy="408"/>
          </a:xfrm>
        </p:grpSpPr>
        <p:grpSp>
          <p:nvGrpSpPr>
            <p:cNvPr id="27704" name="Group 56"/>
            <p:cNvGrpSpPr>
              <a:grpSpLocks/>
            </p:cNvGrpSpPr>
            <p:nvPr/>
          </p:nvGrpSpPr>
          <p:grpSpPr bwMode="auto">
            <a:xfrm>
              <a:off x="0" y="119"/>
              <a:ext cx="1020" cy="227"/>
              <a:chOff x="0" y="0"/>
              <a:chExt cx="1020" cy="227"/>
            </a:xfrm>
          </p:grpSpPr>
          <p:grpSp>
            <p:nvGrpSpPr>
              <p:cNvPr id="27705" name="Group 57"/>
              <p:cNvGrpSpPr>
                <a:grpSpLocks/>
              </p:cNvGrpSpPr>
              <p:nvPr/>
            </p:nvGrpSpPr>
            <p:grpSpPr bwMode="auto">
              <a:xfrm>
                <a:off x="0" y="0"/>
                <a:ext cx="1020" cy="227"/>
                <a:chOff x="3288" y="890"/>
                <a:chExt cx="1452" cy="202"/>
              </a:xfrm>
            </p:grpSpPr>
            <p:sp>
              <p:nvSpPr>
                <p:cNvPr id="27706" name="Oval 5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7707" name="Oval 5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7708" name="Oval 6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7709" name="AutoShape 6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7710" name="Text Box 6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27711" name="Oval 6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7658"/>
                                        </p:tgtEl>
                                        <p:attrNameLst>
                                          <p:attrName>style.visibility</p:attrName>
                                        </p:attrNameLst>
                                      </p:cBhvr>
                                      <p:to>
                                        <p:strVal val="visible"/>
                                      </p:to>
                                    </p:set>
                                    <p:animEffect transition="in" filter="fade">
                                      <p:cBhvr>
                                        <p:cTn id="7" dur="1000"/>
                                        <p:tgtEl>
                                          <p:spTgt spid="27658"/>
                                        </p:tgtEl>
                                      </p:cBhvr>
                                    </p:animEffect>
                                    <p:anim calcmode="lin" valueType="num">
                                      <p:cBhvr>
                                        <p:cTn id="8" dur="1000" fill="hold"/>
                                        <p:tgtEl>
                                          <p:spTgt spid="27658"/>
                                        </p:tgtEl>
                                        <p:attrNameLst>
                                          <p:attrName>ppt_x</p:attrName>
                                        </p:attrNameLst>
                                      </p:cBhvr>
                                      <p:tavLst>
                                        <p:tav tm="0">
                                          <p:val>
                                            <p:strVal val="#ppt_x-.1"/>
                                          </p:val>
                                        </p:tav>
                                        <p:tav tm="100000">
                                          <p:val>
                                            <p:strVal val="#ppt_x"/>
                                          </p:val>
                                        </p:tav>
                                      </p:tavLst>
                                    </p:anim>
                                    <p:anim calcmode="lin" valueType="num">
                                      <p:cBhvr>
                                        <p:cTn id="9" dur="1000" fill="hold"/>
                                        <p:tgtEl>
                                          <p:spTgt spid="27658"/>
                                        </p:tgtEl>
                                        <p:attrNameLst>
                                          <p:attrName>ppt_y</p:attrName>
                                        </p:attrNameLst>
                                      </p:cBhvr>
                                      <p:tavLst>
                                        <p:tav tm="0">
                                          <p:val>
                                            <p:strVal val="#ppt_y"/>
                                          </p:val>
                                        </p:tav>
                                        <p:tav tm="100000">
                                          <p:val>
                                            <p:strVal val="#ppt_y"/>
                                          </p:val>
                                        </p:tav>
                                      </p:tavLst>
                                    </p:anim>
                                  </p:childTnLst>
                                </p:cTn>
                              </p:par>
                              <p:par>
                                <p:cTn id="10" presetID="17" presetClass="entr" presetSubtype="8" fill="hold" grpId="0" nodeType="withEffect">
                                  <p:stCondLst>
                                    <p:cond delay="0"/>
                                  </p:stCondLst>
                                  <p:childTnLst>
                                    <p:set>
                                      <p:cBhvr>
                                        <p:cTn id="11" dur="1" fill="hold">
                                          <p:stCondLst>
                                            <p:cond delay="0"/>
                                          </p:stCondLst>
                                        </p:cTn>
                                        <p:tgtEl>
                                          <p:spTgt spid="27662"/>
                                        </p:tgtEl>
                                        <p:attrNameLst>
                                          <p:attrName>style.visibility</p:attrName>
                                        </p:attrNameLst>
                                      </p:cBhvr>
                                      <p:to>
                                        <p:strVal val="visible"/>
                                      </p:to>
                                    </p:set>
                                    <p:anim calcmode="lin" valueType="num">
                                      <p:cBhvr>
                                        <p:cTn id="12" dur="2000" fill="hold"/>
                                        <p:tgtEl>
                                          <p:spTgt spid="27662"/>
                                        </p:tgtEl>
                                        <p:attrNameLst>
                                          <p:attrName>ppt_x</p:attrName>
                                        </p:attrNameLst>
                                      </p:cBhvr>
                                      <p:tavLst>
                                        <p:tav tm="0">
                                          <p:val>
                                            <p:strVal val="#ppt_x-#ppt_w/2"/>
                                          </p:val>
                                        </p:tav>
                                        <p:tav tm="100000">
                                          <p:val>
                                            <p:strVal val="#ppt_x"/>
                                          </p:val>
                                        </p:tav>
                                      </p:tavLst>
                                    </p:anim>
                                    <p:anim calcmode="lin" valueType="num">
                                      <p:cBhvr>
                                        <p:cTn id="13" dur="2000" fill="hold"/>
                                        <p:tgtEl>
                                          <p:spTgt spid="27662"/>
                                        </p:tgtEl>
                                        <p:attrNameLst>
                                          <p:attrName>ppt_y</p:attrName>
                                        </p:attrNameLst>
                                      </p:cBhvr>
                                      <p:tavLst>
                                        <p:tav tm="0">
                                          <p:val>
                                            <p:strVal val="#ppt_y"/>
                                          </p:val>
                                        </p:tav>
                                        <p:tav tm="100000">
                                          <p:val>
                                            <p:strVal val="#ppt_y"/>
                                          </p:val>
                                        </p:tav>
                                      </p:tavLst>
                                    </p:anim>
                                    <p:anim calcmode="lin" valueType="num">
                                      <p:cBhvr>
                                        <p:cTn id="14" dur="2000" fill="hold"/>
                                        <p:tgtEl>
                                          <p:spTgt spid="27662"/>
                                        </p:tgtEl>
                                        <p:attrNameLst>
                                          <p:attrName>ppt_w</p:attrName>
                                        </p:attrNameLst>
                                      </p:cBhvr>
                                      <p:tavLst>
                                        <p:tav tm="0">
                                          <p:val>
                                            <p:fltVal val="0"/>
                                          </p:val>
                                        </p:tav>
                                        <p:tav tm="100000">
                                          <p:val>
                                            <p:strVal val="#ppt_w"/>
                                          </p:val>
                                        </p:tav>
                                      </p:tavLst>
                                    </p:anim>
                                    <p:anim calcmode="lin" valueType="num">
                                      <p:cBhvr>
                                        <p:cTn id="15" dur="2000" fill="hold"/>
                                        <p:tgtEl>
                                          <p:spTgt spid="27662"/>
                                        </p:tgtEl>
                                        <p:attrNameLst>
                                          <p:attrName>ppt_h</p:attrName>
                                        </p:attrNameLst>
                                      </p:cBhvr>
                                      <p:tavLst>
                                        <p:tav tm="0">
                                          <p:val>
                                            <p:strVal val="#ppt_h"/>
                                          </p:val>
                                        </p:tav>
                                        <p:tav tm="100000">
                                          <p:val>
                                            <p:strVal val="#ppt_h"/>
                                          </p:val>
                                        </p:tav>
                                      </p:tavLst>
                                    </p:anim>
                                  </p:childTnLst>
                                </p:cTn>
                              </p:par>
                            </p:childTnLst>
                          </p:cTn>
                        </p:par>
                        <p:par>
                          <p:cTn id="16" fill="hold">
                            <p:stCondLst>
                              <p:cond delay="2300"/>
                            </p:stCondLst>
                            <p:childTnLst>
                              <p:par>
                                <p:cTn id="17" presetID="23" presetClass="entr" presetSubtype="16" fill="hold" grpId="0" nodeType="afterEffect">
                                  <p:stCondLst>
                                    <p:cond delay="0"/>
                                  </p:stCondLst>
                                  <p:childTnLst>
                                    <p:set>
                                      <p:cBhvr>
                                        <p:cTn id="18" dur="1" fill="hold">
                                          <p:stCondLst>
                                            <p:cond delay="0"/>
                                          </p:stCondLst>
                                        </p:cTn>
                                        <p:tgtEl>
                                          <p:spTgt spid="27669"/>
                                        </p:tgtEl>
                                        <p:attrNameLst>
                                          <p:attrName>style.visibility</p:attrName>
                                        </p:attrNameLst>
                                      </p:cBhvr>
                                      <p:to>
                                        <p:strVal val="visible"/>
                                      </p:to>
                                    </p:set>
                                    <p:anim calcmode="lin" valueType="num">
                                      <p:cBhvr>
                                        <p:cTn id="19" dur="500" fill="hold"/>
                                        <p:tgtEl>
                                          <p:spTgt spid="27669"/>
                                        </p:tgtEl>
                                        <p:attrNameLst>
                                          <p:attrName>ppt_w</p:attrName>
                                        </p:attrNameLst>
                                      </p:cBhvr>
                                      <p:tavLst>
                                        <p:tav tm="0">
                                          <p:val>
                                            <p:fltVal val="0"/>
                                          </p:val>
                                        </p:tav>
                                        <p:tav tm="100000">
                                          <p:val>
                                            <p:strVal val="#ppt_w"/>
                                          </p:val>
                                        </p:tav>
                                      </p:tavLst>
                                    </p:anim>
                                    <p:anim calcmode="lin" valueType="num">
                                      <p:cBhvr>
                                        <p:cTn id="20" dur="500" fill="hold"/>
                                        <p:tgtEl>
                                          <p:spTgt spid="27669"/>
                                        </p:tgtEl>
                                        <p:attrNameLst>
                                          <p:attrName>ppt_h</p:attrName>
                                        </p:attrNameLst>
                                      </p:cBhvr>
                                      <p:tavLst>
                                        <p:tav tm="0">
                                          <p:val>
                                            <p:fltVal val="0"/>
                                          </p:val>
                                        </p:tav>
                                        <p:tav tm="100000">
                                          <p:val>
                                            <p:strVal val="#ppt_h"/>
                                          </p:val>
                                        </p:tav>
                                      </p:tavLst>
                                    </p:anim>
                                  </p:childTnLst>
                                </p:cTn>
                              </p:par>
                            </p:childTnLst>
                          </p:cTn>
                        </p:par>
                        <p:par>
                          <p:cTn id="21" fill="hold">
                            <p:stCondLst>
                              <p:cond delay="2800"/>
                            </p:stCondLst>
                            <p:childTnLst>
                              <p:par>
                                <p:cTn id="22" presetID="17" presetClass="entr" presetSubtype="8" fill="hold" grpId="0" nodeType="afterEffect">
                                  <p:stCondLst>
                                    <p:cond delay="0"/>
                                  </p:stCondLst>
                                  <p:childTnLst>
                                    <p:set>
                                      <p:cBhvr>
                                        <p:cTn id="23" dur="1" fill="hold">
                                          <p:stCondLst>
                                            <p:cond delay="0"/>
                                          </p:stCondLst>
                                        </p:cTn>
                                        <p:tgtEl>
                                          <p:spTgt spid="27652"/>
                                        </p:tgtEl>
                                        <p:attrNameLst>
                                          <p:attrName>style.visibility</p:attrName>
                                        </p:attrNameLst>
                                      </p:cBhvr>
                                      <p:to>
                                        <p:strVal val="visible"/>
                                      </p:to>
                                    </p:set>
                                    <p:anim calcmode="lin" valueType="num">
                                      <p:cBhvr>
                                        <p:cTn id="24" dur="1000" fill="hold"/>
                                        <p:tgtEl>
                                          <p:spTgt spid="27652"/>
                                        </p:tgtEl>
                                        <p:attrNameLst>
                                          <p:attrName>ppt_x</p:attrName>
                                        </p:attrNameLst>
                                      </p:cBhvr>
                                      <p:tavLst>
                                        <p:tav tm="0">
                                          <p:val>
                                            <p:strVal val="#ppt_x-#ppt_w/2"/>
                                          </p:val>
                                        </p:tav>
                                        <p:tav tm="100000">
                                          <p:val>
                                            <p:strVal val="#ppt_x"/>
                                          </p:val>
                                        </p:tav>
                                      </p:tavLst>
                                    </p:anim>
                                    <p:anim calcmode="lin" valueType="num">
                                      <p:cBhvr>
                                        <p:cTn id="25" dur="1000" fill="hold"/>
                                        <p:tgtEl>
                                          <p:spTgt spid="27652"/>
                                        </p:tgtEl>
                                        <p:attrNameLst>
                                          <p:attrName>ppt_y</p:attrName>
                                        </p:attrNameLst>
                                      </p:cBhvr>
                                      <p:tavLst>
                                        <p:tav tm="0">
                                          <p:val>
                                            <p:strVal val="#ppt_y"/>
                                          </p:val>
                                        </p:tav>
                                        <p:tav tm="100000">
                                          <p:val>
                                            <p:strVal val="#ppt_y"/>
                                          </p:val>
                                        </p:tav>
                                      </p:tavLst>
                                    </p:anim>
                                    <p:anim calcmode="lin" valueType="num">
                                      <p:cBhvr>
                                        <p:cTn id="26" dur="1000" fill="hold"/>
                                        <p:tgtEl>
                                          <p:spTgt spid="27652"/>
                                        </p:tgtEl>
                                        <p:attrNameLst>
                                          <p:attrName>ppt_w</p:attrName>
                                        </p:attrNameLst>
                                      </p:cBhvr>
                                      <p:tavLst>
                                        <p:tav tm="0">
                                          <p:val>
                                            <p:fltVal val="0"/>
                                          </p:val>
                                        </p:tav>
                                        <p:tav tm="100000">
                                          <p:val>
                                            <p:strVal val="#ppt_w"/>
                                          </p:val>
                                        </p:tav>
                                      </p:tavLst>
                                    </p:anim>
                                    <p:anim calcmode="lin" valueType="num">
                                      <p:cBhvr>
                                        <p:cTn id="27" dur="1000" fill="hold"/>
                                        <p:tgtEl>
                                          <p:spTgt spid="27652"/>
                                        </p:tgtEl>
                                        <p:attrNameLst>
                                          <p:attrName>ppt_h</p:attrName>
                                        </p:attrNameLst>
                                      </p:cBhvr>
                                      <p:tavLst>
                                        <p:tav tm="0">
                                          <p:val>
                                            <p:strVal val="#ppt_h"/>
                                          </p:val>
                                        </p:tav>
                                        <p:tav tm="100000">
                                          <p:val>
                                            <p:strVal val="#ppt_h"/>
                                          </p:val>
                                        </p:tav>
                                      </p:tavLst>
                                    </p:anim>
                                  </p:childTnLst>
                                </p:cTn>
                              </p:par>
                            </p:childTnLst>
                          </p:cTn>
                        </p:par>
                        <p:par>
                          <p:cTn id="28" fill="hold">
                            <p:stCondLst>
                              <p:cond delay="38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27674"/>
                                        </p:tgtEl>
                                        <p:attrNameLst>
                                          <p:attrName>style.visibility</p:attrName>
                                        </p:attrNameLst>
                                      </p:cBhvr>
                                      <p:to>
                                        <p:strVal val="visible"/>
                                      </p:to>
                                    </p:set>
                                    <p:animEffect transition="in" filter="fade">
                                      <p:cBhvr>
                                        <p:cTn id="31" dur="500"/>
                                        <p:tgtEl>
                                          <p:spTgt spid="27674"/>
                                        </p:tgtEl>
                                      </p:cBhvr>
                                    </p:animEffect>
                                    <p:anim calcmode="lin" valueType="num">
                                      <p:cBhvr>
                                        <p:cTn id="32" dur="500" fill="hold"/>
                                        <p:tgtEl>
                                          <p:spTgt spid="27674"/>
                                        </p:tgtEl>
                                        <p:attrNameLst>
                                          <p:attrName>ppt_x</p:attrName>
                                        </p:attrNameLst>
                                      </p:cBhvr>
                                      <p:tavLst>
                                        <p:tav tm="0">
                                          <p:val>
                                            <p:strVal val="#ppt_x-.1"/>
                                          </p:val>
                                        </p:tav>
                                        <p:tav tm="100000">
                                          <p:val>
                                            <p:strVal val="#ppt_x"/>
                                          </p:val>
                                        </p:tav>
                                      </p:tavLst>
                                    </p:anim>
                                    <p:anim calcmode="lin" valueType="num">
                                      <p:cBhvr>
                                        <p:cTn id="33" dur="500" fill="hold"/>
                                        <p:tgtEl>
                                          <p:spTgt spid="27674"/>
                                        </p:tgtEl>
                                        <p:attrNameLst>
                                          <p:attrName>ppt_y</p:attrName>
                                        </p:attrNameLst>
                                      </p:cBhvr>
                                      <p:tavLst>
                                        <p:tav tm="0">
                                          <p:val>
                                            <p:strVal val="#ppt_y"/>
                                          </p:val>
                                        </p:tav>
                                        <p:tav tm="100000">
                                          <p:val>
                                            <p:strVal val="#ppt_y"/>
                                          </p:val>
                                        </p:tav>
                                      </p:tavLst>
                                    </p:anim>
                                  </p:childTnLst>
                                </p:cTn>
                              </p:par>
                            </p:childTnLst>
                          </p:cTn>
                        </p:par>
                        <p:par>
                          <p:cTn id="34" fill="hold">
                            <p:stCondLst>
                              <p:cond delay="705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27695"/>
                                        </p:tgtEl>
                                        <p:attrNameLst>
                                          <p:attrName>style.visibility</p:attrName>
                                        </p:attrNameLst>
                                      </p:cBhvr>
                                      <p:to>
                                        <p:strVal val="visible"/>
                                      </p:to>
                                    </p:set>
                                    <p:animEffect transition="in" filter="fade">
                                      <p:cBhvr>
                                        <p:cTn id="37" dur="500"/>
                                        <p:tgtEl>
                                          <p:spTgt spid="27695"/>
                                        </p:tgtEl>
                                      </p:cBhvr>
                                    </p:animEffect>
                                    <p:anim calcmode="lin" valueType="num">
                                      <p:cBhvr>
                                        <p:cTn id="38" dur="500" fill="hold"/>
                                        <p:tgtEl>
                                          <p:spTgt spid="27695"/>
                                        </p:tgtEl>
                                        <p:attrNameLst>
                                          <p:attrName>ppt_x</p:attrName>
                                        </p:attrNameLst>
                                      </p:cBhvr>
                                      <p:tavLst>
                                        <p:tav tm="0">
                                          <p:val>
                                            <p:strVal val="#ppt_x-.1"/>
                                          </p:val>
                                        </p:tav>
                                        <p:tav tm="100000">
                                          <p:val>
                                            <p:strVal val="#ppt_x"/>
                                          </p:val>
                                        </p:tav>
                                      </p:tavLst>
                                    </p:anim>
                                    <p:anim calcmode="lin" valueType="num">
                                      <p:cBhvr>
                                        <p:cTn id="39" dur="500" fill="hold"/>
                                        <p:tgtEl>
                                          <p:spTgt spid="27695"/>
                                        </p:tgtEl>
                                        <p:attrNameLst>
                                          <p:attrName>ppt_y</p:attrName>
                                        </p:attrNameLst>
                                      </p:cBhvr>
                                      <p:tavLst>
                                        <p:tav tm="0">
                                          <p:val>
                                            <p:strVal val="#ppt_y"/>
                                          </p:val>
                                        </p:tav>
                                        <p:tav tm="100000">
                                          <p:val>
                                            <p:strVal val="#ppt_y"/>
                                          </p:val>
                                        </p:tav>
                                      </p:tavLst>
                                    </p:anim>
                                  </p:childTnLst>
                                </p:cTn>
                              </p:par>
                            </p:childTnLst>
                          </p:cTn>
                        </p:par>
                        <p:par>
                          <p:cTn id="40" fill="hold">
                            <p:stCondLst>
                              <p:cond delay="7950"/>
                            </p:stCondLst>
                            <p:childTnLst>
                              <p:par>
                                <p:cTn id="41" presetID="17" presetClass="entr" presetSubtype="8" fill="hold" grpId="0" nodeType="afterEffect">
                                  <p:stCondLst>
                                    <p:cond delay="0"/>
                                  </p:stCondLst>
                                  <p:childTnLst>
                                    <p:set>
                                      <p:cBhvr>
                                        <p:cTn id="42" dur="1" fill="hold">
                                          <p:stCondLst>
                                            <p:cond delay="0"/>
                                          </p:stCondLst>
                                        </p:cTn>
                                        <p:tgtEl>
                                          <p:spTgt spid="27696"/>
                                        </p:tgtEl>
                                        <p:attrNameLst>
                                          <p:attrName>style.visibility</p:attrName>
                                        </p:attrNameLst>
                                      </p:cBhvr>
                                      <p:to>
                                        <p:strVal val="visible"/>
                                      </p:to>
                                    </p:set>
                                    <p:anim calcmode="lin" valueType="num">
                                      <p:cBhvr>
                                        <p:cTn id="43" dur="500" fill="hold"/>
                                        <p:tgtEl>
                                          <p:spTgt spid="27696"/>
                                        </p:tgtEl>
                                        <p:attrNameLst>
                                          <p:attrName>ppt_x</p:attrName>
                                        </p:attrNameLst>
                                      </p:cBhvr>
                                      <p:tavLst>
                                        <p:tav tm="0">
                                          <p:val>
                                            <p:strVal val="#ppt_x-#ppt_w/2"/>
                                          </p:val>
                                        </p:tav>
                                        <p:tav tm="100000">
                                          <p:val>
                                            <p:strVal val="#ppt_x"/>
                                          </p:val>
                                        </p:tav>
                                      </p:tavLst>
                                    </p:anim>
                                    <p:anim calcmode="lin" valueType="num">
                                      <p:cBhvr>
                                        <p:cTn id="44" dur="500" fill="hold"/>
                                        <p:tgtEl>
                                          <p:spTgt spid="27696"/>
                                        </p:tgtEl>
                                        <p:attrNameLst>
                                          <p:attrName>ppt_y</p:attrName>
                                        </p:attrNameLst>
                                      </p:cBhvr>
                                      <p:tavLst>
                                        <p:tav tm="0">
                                          <p:val>
                                            <p:strVal val="#ppt_y"/>
                                          </p:val>
                                        </p:tav>
                                        <p:tav tm="100000">
                                          <p:val>
                                            <p:strVal val="#ppt_y"/>
                                          </p:val>
                                        </p:tav>
                                      </p:tavLst>
                                    </p:anim>
                                    <p:anim calcmode="lin" valueType="num">
                                      <p:cBhvr>
                                        <p:cTn id="45" dur="500" fill="hold"/>
                                        <p:tgtEl>
                                          <p:spTgt spid="27696"/>
                                        </p:tgtEl>
                                        <p:attrNameLst>
                                          <p:attrName>ppt_w</p:attrName>
                                        </p:attrNameLst>
                                      </p:cBhvr>
                                      <p:tavLst>
                                        <p:tav tm="0">
                                          <p:val>
                                            <p:fltVal val="0"/>
                                          </p:val>
                                        </p:tav>
                                        <p:tav tm="100000">
                                          <p:val>
                                            <p:strVal val="#ppt_w"/>
                                          </p:val>
                                        </p:tav>
                                      </p:tavLst>
                                    </p:anim>
                                    <p:anim calcmode="lin" valueType="num">
                                      <p:cBhvr>
                                        <p:cTn id="46" dur="500" fill="hold"/>
                                        <p:tgtEl>
                                          <p:spTgt spid="27696"/>
                                        </p:tgtEl>
                                        <p:attrNameLst>
                                          <p:attrName>ppt_h</p:attrName>
                                        </p:attrNameLst>
                                      </p:cBhvr>
                                      <p:tavLst>
                                        <p:tav tm="0">
                                          <p:val>
                                            <p:strVal val="#ppt_h"/>
                                          </p:val>
                                        </p:tav>
                                        <p:tav tm="100000">
                                          <p:val>
                                            <p:strVal val="#ppt_h"/>
                                          </p:val>
                                        </p:tav>
                                      </p:tavLst>
                                    </p:anim>
                                  </p:childTnLst>
                                </p:cTn>
                              </p:par>
                            </p:childTnLst>
                          </p:cTn>
                        </p:par>
                        <p:par>
                          <p:cTn id="47" fill="hold">
                            <p:stCondLst>
                              <p:cond delay="8450"/>
                            </p:stCondLst>
                            <p:childTnLst>
                              <p:par>
                                <p:cTn id="48" presetID="17" presetClass="entr" presetSubtype="1" fill="hold" grpId="0" nodeType="afterEffect">
                                  <p:stCondLst>
                                    <p:cond delay="0"/>
                                  </p:stCondLst>
                                  <p:childTnLst>
                                    <p:set>
                                      <p:cBhvr>
                                        <p:cTn id="49" dur="1" fill="hold">
                                          <p:stCondLst>
                                            <p:cond delay="0"/>
                                          </p:stCondLst>
                                        </p:cTn>
                                        <p:tgtEl>
                                          <p:spTgt spid="27697"/>
                                        </p:tgtEl>
                                        <p:attrNameLst>
                                          <p:attrName>style.visibility</p:attrName>
                                        </p:attrNameLst>
                                      </p:cBhvr>
                                      <p:to>
                                        <p:strVal val="visible"/>
                                      </p:to>
                                    </p:set>
                                    <p:anim calcmode="lin" valueType="num">
                                      <p:cBhvr>
                                        <p:cTn id="50" dur="500" fill="hold"/>
                                        <p:tgtEl>
                                          <p:spTgt spid="27697"/>
                                        </p:tgtEl>
                                        <p:attrNameLst>
                                          <p:attrName>ppt_x</p:attrName>
                                        </p:attrNameLst>
                                      </p:cBhvr>
                                      <p:tavLst>
                                        <p:tav tm="0">
                                          <p:val>
                                            <p:strVal val="#ppt_x"/>
                                          </p:val>
                                        </p:tav>
                                        <p:tav tm="100000">
                                          <p:val>
                                            <p:strVal val="#ppt_x"/>
                                          </p:val>
                                        </p:tav>
                                      </p:tavLst>
                                    </p:anim>
                                    <p:anim calcmode="lin" valueType="num">
                                      <p:cBhvr>
                                        <p:cTn id="51" dur="500" fill="hold"/>
                                        <p:tgtEl>
                                          <p:spTgt spid="27697"/>
                                        </p:tgtEl>
                                        <p:attrNameLst>
                                          <p:attrName>ppt_y</p:attrName>
                                        </p:attrNameLst>
                                      </p:cBhvr>
                                      <p:tavLst>
                                        <p:tav tm="0">
                                          <p:val>
                                            <p:strVal val="#ppt_y-#ppt_h/2"/>
                                          </p:val>
                                        </p:tav>
                                        <p:tav tm="100000">
                                          <p:val>
                                            <p:strVal val="#ppt_y"/>
                                          </p:val>
                                        </p:tav>
                                      </p:tavLst>
                                    </p:anim>
                                    <p:anim calcmode="lin" valueType="num">
                                      <p:cBhvr>
                                        <p:cTn id="52" dur="500" fill="hold"/>
                                        <p:tgtEl>
                                          <p:spTgt spid="27697"/>
                                        </p:tgtEl>
                                        <p:attrNameLst>
                                          <p:attrName>ppt_w</p:attrName>
                                        </p:attrNameLst>
                                      </p:cBhvr>
                                      <p:tavLst>
                                        <p:tav tm="0">
                                          <p:val>
                                            <p:strVal val="#ppt_w"/>
                                          </p:val>
                                        </p:tav>
                                        <p:tav tm="100000">
                                          <p:val>
                                            <p:strVal val="#ppt_w"/>
                                          </p:val>
                                        </p:tav>
                                      </p:tavLst>
                                    </p:anim>
                                    <p:anim calcmode="lin" valueType="num">
                                      <p:cBhvr>
                                        <p:cTn id="53" dur="500" fill="hold"/>
                                        <p:tgtEl>
                                          <p:spTgt spid="27697"/>
                                        </p:tgtEl>
                                        <p:attrNameLst>
                                          <p:attrName>ppt_h</p:attrName>
                                        </p:attrNameLst>
                                      </p:cBhvr>
                                      <p:tavLst>
                                        <p:tav tm="0">
                                          <p:val>
                                            <p:fltVal val="0"/>
                                          </p:val>
                                        </p:tav>
                                        <p:tav tm="100000">
                                          <p:val>
                                            <p:strVal val="#ppt_h"/>
                                          </p:val>
                                        </p:tav>
                                      </p:tavLst>
                                    </p:anim>
                                  </p:childTnLst>
                                </p:cTn>
                              </p:par>
                            </p:childTnLst>
                          </p:cTn>
                        </p:par>
                        <p:par>
                          <p:cTn id="54" fill="hold">
                            <p:stCondLst>
                              <p:cond delay="8950"/>
                            </p:stCondLst>
                            <p:childTnLst>
                              <p:par>
                                <p:cTn id="55" presetID="23" presetClass="entr" presetSubtype="16" fill="hold" grpId="0" nodeType="afterEffect">
                                  <p:stCondLst>
                                    <p:cond delay="0"/>
                                  </p:stCondLst>
                                  <p:childTnLst>
                                    <p:set>
                                      <p:cBhvr>
                                        <p:cTn id="56" dur="1" fill="hold">
                                          <p:stCondLst>
                                            <p:cond delay="0"/>
                                          </p:stCondLst>
                                        </p:cTn>
                                        <p:tgtEl>
                                          <p:spTgt spid="27694"/>
                                        </p:tgtEl>
                                        <p:attrNameLst>
                                          <p:attrName>style.visibility</p:attrName>
                                        </p:attrNameLst>
                                      </p:cBhvr>
                                      <p:to>
                                        <p:strVal val="visible"/>
                                      </p:to>
                                    </p:set>
                                    <p:anim calcmode="lin" valueType="num">
                                      <p:cBhvr>
                                        <p:cTn id="57" dur="500" fill="hold"/>
                                        <p:tgtEl>
                                          <p:spTgt spid="27694"/>
                                        </p:tgtEl>
                                        <p:attrNameLst>
                                          <p:attrName>ppt_w</p:attrName>
                                        </p:attrNameLst>
                                      </p:cBhvr>
                                      <p:tavLst>
                                        <p:tav tm="0">
                                          <p:val>
                                            <p:fltVal val="0"/>
                                          </p:val>
                                        </p:tav>
                                        <p:tav tm="100000">
                                          <p:val>
                                            <p:strVal val="#ppt_w"/>
                                          </p:val>
                                        </p:tav>
                                      </p:tavLst>
                                    </p:anim>
                                    <p:anim calcmode="lin" valueType="num">
                                      <p:cBhvr>
                                        <p:cTn id="58" dur="500" fill="hold"/>
                                        <p:tgtEl>
                                          <p:spTgt spid="27694"/>
                                        </p:tgtEl>
                                        <p:attrNameLst>
                                          <p:attrName>ppt_h</p:attrName>
                                        </p:attrNameLst>
                                      </p:cBhvr>
                                      <p:tavLst>
                                        <p:tav tm="0">
                                          <p:val>
                                            <p:fltVal val="0"/>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16" fill="hold" grpId="0" nodeType="clickEffect">
                                  <p:stCondLst>
                                    <p:cond delay="0"/>
                                  </p:stCondLst>
                                  <p:childTnLst>
                                    <p:set>
                                      <p:cBhvr>
                                        <p:cTn id="62" dur="1" fill="hold">
                                          <p:stCondLst>
                                            <p:cond delay="0"/>
                                          </p:stCondLst>
                                        </p:cTn>
                                        <p:tgtEl>
                                          <p:spTgt spid="27670"/>
                                        </p:tgtEl>
                                        <p:attrNameLst>
                                          <p:attrName>style.visibility</p:attrName>
                                        </p:attrNameLst>
                                      </p:cBhvr>
                                      <p:to>
                                        <p:strVal val="visible"/>
                                      </p:to>
                                    </p:set>
                                    <p:anim calcmode="lin" valueType="num">
                                      <p:cBhvr>
                                        <p:cTn id="63" dur="500" fill="hold"/>
                                        <p:tgtEl>
                                          <p:spTgt spid="27670"/>
                                        </p:tgtEl>
                                        <p:attrNameLst>
                                          <p:attrName>ppt_w</p:attrName>
                                        </p:attrNameLst>
                                      </p:cBhvr>
                                      <p:tavLst>
                                        <p:tav tm="0">
                                          <p:val>
                                            <p:fltVal val="0"/>
                                          </p:val>
                                        </p:tav>
                                        <p:tav tm="100000">
                                          <p:val>
                                            <p:strVal val="#ppt_w"/>
                                          </p:val>
                                        </p:tav>
                                      </p:tavLst>
                                    </p:anim>
                                    <p:anim calcmode="lin" valueType="num">
                                      <p:cBhvr>
                                        <p:cTn id="64" dur="500" fill="hold"/>
                                        <p:tgtEl>
                                          <p:spTgt spid="27670"/>
                                        </p:tgtEl>
                                        <p:attrNameLst>
                                          <p:attrName>ppt_h</p:attrName>
                                        </p:attrNameLst>
                                      </p:cBhvr>
                                      <p:tavLst>
                                        <p:tav tm="0">
                                          <p:val>
                                            <p:fltVal val="0"/>
                                          </p:val>
                                        </p:tav>
                                        <p:tav tm="100000">
                                          <p:val>
                                            <p:strVal val="#ppt_h"/>
                                          </p:val>
                                        </p:tav>
                                      </p:tavLst>
                                    </p:anim>
                                  </p:childTnLst>
                                </p:cTn>
                              </p:par>
                            </p:childTnLst>
                          </p:cTn>
                        </p:par>
                        <p:par>
                          <p:cTn id="65" fill="hold">
                            <p:stCondLst>
                              <p:cond delay="500"/>
                            </p:stCondLst>
                            <p:childTnLst>
                              <p:par>
                                <p:cTn id="66" presetID="17" presetClass="entr" presetSubtype="8" fill="hold" grpId="0" nodeType="afterEffect">
                                  <p:stCondLst>
                                    <p:cond delay="0"/>
                                  </p:stCondLst>
                                  <p:childTnLst>
                                    <p:set>
                                      <p:cBhvr>
                                        <p:cTn id="67" dur="1" fill="hold">
                                          <p:stCondLst>
                                            <p:cond delay="0"/>
                                          </p:stCondLst>
                                        </p:cTn>
                                        <p:tgtEl>
                                          <p:spTgt spid="27653"/>
                                        </p:tgtEl>
                                        <p:attrNameLst>
                                          <p:attrName>style.visibility</p:attrName>
                                        </p:attrNameLst>
                                      </p:cBhvr>
                                      <p:to>
                                        <p:strVal val="visible"/>
                                      </p:to>
                                    </p:set>
                                    <p:anim calcmode="lin" valueType="num">
                                      <p:cBhvr>
                                        <p:cTn id="68" dur="1000" fill="hold"/>
                                        <p:tgtEl>
                                          <p:spTgt spid="27653"/>
                                        </p:tgtEl>
                                        <p:attrNameLst>
                                          <p:attrName>ppt_x</p:attrName>
                                        </p:attrNameLst>
                                      </p:cBhvr>
                                      <p:tavLst>
                                        <p:tav tm="0">
                                          <p:val>
                                            <p:strVal val="#ppt_x-#ppt_w/2"/>
                                          </p:val>
                                        </p:tav>
                                        <p:tav tm="100000">
                                          <p:val>
                                            <p:strVal val="#ppt_x"/>
                                          </p:val>
                                        </p:tav>
                                      </p:tavLst>
                                    </p:anim>
                                    <p:anim calcmode="lin" valueType="num">
                                      <p:cBhvr>
                                        <p:cTn id="69" dur="1000" fill="hold"/>
                                        <p:tgtEl>
                                          <p:spTgt spid="27653"/>
                                        </p:tgtEl>
                                        <p:attrNameLst>
                                          <p:attrName>ppt_y</p:attrName>
                                        </p:attrNameLst>
                                      </p:cBhvr>
                                      <p:tavLst>
                                        <p:tav tm="0">
                                          <p:val>
                                            <p:strVal val="#ppt_y"/>
                                          </p:val>
                                        </p:tav>
                                        <p:tav tm="100000">
                                          <p:val>
                                            <p:strVal val="#ppt_y"/>
                                          </p:val>
                                        </p:tav>
                                      </p:tavLst>
                                    </p:anim>
                                    <p:anim calcmode="lin" valueType="num">
                                      <p:cBhvr>
                                        <p:cTn id="70" dur="1000" fill="hold"/>
                                        <p:tgtEl>
                                          <p:spTgt spid="27653"/>
                                        </p:tgtEl>
                                        <p:attrNameLst>
                                          <p:attrName>ppt_w</p:attrName>
                                        </p:attrNameLst>
                                      </p:cBhvr>
                                      <p:tavLst>
                                        <p:tav tm="0">
                                          <p:val>
                                            <p:fltVal val="0"/>
                                          </p:val>
                                        </p:tav>
                                        <p:tav tm="100000">
                                          <p:val>
                                            <p:strVal val="#ppt_w"/>
                                          </p:val>
                                        </p:tav>
                                      </p:tavLst>
                                    </p:anim>
                                    <p:anim calcmode="lin" valueType="num">
                                      <p:cBhvr>
                                        <p:cTn id="71" dur="1000" fill="hold"/>
                                        <p:tgtEl>
                                          <p:spTgt spid="27653"/>
                                        </p:tgtEl>
                                        <p:attrNameLst>
                                          <p:attrName>ppt_h</p:attrName>
                                        </p:attrNameLst>
                                      </p:cBhvr>
                                      <p:tavLst>
                                        <p:tav tm="0">
                                          <p:val>
                                            <p:strVal val="#ppt_h"/>
                                          </p:val>
                                        </p:tav>
                                        <p:tav tm="100000">
                                          <p:val>
                                            <p:strVal val="#ppt_h"/>
                                          </p:val>
                                        </p:tav>
                                      </p:tavLst>
                                    </p:anim>
                                  </p:childTnLst>
                                </p:cTn>
                              </p:par>
                            </p:childTnLst>
                          </p:cTn>
                        </p:par>
                        <p:par>
                          <p:cTn id="72" fill="hold">
                            <p:stCondLst>
                              <p:cond delay="15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27663"/>
                                        </p:tgtEl>
                                        <p:attrNameLst>
                                          <p:attrName>style.visibility</p:attrName>
                                        </p:attrNameLst>
                                      </p:cBhvr>
                                      <p:to>
                                        <p:strVal val="visible"/>
                                      </p:to>
                                    </p:set>
                                    <p:animEffect transition="in" filter="fade">
                                      <p:cBhvr>
                                        <p:cTn id="75" dur="500"/>
                                        <p:tgtEl>
                                          <p:spTgt spid="27663"/>
                                        </p:tgtEl>
                                      </p:cBhvr>
                                    </p:animEffect>
                                    <p:anim calcmode="lin" valueType="num">
                                      <p:cBhvr>
                                        <p:cTn id="76" dur="500" fill="hold"/>
                                        <p:tgtEl>
                                          <p:spTgt spid="27663"/>
                                        </p:tgtEl>
                                        <p:attrNameLst>
                                          <p:attrName>ppt_x</p:attrName>
                                        </p:attrNameLst>
                                      </p:cBhvr>
                                      <p:tavLst>
                                        <p:tav tm="0">
                                          <p:val>
                                            <p:strVal val="#ppt_x-.1"/>
                                          </p:val>
                                        </p:tav>
                                        <p:tav tm="100000">
                                          <p:val>
                                            <p:strVal val="#ppt_x"/>
                                          </p:val>
                                        </p:tav>
                                      </p:tavLst>
                                    </p:anim>
                                    <p:anim calcmode="lin" valueType="num">
                                      <p:cBhvr>
                                        <p:cTn id="77" dur="500" fill="hold"/>
                                        <p:tgtEl>
                                          <p:spTgt spid="27663"/>
                                        </p:tgtEl>
                                        <p:attrNameLst>
                                          <p:attrName>ppt_y</p:attrName>
                                        </p:attrNameLst>
                                      </p:cBhvr>
                                      <p:tavLst>
                                        <p:tav tm="0">
                                          <p:val>
                                            <p:strVal val="#ppt_y"/>
                                          </p:val>
                                        </p:tav>
                                        <p:tav tm="100000">
                                          <p:val>
                                            <p:strVal val="#ppt_y"/>
                                          </p:val>
                                        </p:tav>
                                      </p:tavLst>
                                    </p:anim>
                                  </p:childTnLst>
                                </p:cTn>
                              </p:par>
                            </p:childTnLst>
                          </p:cTn>
                        </p:par>
                        <p:par>
                          <p:cTn id="78" fill="hold">
                            <p:stCondLst>
                              <p:cond delay="4700"/>
                            </p:stCondLst>
                            <p:childTnLst>
                              <p:par>
                                <p:cTn id="79" presetID="23" presetClass="entr" presetSubtype="16" fill="hold" grpId="0" nodeType="afterEffect">
                                  <p:stCondLst>
                                    <p:cond delay="0"/>
                                  </p:stCondLst>
                                  <p:childTnLst>
                                    <p:set>
                                      <p:cBhvr>
                                        <p:cTn id="80" dur="1" fill="hold">
                                          <p:stCondLst>
                                            <p:cond delay="0"/>
                                          </p:stCondLst>
                                        </p:cTn>
                                        <p:tgtEl>
                                          <p:spTgt spid="27698"/>
                                        </p:tgtEl>
                                        <p:attrNameLst>
                                          <p:attrName>style.visibility</p:attrName>
                                        </p:attrNameLst>
                                      </p:cBhvr>
                                      <p:to>
                                        <p:strVal val="visible"/>
                                      </p:to>
                                    </p:set>
                                    <p:anim calcmode="lin" valueType="num">
                                      <p:cBhvr>
                                        <p:cTn id="81" dur="500" fill="hold"/>
                                        <p:tgtEl>
                                          <p:spTgt spid="27698"/>
                                        </p:tgtEl>
                                        <p:attrNameLst>
                                          <p:attrName>ppt_w</p:attrName>
                                        </p:attrNameLst>
                                      </p:cBhvr>
                                      <p:tavLst>
                                        <p:tav tm="0">
                                          <p:val>
                                            <p:fltVal val="0"/>
                                          </p:val>
                                        </p:tav>
                                        <p:tav tm="100000">
                                          <p:val>
                                            <p:strVal val="#ppt_w"/>
                                          </p:val>
                                        </p:tav>
                                      </p:tavLst>
                                    </p:anim>
                                    <p:anim calcmode="lin" valueType="num">
                                      <p:cBhvr>
                                        <p:cTn id="82" dur="500" fill="hold"/>
                                        <p:tgtEl>
                                          <p:spTgt spid="27698"/>
                                        </p:tgtEl>
                                        <p:attrNameLst>
                                          <p:attrName>ppt_h</p:attrName>
                                        </p:attrNameLst>
                                      </p:cBhvr>
                                      <p:tavLst>
                                        <p:tav tm="0">
                                          <p:val>
                                            <p:fltVal val="0"/>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23" presetClass="entr" presetSubtype="16" fill="hold" grpId="0" nodeType="clickEffect">
                                  <p:stCondLst>
                                    <p:cond delay="0"/>
                                  </p:stCondLst>
                                  <p:childTnLst>
                                    <p:set>
                                      <p:cBhvr>
                                        <p:cTn id="86" dur="1" fill="hold">
                                          <p:stCondLst>
                                            <p:cond delay="0"/>
                                          </p:stCondLst>
                                        </p:cTn>
                                        <p:tgtEl>
                                          <p:spTgt spid="27671"/>
                                        </p:tgtEl>
                                        <p:attrNameLst>
                                          <p:attrName>style.visibility</p:attrName>
                                        </p:attrNameLst>
                                      </p:cBhvr>
                                      <p:to>
                                        <p:strVal val="visible"/>
                                      </p:to>
                                    </p:set>
                                    <p:anim calcmode="lin" valueType="num">
                                      <p:cBhvr>
                                        <p:cTn id="87" dur="500" fill="hold"/>
                                        <p:tgtEl>
                                          <p:spTgt spid="27671"/>
                                        </p:tgtEl>
                                        <p:attrNameLst>
                                          <p:attrName>ppt_w</p:attrName>
                                        </p:attrNameLst>
                                      </p:cBhvr>
                                      <p:tavLst>
                                        <p:tav tm="0">
                                          <p:val>
                                            <p:fltVal val="0"/>
                                          </p:val>
                                        </p:tav>
                                        <p:tav tm="100000">
                                          <p:val>
                                            <p:strVal val="#ppt_w"/>
                                          </p:val>
                                        </p:tav>
                                      </p:tavLst>
                                    </p:anim>
                                    <p:anim calcmode="lin" valueType="num">
                                      <p:cBhvr>
                                        <p:cTn id="88" dur="500" fill="hold"/>
                                        <p:tgtEl>
                                          <p:spTgt spid="27671"/>
                                        </p:tgtEl>
                                        <p:attrNameLst>
                                          <p:attrName>ppt_h</p:attrName>
                                        </p:attrNameLst>
                                      </p:cBhvr>
                                      <p:tavLst>
                                        <p:tav tm="0">
                                          <p:val>
                                            <p:fltVal val="0"/>
                                          </p:val>
                                        </p:tav>
                                        <p:tav tm="100000">
                                          <p:val>
                                            <p:strVal val="#ppt_h"/>
                                          </p:val>
                                        </p:tav>
                                      </p:tavLst>
                                    </p:anim>
                                  </p:childTnLst>
                                </p:cTn>
                              </p:par>
                            </p:childTnLst>
                          </p:cTn>
                        </p:par>
                        <p:par>
                          <p:cTn id="89" fill="hold">
                            <p:stCondLst>
                              <p:cond delay="500"/>
                            </p:stCondLst>
                            <p:childTnLst>
                              <p:par>
                                <p:cTn id="90" presetID="17" presetClass="entr" presetSubtype="8" fill="hold" grpId="0" nodeType="afterEffect">
                                  <p:stCondLst>
                                    <p:cond delay="0"/>
                                  </p:stCondLst>
                                  <p:childTnLst>
                                    <p:set>
                                      <p:cBhvr>
                                        <p:cTn id="91" dur="1" fill="hold">
                                          <p:stCondLst>
                                            <p:cond delay="0"/>
                                          </p:stCondLst>
                                        </p:cTn>
                                        <p:tgtEl>
                                          <p:spTgt spid="27654"/>
                                        </p:tgtEl>
                                        <p:attrNameLst>
                                          <p:attrName>style.visibility</p:attrName>
                                        </p:attrNameLst>
                                      </p:cBhvr>
                                      <p:to>
                                        <p:strVal val="visible"/>
                                      </p:to>
                                    </p:set>
                                    <p:anim calcmode="lin" valueType="num">
                                      <p:cBhvr>
                                        <p:cTn id="92" dur="1000" fill="hold"/>
                                        <p:tgtEl>
                                          <p:spTgt spid="27654"/>
                                        </p:tgtEl>
                                        <p:attrNameLst>
                                          <p:attrName>ppt_x</p:attrName>
                                        </p:attrNameLst>
                                      </p:cBhvr>
                                      <p:tavLst>
                                        <p:tav tm="0">
                                          <p:val>
                                            <p:strVal val="#ppt_x-#ppt_w/2"/>
                                          </p:val>
                                        </p:tav>
                                        <p:tav tm="100000">
                                          <p:val>
                                            <p:strVal val="#ppt_x"/>
                                          </p:val>
                                        </p:tav>
                                      </p:tavLst>
                                    </p:anim>
                                    <p:anim calcmode="lin" valueType="num">
                                      <p:cBhvr>
                                        <p:cTn id="93" dur="1000" fill="hold"/>
                                        <p:tgtEl>
                                          <p:spTgt spid="27654"/>
                                        </p:tgtEl>
                                        <p:attrNameLst>
                                          <p:attrName>ppt_y</p:attrName>
                                        </p:attrNameLst>
                                      </p:cBhvr>
                                      <p:tavLst>
                                        <p:tav tm="0">
                                          <p:val>
                                            <p:strVal val="#ppt_y"/>
                                          </p:val>
                                        </p:tav>
                                        <p:tav tm="100000">
                                          <p:val>
                                            <p:strVal val="#ppt_y"/>
                                          </p:val>
                                        </p:tav>
                                      </p:tavLst>
                                    </p:anim>
                                    <p:anim calcmode="lin" valueType="num">
                                      <p:cBhvr>
                                        <p:cTn id="94" dur="1000" fill="hold"/>
                                        <p:tgtEl>
                                          <p:spTgt spid="27654"/>
                                        </p:tgtEl>
                                        <p:attrNameLst>
                                          <p:attrName>ppt_w</p:attrName>
                                        </p:attrNameLst>
                                      </p:cBhvr>
                                      <p:tavLst>
                                        <p:tav tm="0">
                                          <p:val>
                                            <p:fltVal val="0"/>
                                          </p:val>
                                        </p:tav>
                                        <p:tav tm="100000">
                                          <p:val>
                                            <p:strVal val="#ppt_w"/>
                                          </p:val>
                                        </p:tav>
                                      </p:tavLst>
                                    </p:anim>
                                    <p:anim calcmode="lin" valueType="num">
                                      <p:cBhvr>
                                        <p:cTn id="95" dur="1000" fill="hold"/>
                                        <p:tgtEl>
                                          <p:spTgt spid="27654"/>
                                        </p:tgtEl>
                                        <p:attrNameLst>
                                          <p:attrName>ppt_h</p:attrName>
                                        </p:attrNameLst>
                                      </p:cBhvr>
                                      <p:tavLst>
                                        <p:tav tm="0">
                                          <p:val>
                                            <p:strVal val="#ppt_h"/>
                                          </p:val>
                                        </p:tav>
                                        <p:tav tm="100000">
                                          <p:val>
                                            <p:strVal val="#ppt_h"/>
                                          </p:val>
                                        </p:tav>
                                      </p:tavLst>
                                    </p:anim>
                                  </p:childTnLst>
                                </p:cTn>
                              </p:par>
                            </p:childTnLst>
                          </p:cTn>
                        </p:par>
                        <p:par>
                          <p:cTn id="96" fill="hold">
                            <p:stCondLst>
                              <p:cond delay="15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27664"/>
                                        </p:tgtEl>
                                        <p:attrNameLst>
                                          <p:attrName>style.visibility</p:attrName>
                                        </p:attrNameLst>
                                      </p:cBhvr>
                                      <p:to>
                                        <p:strVal val="visible"/>
                                      </p:to>
                                    </p:set>
                                    <p:animEffect transition="in" filter="fade">
                                      <p:cBhvr>
                                        <p:cTn id="99" dur="500"/>
                                        <p:tgtEl>
                                          <p:spTgt spid="27664"/>
                                        </p:tgtEl>
                                      </p:cBhvr>
                                    </p:animEffect>
                                    <p:anim calcmode="lin" valueType="num">
                                      <p:cBhvr>
                                        <p:cTn id="100" dur="500" fill="hold"/>
                                        <p:tgtEl>
                                          <p:spTgt spid="27664"/>
                                        </p:tgtEl>
                                        <p:attrNameLst>
                                          <p:attrName>ppt_x</p:attrName>
                                        </p:attrNameLst>
                                      </p:cBhvr>
                                      <p:tavLst>
                                        <p:tav tm="0">
                                          <p:val>
                                            <p:strVal val="#ppt_x-.1"/>
                                          </p:val>
                                        </p:tav>
                                        <p:tav tm="100000">
                                          <p:val>
                                            <p:strVal val="#ppt_x"/>
                                          </p:val>
                                        </p:tav>
                                      </p:tavLst>
                                    </p:anim>
                                    <p:anim calcmode="lin" valueType="num">
                                      <p:cBhvr>
                                        <p:cTn id="101" dur="500" fill="hold"/>
                                        <p:tgtEl>
                                          <p:spTgt spid="27664"/>
                                        </p:tgtEl>
                                        <p:attrNameLst>
                                          <p:attrName>ppt_y</p:attrName>
                                        </p:attrNameLst>
                                      </p:cBhvr>
                                      <p:tavLst>
                                        <p:tav tm="0">
                                          <p:val>
                                            <p:strVal val="#ppt_y"/>
                                          </p:val>
                                        </p:tav>
                                        <p:tav tm="100000">
                                          <p:val>
                                            <p:strVal val="#ppt_y"/>
                                          </p:val>
                                        </p:tav>
                                      </p:tavLst>
                                    </p:anim>
                                  </p:childTnLst>
                                </p:cTn>
                              </p:par>
                            </p:childTnLst>
                          </p:cTn>
                        </p:par>
                        <p:par>
                          <p:cTn id="102" fill="hold">
                            <p:stCondLst>
                              <p:cond delay="3800"/>
                            </p:stCondLst>
                            <p:childTnLst>
                              <p:par>
                                <p:cTn id="103" presetID="23" presetClass="entr" presetSubtype="16" fill="hold" grpId="0" nodeType="afterEffect">
                                  <p:stCondLst>
                                    <p:cond delay="0"/>
                                  </p:stCondLst>
                                  <p:childTnLst>
                                    <p:set>
                                      <p:cBhvr>
                                        <p:cTn id="104" dur="1" fill="hold">
                                          <p:stCondLst>
                                            <p:cond delay="0"/>
                                          </p:stCondLst>
                                        </p:cTn>
                                        <p:tgtEl>
                                          <p:spTgt spid="27699"/>
                                        </p:tgtEl>
                                        <p:attrNameLst>
                                          <p:attrName>style.visibility</p:attrName>
                                        </p:attrNameLst>
                                      </p:cBhvr>
                                      <p:to>
                                        <p:strVal val="visible"/>
                                      </p:to>
                                    </p:set>
                                    <p:anim calcmode="lin" valueType="num">
                                      <p:cBhvr>
                                        <p:cTn id="105" dur="500" fill="hold"/>
                                        <p:tgtEl>
                                          <p:spTgt spid="27699"/>
                                        </p:tgtEl>
                                        <p:attrNameLst>
                                          <p:attrName>ppt_w</p:attrName>
                                        </p:attrNameLst>
                                      </p:cBhvr>
                                      <p:tavLst>
                                        <p:tav tm="0">
                                          <p:val>
                                            <p:fltVal val="0"/>
                                          </p:val>
                                        </p:tav>
                                        <p:tav tm="100000">
                                          <p:val>
                                            <p:strVal val="#ppt_w"/>
                                          </p:val>
                                        </p:tav>
                                      </p:tavLst>
                                    </p:anim>
                                    <p:anim calcmode="lin" valueType="num">
                                      <p:cBhvr>
                                        <p:cTn id="106" dur="500" fill="hold"/>
                                        <p:tgtEl>
                                          <p:spTgt spid="27699"/>
                                        </p:tgtEl>
                                        <p:attrNameLst>
                                          <p:attrName>ppt_h</p:attrName>
                                        </p:attrNameLst>
                                      </p:cBhvr>
                                      <p:tavLst>
                                        <p:tav tm="0">
                                          <p:val>
                                            <p:fltVal val="0"/>
                                          </p:val>
                                        </p:tav>
                                        <p:tav tm="100000">
                                          <p:val>
                                            <p:strVal val="#ppt_h"/>
                                          </p:val>
                                        </p:tav>
                                      </p:tavLst>
                                    </p:anim>
                                  </p:childTnLst>
                                </p:cTn>
                              </p:par>
                            </p:childTnLst>
                          </p:cTn>
                        </p:par>
                      </p:childTnLst>
                    </p:cTn>
                  </p:par>
                  <p:par>
                    <p:cTn id="107" fill="hold">
                      <p:stCondLst>
                        <p:cond delay="indefinite"/>
                      </p:stCondLst>
                      <p:childTnLst>
                        <p:par>
                          <p:cTn id="108" fill="hold">
                            <p:stCondLst>
                              <p:cond delay="0"/>
                            </p:stCondLst>
                            <p:childTnLst>
                              <p:par>
                                <p:cTn id="109" presetID="23" presetClass="entr" presetSubtype="16" fill="hold" grpId="0" nodeType="clickEffect">
                                  <p:stCondLst>
                                    <p:cond delay="0"/>
                                  </p:stCondLst>
                                  <p:childTnLst>
                                    <p:set>
                                      <p:cBhvr>
                                        <p:cTn id="110" dur="1" fill="hold">
                                          <p:stCondLst>
                                            <p:cond delay="0"/>
                                          </p:stCondLst>
                                        </p:cTn>
                                        <p:tgtEl>
                                          <p:spTgt spid="27672"/>
                                        </p:tgtEl>
                                        <p:attrNameLst>
                                          <p:attrName>style.visibility</p:attrName>
                                        </p:attrNameLst>
                                      </p:cBhvr>
                                      <p:to>
                                        <p:strVal val="visible"/>
                                      </p:to>
                                    </p:set>
                                    <p:anim calcmode="lin" valueType="num">
                                      <p:cBhvr>
                                        <p:cTn id="111" dur="500" fill="hold"/>
                                        <p:tgtEl>
                                          <p:spTgt spid="27672"/>
                                        </p:tgtEl>
                                        <p:attrNameLst>
                                          <p:attrName>ppt_w</p:attrName>
                                        </p:attrNameLst>
                                      </p:cBhvr>
                                      <p:tavLst>
                                        <p:tav tm="0">
                                          <p:val>
                                            <p:fltVal val="0"/>
                                          </p:val>
                                        </p:tav>
                                        <p:tav tm="100000">
                                          <p:val>
                                            <p:strVal val="#ppt_w"/>
                                          </p:val>
                                        </p:tav>
                                      </p:tavLst>
                                    </p:anim>
                                    <p:anim calcmode="lin" valueType="num">
                                      <p:cBhvr>
                                        <p:cTn id="112" dur="500" fill="hold"/>
                                        <p:tgtEl>
                                          <p:spTgt spid="27672"/>
                                        </p:tgtEl>
                                        <p:attrNameLst>
                                          <p:attrName>ppt_h</p:attrName>
                                        </p:attrNameLst>
                                      </p:cBhvr>
                                      <p:tavLst>
                                        <p:tav tm="0">
                                          <p:val>
                                            <p:fltVal val="0"/>
                                          </p:val>
                                        </p:tav>
                                        <p:tav tm="100000">
                                          <p:val>
                                            <p:strVal val="#ppt_h"/>
                                          </p:val>
                                        </p:tav>
                                      </p:tavLst>
                                    </p:anim>
                                  </p:childTnLst>
                                </p:cTn>
                              </p:par>
                            </p:childTnLst>
                          </p:cTn>
                        </p:par>
                        <p:par>
                          <p:cTn id="113" fill="hold">
                            <p:stCondLst>
                              <p:cond delay="500"/>
                            </p:stCondLst>
                            <p:childTnLst>
                              <p:par>
                                <p:cTn id="114" presetID="17" presetClass="entr" presetSubtype="8" fill="hold" grpId="0" nodeType="afterEffect">
                                  <p:stCondLst>
                                    <p:cond delay="0"/>
                                  </p:stCondLst>
                                  <p:childTnLst>
                                    <p:set>
                                      <p:cBhvr>
                                        <p:cTn id="115" dur="1" fill="hold">
                                          <p:stCondLst>
                                            <p:cond delay="0"/>
                                          </p:stCondLst>
                                        </p:cTn>
                                        <p:tgtEl>
                                          <p:spTgt spid="27655"/>
                                        </p:tgtEl>
                                        <p:attrNameLst>
                                          <p:attrName>style.visibility</p:attrName>
                                        </p:attrNameLst>
                                      </p:cBhvr>
                                      <p:to>
                                        <p:strVal val="visible"/>
                                      </p:to>
                                    </p:set>
                                    <p:anim calcmode="lin" valueType="num">
                                      <p:cBhvr>
                                        <p:cTn id="116" dur="1000" fill="hold"/>
                                        <p:tgtEl>
                                          <p:spTgt spid="27655"/>
                                        </p:tgtEl>
                                        <p:attrNameLst>
                                          <p:attrName>ppt_x</p:attrName>
                                        </p:attrNameLst>
                                      </p:cBhvr>
                                      <p:tavLst>
                                        <p:tav tm="0">
                                          <p:val>
                                            <p:strVal val="#ppt_x-#ppt_w/2"/>
                                          </p:val>
                                        </p:tav>
                                        <p:tav tm="100000">
                                          <p:val>
                                            <p:strVal val="#ppt_x"/>
                                          </p:val>
                                        </p:tav>
                                      </p:tavLst>
                                    </p:anim>
                                    <p:anim calcmode="lin" valueType="num">
                                      <p:cBhvr>
                                        <p:cTn id="117" dur="1000" fill="hold"/>
                                        <p:tgtEl>
                                          <p:spTgt spid="27655"/>
                                        </p:tgtEl>
                                        <p:attrNameLst>
                                          <p:attrName>ppt_y</p:attrName>
                                        </p:attrNameLst>
                                      </p:cBhvr>
                                      <p:tavLst>
                                        <p:tav tm="0">
                                          <p:val>
                                            <p:strVal val="#ppt_y"/>
                                          </p:val>
                                        </p:tav>
                                        <p:tav tm="100000">
                                          <p:val>
                                            <p:strVal val="#ppt_y"/>
                                          </p:val>
                                        </p:tav>
                                      </p:tavLst>
                                    </p:anim>
                                    <p:anim calcmode="lin" valueType="num">
                                      <p:cBhvr>
                                        <p:cTn id="118" dur="1000" fill="hold"/>
                                        <p:tgtEl>
                                          <p:spTgt spid="27655"/>
                                        </p:tgtEl>
                                        <p:attrNameLst>
                                          <p:attrName>ppt_w</p:attrName>
                                        </p:attrNameLst>
                                      </p:cBhvr>
                                      <p:tavLst>
                                        <p:tav tm="0">
                                          <p:val>
                                            <p:fltVal val="0"/>
                                          </p:val>
                                        </p:tav>
                                        <p:tav tm="100000">
                                          <p:val>
                                            <p:strVal val="#ppt_w"/>
                                          </p:val>
                                        </p:tav>
                                      </p:tavLst>
                                    </p:anim>
                                    <p:anim calcmode="lin" valueType="num">
                                      <p:cBhvr>
                                        <p:cTn id="119" dur="1000" fill="hold"/>
                                        <p:tgtEl>
                                          <p:spTgt spid="27655"/>
                                        </p:tgtEl>
                                        <p:attrNameLst>
                                          <p:attrName>ppt_h</p:attrName>
                                        </p:attrNameLst>
                                      </p:cBhvr>
                                      <p:tavLst>
                                        <p:tav tm="0">
                                          <p:val>
                                            <p:strVal val="#ppt_h"/>
                                          </p:val>
                                        </p:tav>
                                        <p:tav tm="100000">
                                          <p:val>
                                            <p:strVal val="#ppt_h"/>
                                          </p:val>
                                        </p:tav>
                                      </p:tavLst>
                                    </p:anim>
                                  </p:childTnLst>
                                </p:cTn>
                              </p:par>
                            </p:childTnLst>
                          </p:cTn>
                        </p:par>
                        <p:par>
                          <p:cTn id="120" fill="hold">
                            <p:stCondLst>
                              <p:cond delay="15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27665"/>
                                        </p:tgtEl>
                                        <p:attrNameLst>
                                          <p:attrName>style.visibility</p:attrName>
                                        </p:attrNameLst>
                                      </p:cBhvr>
                                      <p:to>
                                        <p:strVal val="visible"/>
                                      </p:to>
                                    </p:set>
                                    <p:animEffect transition="in" filter="fade">
                                      <p:cBhvr>
                                        <p:cTn id="123" dur="500"/>
                                        <p:tgtEl>
                                          <p:spTgt spid="27665"/>
                                        </p:tgtEl>
                                      </p:cBhvr>
                                    </p:animEffect>
                                    <p:anim calcmode="lin" valueType="num">
                                      <p:cBhvr>
                                        <p:cTn id="124" dur="500" fill="hold"/>
                                        <p:tgtEl>
                                          <p:spTgt spid="27665"/>
                                        </p:tgtEl>
                                        <p:attrNameLst>
                                          <p:attrName>ppt_x</p:attrName>
                                        </p:attrNameLst>
                                      </p:cBhvr>
                                      <p:tavLst>
                                        <p:tav tm="0">
                                          <p:val>
                                            <p:strVal val="#ppt_x-.1"/>
                                          </p:val>
                                        </p:tav>
                                        <p:tav tm="100000">
                                          <p:val>
                                            <p:strVal val="#ppt_x"/>
                                          </p:val>
                                        </p:tav>
                                      </p:tavLst>
                                    </p:anim>
                                    <p:anim calcmode="lin" valueType="num">
                                      <p:cBhvr>
                                        <p:cTn id="125" dur="500" fill="hold"/>
                                        <p:tgtEl>
                                          <p:spTgt spid="27665"/>
                                        </p:tgtEl>
                                        <p:attrNameLst>
                                          <p:attrName>ppt_y</p:attrName>
                                        </p:attrNameLst>
                                      </p:cBhvr>
                                      <p:tavLst>
                                        <p:tav tm="0">
                                          <p:val>
                                            <p:strVal val="#ppt_y"/>
                                          </p:val>
                                        </p:tav>
                                        <p:tav tm="100000">
                                          <p:val>
                                            <p:strVal val="#ppt_y"/>
                                          </p:val>
                                        </p:tav>
                                      </p:tavLst>
                                    </p:anim>
                                  </p:childTnLst>
                                </p:cTn>
                              </p:par>
                            </p:childTnLst>
                          </p:cTn>
                        </p:par>
                        <p:par>
                          <p:cTn id="126" fill="hold">
                            <p:stCondLst>
                              <p:cond delay="3600"/>
                            </p:stCondLst>
                            <p:childTnLst>
                              <p:par>
                                <p:cTn id="127" presetID="23" presetClass="entr" presetSubtype="16" fill="hold" grpId="0" nodeType="afterEffect">
                                  <p:stCondLst>
                                    <p:cond delay="0"/>
                                  </p:stCondLst>
                                  <p:childTnLst>
                                    <p:set>
                                      <p:cBhvr>
                                        <p:cTn id="128" dur="1" fill="hold">
                                          <p:stCondLst>
                                            <p:cond delay="0"/>
                                          </p:stCondLst>
                                        </p:cTn>
                                        <p:tgtEl>
                                          <p:spTgt spid="27700"/>
                                        </p:tgtEl>
                                        <p:attrNameLst>
                                          <p:attrName>style.visibility</p:attrName>
                                        </p:attrNameLst>
                                      </p:cBhvr>
                                      <p:to>
                                        <p:strVal val="visible"/>
                                      </p:to>
                                    </p:set>
                                    <p:anim calcmode="lin" valueType="num">
                                      <p:cBhvr>
                                        <p:cTn id="129" dur="500" fill="hold"/>
                                        <p:tgtEl>
                                          <p:spTgt spid="27700"/>
                                        </p:tgtEl>
                                        <p:attrNameLst>
                                          <p:attrName>ppt_w</p:attrName>
                                        </p:attrNameLst>
                                      </p:cBhvr>
                                      <p:tavLst>
                                        <p:tav tm="0">
                                          <p:val>
                                            <p:fltVal val="0"/>
                                          </p:val>
                                        </p:tav>
                                        <p:tav tm="100000">
                                          <p:val>
                                            <p:strVal val="#ppt_w"/>
                                          </p:val>
                                        </p:tav>
                                      </p:tavLst>
                                    </p:anim>
                                    <p:anim calcmode="lin" valueType="num">
                                      <p:cBhvr>
                                        <p:cTn id="130" dur="500" fill="hold"/>
                                        <p:tgtEl>
                                          <p:spTgt spid="27700"/>
                                        </p:tgtEl>
                                        <p:attrNameLst>
                                          <p:attrName>ppt_h</p:attrName>
                                        </p:attrNameLst>
                                      </p:cBhvr>
                                      <p:tavLst>
                                        <p:tav tm="0">
                                          <p:val>
                                            <p:fltVal val="0"/>
                                          </p:val>
                                        </p:tav>
                                        <p:tav tm="100000">
                                          <p:val>
                                            <p:strVal val="#ppt_h"/>
                                          </p:val>
                                        </p:tav>
                                      </p:tavLst>
                                    </p:anim>
                                  </p:childTnLst>
                                </p:cTn>
                              </p:par>
                            </p:childTnLst>
                          </p:cTn>
                        </p:par>
                      </p:childTnLst>
                    </p:cTn>
                  </p:par>
                  <p:par>
                    <p:cTn id="131" fill="hold">
                      <p:stCondLst>
                        <p:cond delay="indefinite"/>
                      </p:stCondLst>
                      <p:childTnLst>
                        <p:par>
                          <p:cTn id="132" fill="hold">
                            <p:stCondLst>
                              <p:cond delay="0"/>
                            </p:stCondLst>
                            <p:childTnLst>
                              <p:par>
                                <p:cTn id="133" presetID="23" presetClass="entr" presetSubtype="16" fill="hold" grpId="0" nodeType="clickEffect">
                                  <p:stCondLst>
                                    <p:cond delay="0"/>
                                  </p:stCondLst>
                                  <p:childTnLst>
                                    <p:set>
                                      <p:cBhvr>
                                        <p:cTn id="134" dur="1" fill="hold">
                                          <p:stCondLst>
                                            <p:cond delay="0"/>
                                          </p:stCondLst>
                                        </p:cTn>
                                        <p:tgtEl>
                                          <p:spTgt spid="27673"/>
                                        </p:tgtEl>
                                        <p:attrNameLst>
                                          <p:attrName>style.visibility</p:attrName>
                                        </p:attrNameLst>
                                      </p:cBhvr>
                                      <p:to>
                                        <p:strVal val="visible"/>
                                      </p:to>
                                    </p:set>
                                    <p:anim calcmode="lin" valueType="num">
                                      <p:cBhvr>
                                        <p:cTn id="135" dur="500" fill="hold"/>
                                        <p:tgtEl>
                                          <p:spTgt spid="27673"/>
                                        </p:tgtEl>
                                        <p:attrNameLst>
                                          <p:attrName>ppt_w</p:attrName>
                                        </p:attrNameLst>
                                      </p:cBhvr>
                                      <p:tavLst>
                                        <p:tav tm="0">
                                          <p:val>
                                            <p:fltVal val="0"/>
                                          </p:val>
                                        </p:tav>
                                        <p:tav tm="100000">
                                          <p:val>
                                            <p:strVal val="#ppt_w"/>
                                          </p:val>
                                        </p:tav>
                                      </p:tavLst>
                                    </p:anim>
                                    <p:anim calcmode="lin" valueType="num">
                                      <p:cBhvr>
                                        <p:cTn id="136" dur="500" fill="hold"/>
                                        <p:tgtEl>
                                          <p:spTgt spid="27673"/>
                                        </p:tgtEl>
                                        <p:attrNameLst>
                                          <p:attrName>ppt_h</p:attrName>
                                        </p:attrNameLst>
                                      </p:cBhvr>
                                      <p:tavLst>
                                        <p:tav tm="0">
                                          <p:val>
                                            <p:fltVal val="0"/>
                                          </p:val>
                                        </p:tav>
                                        <p:tav tm="100000">
                                          <p:val>
                                            <p:strVal val="#ppt_h"/>
                                          </p:val>
                                        </p:tav>
                                      </p:tavLst>
                                    </p:anim>
                                  </p:childTnLst>
                                </p:cTn>
                              </p:par>
                            </p:childTnLst>
                          </p:cTn>
                        </p:par>
                        <p:par>
                          <p:cTn id="137" fill="hold">
                            <p:stCondLst>
                              <p:cond delay="500"/>
                            </p:stCondLst>
                            <p:childTnLst>
                              <p:par>
                                <p:cTn id="138" presetID="17" presetClass="entr" presetSubtype="8" fill="hold" grpId="0" nodeType="afterEffect">
                                  <p:stCondLst>
                                    <p:cond delay="0"/>
                                  </p:stCondLst>
                                  <p:childTnLst>
                                    <p:set>
                                      <p:cBhvr>
                                        <p:cTn id="139" dur="1" fill="hold">
                                          <p:stCondLst>
                                            <p:cond delay="0"/>
                                          </p:stCondLst>
                                        </p:cTn>
                                        <p:tgtEl>
                                          <p:spTgt spid="27656"/>
                                        </p:tgtEl>
                                        <p:attrNameLst>
                                          <p:attrName>style.visibility</p:attrName>
                                        </p:attrNameLst>
                                      </p:cBhvr>
                                      <p:to>
                                        <p:strVal val="visible"/>
                                      </p:to>
                                    </p:set>
                                    <p:anim calcmode="lin" valueType="num">
                                      <p:cBhvr>
                                        <p:cTn id="140" dur="1000" fill="hold"/>
                                        <p:tgtEl>
                                          <p:spTgt spid="27656"/>
                                        </p:tgtEl>
                                        <p:attrNameLst>
                                          <p:attrName>ppt_x</p:attrName>
                                        </p:attrNameLst>
                                      </p:cBhvr>
                                      <p:tavLst>
                                        <p:tav tm="0">
                                          <p:val>
                                            <p:strVal val="#ppt_x-#ppt_w/2"/>
                                          </p:val>
                                        </p:tav>
                                        <p:tav tm="100000">
                                          <p:val>
                                            <p:strVal val="#ppt_x"/>
                                          </p:val>
                                        </p:tav>
                                      </p:tavLst>
                                    </p:anim>
                                    <p:anim calcmode="lin" valueType="num">
                                      <p:cBhvr>
                                        <p:cTn id="141" dur="1000" fill="hold"/>
                                        <p:tgtEl>
                                          <p:spTgt spid="27656"/>
                                        </p:tgtEl>
                                        <p:attrNameLst>
                                          <p:attrName>ppt_y</p:attrName>
                                        </p:attrNameLst>
                                      </p:cBhvr>
                                      <p:tavLst>
                                        <p:tav tm="0">
                                          <p:val>
                                            <p:strVal val="#ppt_y"/>
                                          </p:val>
                                        </p:tav>
                                        <p:tav tm="100000">
                                          <p:val>
                                            <p:strVal val="#ppt_y"/>
                                          </p:val>
                                        </p:tav>
                                      </p:tavLst>
                                    </p:anim>
                                    <p:anim calcmode="lin" valueType="num">
                                      <p:cBhvr>
                                        <p:cTn id="142" dur="1000" fill="hold"/>
                                        <p:tgtEl>
                                          <p:spTgt spid="27656"/>
                                        </p:tgtEl>
                                        <p:attrNameLst>
                                          <p:attrName>ppt_w</p:attrName>
                                        </p:attrNameLst>
                                      </p:cBhvr>
                                      <p:tavLst>
                                        <p:tav tm="0">
                                          <p:val>
                                            <p:fltVal val="0"/>
                                          </p:val>
                                        </p:tav>
                                        <p:tav tm="100000">
                                          <p:val>
                                            <p:strVal val="#ppt_w"/>
                                          </p:val>
                                        </p:tav>
                                      </p:tavLst>
                                    </p:anim>
                                    <p:anim calcmode="lin" valueType="num">
                                      <p:cBhvr>
                                        <p:cTn id="143" dur="1000" fill="hold"/>
                                        <p:tgtEl>
                                          <p:spTgt spid="27656"/>
                                        </p:tgtEl>
                                        <p:attrNameLst>
                                          <p:attrName>ppt_h</p:attrName>
                                        </p:attrNameLst>
                                      </p:cBhvr>
                                      <p:tavLst>
                                        <p:tav tm="0">
                                          <p:val>
                                            <p:strVal val="#ppt_h"/>
                                          </p:val>
                                        </p:tav>
                                        <p:tav tm="100000">
                                          <p:val>
                                            <p:strVal val="#ppt_h"/>
                                          </p:val>
                                        </p:tav>
                                      </p:tavLst>
                                    </p:anim>
                                  </p:childTnLst>
                                </p:cTn>
                              </p:par>
                            </p:childTnLst>
                          </p:cTn>
                        </p:par>
                        <p:par>
                          <p:cTn id="144" fill="hold">
                            <p:stCondLst>
                              <p:cond delay="1500"/>
                            </p:stCondLst>
                            <p:childTnLst>
                              <p:par>
                                <p:cTn id="145" presetID="40" presetClass="entr" presetSubtype="0" fill="hold" grpId="0" nodeType="afterEffect">
                                  <p:stCondLst>
                                    <p:cond delay="0"/>
                                  </p:stCondLst>
                                  <p:iterate type="lt">
                                    <p:tmPct val="10000"/>
                                  </p:iterate>
                                  <p:childTnLst>
                                    <p:set>
                                      <p:cBhvr>
                                        <p:cTn id="146" dur="1" fill="hold">
                                          <p:stCondLst>
                                            <p:cond delay="0"/>
                                          </p:stCondLst>
                                        </p:cTn>
                                        <p:tgtEl>
                                          <p:spTgt spid="27666"/>
                                        </p:tgtEl>
                                        <p:attrNameLst>
                                          <p:attrName>style.visibility</p:attrName>
                                        </p:attrNameLst>
                                      </p:cBhvr>
                                      <p:to>
                                        <p:strVal val="visible"/>
                                      </p:to>
                                    </p:set>
                                    <p:animEffect transition="in" filter="fade">
                                      <p:cBhvr>
                                        <p:cTn id="147" dur="500"/>
                                        <p:tgtEl>
                                          <p:spTgt spid="27666"/>
                                        </p:tgtEl>
                                      </p:cBhvr>
                                    </p:animEffect>
                                    <p:anim calcmode="lin" valueType="num">
                                      <p:cBhvr>
                                        <p:cTn id="148" dur="500" fill="hold"/>
                                        <p:tgtEl>
                                          <p:spTgt spid="27666"/>
                                        </p:tgtEl>
                                        <p:attrNameLst>
                                          <p:attrName>ppt_x</p:attrName>
                                        </p:attrNameLst>
                                      </p:cBhvr>
                                      <p:tavLst>
                                        <p:tav tm="0">
                                          <p:val>
                                            <p:strVal val="#ppt_x-.1"/>
                                          </p:val>
                                        </p:tav>
                                        <p:tav tm="100000">
                                          <p:val>
                                            <p:strVal val="#ppt_x"/>
                                          </p:val>
                                        </p:tav>
                                      </p:tavLst>
                                    </p:anim>
                                    <p:anim calcmode="lin" valueType="num">
                                      <p:cBhvr>
                                        <p:cTn id="149" dur="500" fill="hold"/>
                                        <p:tgtEl>
                                          <p:spTgt spid="27666"/>
                                        </p:tgtEl>
                                        <p:attrNameLst>
                                          <p:attrName>ppt_y</p:attrName>
                                        </p:attrNameLst>
                                      </p:cBhvr>
                                      <p:tavLst>
                                        <p:tav tm="0">
                                          <p:val>
                                            <p:strVal val="#ppt_y"/>
                                          </p:val>
                                        </p:tav>
                                        <p:tav tm="100000">
                                          <p:val>
                                            <p:strVal val="#ppt_y"/>
                                          </p:val>
                                        </p:tav>
                                      </p:tavLst>
                                    </p:anim>
                                  </p:childTnLst>
                                </p:cTn>
                              </p:par>
                            </p:childTnLst>
                          </p:cTn>
                        </p:par>
                        <p:par>
                          <p:cTn id="150" fill="hold">
                            <p:stCondLst>
                              <p:cond delay="4550"/>
                            </p:stCondLst>
                            <p:childTnLst>
                              <p:par>
                                <p:cTn id="151" presetID="23" presetClass="entr" presetSubtype="16" fill="hold" grpId="0" nodeType="afterEffect">
                                  <p:stCondLst>
                                    <p:cond delay="0"/>
                                  </p:stCondLst>
                                  <p:childTnLst>
                                    <p:set>
                                      <p:cBhvr>
                                        <p:cTn id="152" dur="1" fill="hold">
                                          <p:stCondLst>
                                            <p:cond delay="0"/>
                                          </p:stCondLst>
                                        </p:cTn>
                                        <p:tgtEl>
                                          <p:spTgt spid="27701"/>
                                        </p:tgtEl>
                                        <p:attrNameLst>
                                          <p:attrName>style.visibility</p:attrName>
                                        </p:attrNameLst>
                                      </p:cBhvr>
                                      <p:to>
                                        <p:strVal val="visible"/>
                                      </p:to>
                                    </p:set>
                                    <p:anim calcmode="lin" valueType="num">
                                      <p:cBhvr>
                                        <p:cTn id="153" dur="500" fill="hold"/>
                                        <p:tgtEl>
                                          <p:spTgt spid="27701"/>
                                        </p:tgtEl>
                                        <p:attrNameLst>
                                          <p:attrName>ppt_w</p:attrName>
                                        </p:attrNameLst>
                                      </p:cBhvr>
                                      <p:tavLst>
                                        <p:tav tm="0">
                                          <p:val>
                                            <p:fltVal val="0"/>
                                          </p:val>
                                        </p:tav>
                                        <p:tav tm="100000">
                                          <p:val>
                                            <p:strVal val="#ppt_w"/>
                                          </p:val>
                                        </p:tav>
                                      </p:tavLst>
                                    </p:anim>
                                    <p:anim calcmode="lin" valueType="num">
                                      <p:cBhvr>
                                        <p:cTn id="154" dur="500" fill="hold"/>
                                        <p:tgtEl>
                                          <p:spTgt spid="27701"/>
                                        </p:tgtEl>
                                        <p:attrNameLst>
                                          <p:attrName>ppt_h</p:attrName>
                                        </p:attrNameLst>
                                      </p:cBhvr>
                                      <p:tavLst>
                                        <p:tav tm="0">
                                          <p:val>
                                            <p:fltVal val="0"/>
                                          </p:val>
                                        </p:tav>
                                        <p:tav tm="100000">
                                          <p:val>
                                            <p:strVal val="#ppt_h"/>
                                          </p:val>
                                        </p:tav>
                                      </p:tavLst>
                                    </p:anim>
                                  </p:childTnLst>
                                </p:cTn>
                              </p:par>
                            </p:childTnLst>
                          </p:cTn>
                        </p:par>
                      </p:childTnLst>
                    </p:cTn>
                  </p:par>
                  <p:par>
                    <p:cTn id="155" fill="hold">
                      <p:stCondLst>
                        <p:cond delay="indefinite"/>
                      </p:stCondLst>
                      <p:childTnLst>
                        <p:par>
                          <p:cTn id="156" fill="hold">
                            <p:stCondLst>
                              <p:cond delay="0"/>
                            </p:stCondLst>
                            <p:childTnLst>
                              <p:par>
                                <p:cTn id="157" presetID="23" presetClass="entr" presetSubtype="16" fill="hold" grpId="0" nodeType="clickEffect">
                                  <p:stCondLst>
                                    <p:cond delay="0"/>
                                  </p:stCondLst>
                                  <p:childTnLst>
                                    <p:set>
                                      <p:cBhvr>
                                        <p:cTn id="158" dur="1" fill="hold">
                                          <p:stCondLst>
                                            <p:cond delay="0"/>
                                          </p:stCondLst>
                                        </p:cTn>
                                        <p:tgtEl>
                                          <p:spTgt spid="27675"/>
                                        </p:tgtEl>
                                        <p:attrNameLst>
                                          <p:attrName>style.visibility</p:attrName>
                                        </p:attrNameLst>
                                      </p:cBhvr>
                                      <p:to>
                                        <p:strVal val="visible"/>
                                      </p:to>
                                    </p:set>
                                    <p:anim calcmode="lin" valueType="num">
                                      <p:cBhvr>
                                        <p:cTn id="159" dur="500" fill="hold"/>
                                        <p:tgtEl>
                                          <p:spTgt spid="27675"/>
                                        </p:tgtEl>
                                        <p:attrNameLst>
                                          <p:attrName>ppt_w</p:attrName>
                                        </p:attrNameLst>
                                      </p:cBhvr>
                                      <p:tavLst>
                                        <p:tav tm="0">
                                          <p:val>
                                            <p:fltVal val="0"/>
                                          </p:val>
                                        </p:tav>
                                        <p:tav tm="100000">
                                          <p:val>
                                            <p:strVal val="#ppt_w"/>
                                          </p:val>
                                        </p:tav>
                                      </p:tavLst>
                                    </p:anim>
                                    <p:anim calcmode="lin" valueType="num">
                                      <p:cBhvr>
                                        <p:cTn id="160" dur="500" fill="hold"/>
                                        <p:tgtEl>
                                          <p:spTgt spid="27675"/>
                                        </p:tgtEl>
                                        <p:attrNameLst>
                                          <p:attrName>ppt_h</p:attrName>
                                        </p:attrNameLst>
                                      </p:cBhvr>
                                      <p:tavLst>
                                        <p:tav tm="0">
                                          <p:val>
                                            <p:fltVal val="0"/>
                                          </p:val>
                                        </p:tav>
                                        <p:tav tm="100000">
                                          <p:val>
                                            <p:strVal val="#ppt_h"/>
                                          </p:val>
                                        </p:tav>
                                      </p:tavLst>
                                    </p:anim>
                                  </p:childTnLst>
                                </p:cTn>
                              </p:par>
                            </p:childTnLst>
                          </p:cTn>
                        </p:par>
                        <p:par>
                          <p:cTn id="161" fill="hold">
                            <p:stCondLst>
                              <p:cond delay="500"/>
                            </p:stCondLst>
                            <p:childTnLst>
                              <p:par>
                                <p:cTn id="162" presetID="17" presetClass="entr" presetSubtype="8" fill="hold" grpId="0" nodeType="afterEffect">
                                  <p:stCondLst>
                                    <p:cond delay="0"/>
                                  </p:stCondLst>
                                  <p:childTnLst>
                                    <p:set>
                                      <p:cBhvr>
                                        <p:cTn id="163" dur="1" fill="hold">
                                          <p:stCondLst>
                                            <p:cond delay="0"/>
                                          </p:stCondLst>
                                        </p:cTn>
                                        <p:tgtEl>
                                          <p:spTgt spid="27657"/>
                                        </p:tgtEl>
                                        <p:attrNameLst>
                                          <p:attrName>style.visibility</p:attrName>
                                        </p:attrNameLst>
                                      </p:cBhvr>
                                      <p:to>
                                        <p:strVal val="visible"/>
                                      </p:to>
                                    </p:set>
                                    <p:anim calcmode="lin" valueType="num">
                                      <p:cBhvr>
                                        <p:cTn id="164" dur="1000" fill="hold"/>
                                        <p:tgtEl>
                                          <p:spTgt spid="27657"/>
                                        </p:tgtEl>
                                        <p:attrNameLst>
                                          <p:attrName>ppt_x</p:attrName>
                                        </p:attrNameLst>
                                      </p:cBhvr>
                                      <p:tavLst>
                                        <p:tav tm="0">
                                          <p:val>
                                            <p:strVal val="#ppt_x-#ppt_w/2"/>
                                          </p:val>
                                        </p:tav>
                                        <p:tav tm="100000">
                                          <p:val>
                                            <p:strVal val="#ppt_x"/>
                                          </p:val>
                                        </p:tav>
                                      </p:tavLst>
                                    </p:anim>
                                    <p:anim calcmode="lin" valueType="num">
                                      <p:cBhvr>
                                        <p:cTn id="165" dur="1000" fill="hold"/>
                                        <p:tgtEl>
                                          <p:spTgt spid="27657"/>
                                        </p:tgtEl>
                                        <p:attrNameLst>
                                          <p:attrName>ppt_y</p:attrName>
                                        </p:attrNameLst>
                                      </p:cBhvr>
                                      <p:tavLst>
                                        <p:tav tm="0">
                                          <p:val>
                                            <p:strVal val="#ppt_y"/>
                                          </p:val>
                                        </p:tav>
                                        <p:tav tm="100000">
                                          <p:val>
                                            <p:strVal val="#ppt_y"/>
                                          </p:val>
                                        </p:tav>
                                      </p:tavLst>
                                    </p:anim>
                                    <p:anim calcmode="lin" valueType="num">
                                      <p:cBhvr>
                                        <p:cTn id="166" dur="1000" fill="hold"/>
                                        <p:tgtEl>
                                          <p:spTgt spid="27657"/>
                                        </p:tgtEl>
                                        <p:attrNameLst>
                                          <p:attrName>ppt_w</p:attrName>
                                        </p:attrNameLst>
                                      </p:cBhvr>
                                      <p:tavLst>
                                        <p:tav tm="0">
                                          <p:val>
                                            <p:fltVal val="0"/>
                                          </p:val>
                                        </p:tav>
                                        <p:tav tm="100000">
                                          <p:val>
                                            <p:strVal val="#ppt_w"/>
                                          </p:val>
                                        </p:tav>
                                      </p:tavLst>
                                    </p:anim>
                                    <p:anim calcmode="lin" valueType="num">
                                      <p:cBhvr>
                                        <p:cTn id="167" dur="1000" fill="hold"/>
                                        <p:tgtEl>
                                          <p:spTgt spid="27657"/>
                                        </p:tgtEl>
                                        <p:attrNameLst>
                                          <p:attrName>ppt_h</p:attrName>
                                        </p:attrNameLst>
                                      </p:cBhvr>
                                      <p:tavLst>
                                        <p:tav tm="0">
                                          <p:val>
                                            <p:strVal val="#ppt_h"/>
                                          </p:val>
                                        </p:tav>
                                        <p:tav tm="100000">
                                          <p:val>
                                            <p:strVal val="#ppt_h"/>
                                          </p:val>
                                        </p:tav>
                                      </p:tavLst>
                                    </p:anim>
                                  </p:childTnLst>
                                </p:cTn>
                              </p:par>
                            </p:childTnLst>
                          </p:cTn>
                        </p:par>
                        <p:par>
                          <p:cTn id="168" fill="hold">
                            <p:stCondLst>
                              <p:cond delay="1500"/>
                            </p:stCondLst>
                            <p:childTnLst>
                              <p:par>
                                <p:cTn id="169" presetID="40" presetClass="entr" presetSubtype="0" fill="hold" grpId="0" nodeType="afterEffect">
                                  <p:stCondLst>
                                    <p:cond delay="0"/>
                                  </p:stCondLst>
                                  <p:iterate type="lt">
                                    <p:tmPct val="10000"/>
                                  </p:iterate>
                                  <p:childTnLst>
                                    <p:set>
                                      <p:cBhvr>
                                        <p:cTn id="170" dur="1" fill="hold">
                                          <p:stCondLst>
                                            <p:cond delay="0"/>
                                          </p:stCondLst>
                                        </p:cTn>
                                        <p:tgtEl>
                                          <p:spTgt spid="27667"/>
                                        </p:tgtEl>
                                        <p:attrNameLst>
                                          <p:attrName>style.visibility</p:attrName>
                                        </p:attrNameLst>
                                      </p:cBhvr>
                                      <p:to>
                                        <p:strVal val="visible"/>
                                      </p:to>
                                    </p:set>
                                    <p:animEffect transition="in" filter="fade">
                                      <p:cBhvr>
                                        <p:cTn id="171" dur="500"/>
                                        <p:tgtEl>
                                          <p:spTgt spid="27667"/>
                                        </p:tgtEl>
                                      </p:cBhvr>
                                    </p:animEffect>
                                    <p:anim calcmode="lin" valueType="num">
                                      <p:cBhvr>
                                        <p:cTn id="172" dur="500" fill="hold"/>
                                        <p:tgtEl>
                                          <p:spTgt spid="27667"/>
                                        </p:tgtEl>
                                        <p:attrNameLst>
                                          <p:attrName>ppt_x</p:attrName>
                                        </p:attrNameLst>
                                      </p:cBhvr>
                                      <p:tavLst>
                                        <p:tav tm="0">
                                          <p:val>
                                            <p:strVal val="#ppt_x-.1"/>
                                          </p:val>
                                        </p:tav>
                                        <p:tav tm="100000">
                                          <p:val>
                                            <p:strVal val="#ppt_x"/>
                                          </p:val>
                                        </p:tav>
                                      </p:tavLst>
                                    </p:anim>
                                    <p:anim calcmode="lin" valueType="num">
                                      <p:cBhvr>
                                        <p:cTn id="173" dur="500" fill="hold"/>
                                        <p:tgtEl>
                                          <p:spTgt spid="27667"/>
                                        </p:tgtEl>
                                        <p:attrNameLst>
                                          <p:attrName>ppt_y</p:attrName>
                                        </p:attrNameLst>
                                      </p:cBhvr>
                                      <p:tavLst>
                                        <p:tav tm="0">
                                          <p:val>
                                            <p:strVal val="#ppt_y"/>
                                          </p:val>
                                        </p:tav>
                                        <p:tav tm="100000">
                                          <p:val>
                                            <p:strVal val="#ppt_y"/>
                                          </p:val>
                                        </p:tav>
                                      </p:tavLst>
                                    </p:anim>
                                  </p:childTnLst>
                                </p:cTn>
                              </p:par>
                            </p:childTnLst>
                          </p:cTn>
                        </p:par>
                        <p:par>
                          <p:cTn id="174" fill="hold">
                            <p:stCondLst>
                              <p:cond delay="3950"/>
                            </p:stCondLst>
                            <p:childTnLst>
                              <p:par>
                                <p:cTn id="175" presetID="23" presetClass="entr" presetSubtype="16" fill="hold" grpId="0" nodeType="afterEffect">
                                  <p:stCondLst>
                                    <p:cond delay="0"/>
                                  </p:stCondLst>
                                  <p:childTnLst>
                                    <p:set>
                                      <p:cBhvr>
                                        <p:cTn id="176" dur="1" fill="hold">
                                          <p:stCondLst>
                                            <p:cond delay="0"/>
                                          </p:stCondLst>
                                        </p:cTn>
                                        <p:tgtEl>
                                          <p:spTgt spid="27702"/>
                                        </p:tgtEl>
                                        <p:attrNameLst>
                                          <p:attrName>style.visibility</p:attrName>
                                        </p:attrNameLst>
                                      </p:cBhvr>
                                      <p:to>
                                        <p:strVal val="visible"/>
                                      </p:to>
                                    </p:set>
                                    <p:anim calcmode="lin" valueType="num">
                                      <p:cBhvr>
                                        <p:cTn id="177" dur="500" fill="hold"/>
                                        <p:tgtEl>
                                          <p:spTgt spid="27702"/>
                                        </p:tgtEl>
                                        <p:attrNameLst>
                                          <p:attrName>ppt_w</p:attrName>
                                        </p:attrNameLst>
                                      </p:cBhvr>
                                      <p:tavLst>
                                        <p:tav tm="0">
                                          <p:val>
                                            <p:fltVal val="0"/>
                                          </p:val>
                                        </p:tav>
                                        <p:tav tm="100000">
                                          <p:val>
                                            <p:strVal val="#ppt_w"/>
                                          </p:val>
                                        </p:tav>
                                      </p:tavLst>
                                    </p:anim>
                                    <p:anim calcmode="lin" valueType="num">
                                      <p:cBhvr>
                                        <p:cTn id="178" dur="500" fill="hold"/>
                                        <p:tgtEl>
                                          <p:spTgt spid="27702"/>
                                        </p:tgtEl>
                                        <p:attrNameLst>
                                          <p:attrName>ppt_h</p:attrName>
                                        </p:attrNameLst>
                                      </p:cBhvr>
                                      <p:tavLst>
                                        <p:tav tm="0">
                                          <p:val>
                                            <p:fltVal val="0"/>
                                          </p:val>
                                        </p:tav>
                                        <p:tav tm="100000">
                                          <p:val>
                                            <p:strVal val="#ppt_h"/>
                                          </p:val>
                                        </p:tav>
                                      </p:tavLst>
                                    </p:anim>
                                  </p:childTnLst>
                                </p:cTn>
                              </p:par>
                            </p:childTnLst>
                          </p:cTn>
                        </p:par>
                        <p:par>
                          <p:cTn id="179" fill="hold">
                            <p:stCondLst>
                              <p:cond delay="4450"/>
                            </p:stCondLst>
                            <p:childTnLst>
                              <p:par>
                                <p:cTn id="180" presetID="7" presetClass="entr" presetSubtype="4" fill="hold" grpId="0" nodeType="afterEffect">
                                  <p:stCondLst>
                                    <p:cond delay="0"/>
                                  </p:stCondLst>
                                  <p:childTnLst>
                                    <p:set>
                                      <p:cBhvr>
                                        <p:cTn id="181" dur="1" fill="hold">
                                          <p:stCondLst>
                                            <p:cond delay="0"/>
                                          </p:stCondLst>
                                        </p:cTn>
                                        <p:tgtEl>
                                          <p:spTgt spid="27678"/>
                                        </p:tgtEl>
                                        <p:attrNameLst>
                                          <p:attrName>style.visibility</p:attrName>
                                        </p:attrNameLst>
                                      </p:cBhvr>
                                      <p:to>
                                        <p:strVal val="visible"/>
                                      </p:to>
                                    </p:set>
                                    <p:anim calcmode="lin" valueType="num">
                                      <p:cBhvr additive="base">
                                        <p:cTn id="182" dur="1000" fill="hold"/>
                                        <p:tgtEl>
                                          <p:spTgt spid="27678"/>
                                        </p:tgtEl>
                                        <p:attrNameLst>
                                          <p:attrName>ppt_x</p:attrName>
                                        </p:attrNameLst>
                                      </p:cBhvr>
                                      <p:tavLst>
                                        <p:tav tm="0">
                                          <p:val>
                                            <p:strVal val="#ppt_x"/>
                                          </p:val>
                                        </p:tav>
                                        <p:tav tm="100000">
                                          <p:val>
                                            <p:strVal val="#ppt_x"/>
                                          </p:val>
                                        </p:tav>
                                      </p:tavLst>
                                    </p:anim>
                                    <p:anim calcmode="lin" valueType="num">
                                      <p:cBhvr additive="base">
                                        <p:cTn id="183" dur="1000" fill="hold"/>
                                        <p:tgtEl>
                                          <p:spTgt spid="27678"/>
                                        </p:tgtEl>
                                        <p:attrNameLst>
                                          <p:attrName>ppt_y</p:attrName>
                                        </p:attrNameLst>
                                      </p:cBhvr>
                                      <p:tavLst>
                                        <p:tav tm="0">
                                          <p:val>
                                            <p:strVal val="1+#ppt_h/2"/>
                                          </p:val>
                                        </p:tav>
                                        <p:tav tm="100000">
                                          <p:val>
                                            <p:strVal val="#ppt_y"/>
                                          </p:val>
                                        </p:tav>
                                      </p:tavLst>
                                    </p:anim>
                                  </p:childTnLst>
                                </p:cTn>
                              </p:par>
                            </p:childTnLst>
                          </p:cTn>
                        </p:par>
                        <p:par>
                          <p:cTn id="184" fill="hold">
                            <p:stCondLst>
                              <p:cond delay="5450"/>
                            </p:stCondLst>
                            <p:childTnLst>
                              <p:par>
                                <p:cTn id="185" presetID="10" presetClass="entr" presetSubtype="0" fill="hold" grpId="0" nodeType="afterEffect">
                                  <p:stCondLst>
                                    <p:cond delay="0"/>
                                  </p:stCondLst>
                                  <p:childTnLst>
                                    <p:set>
                                      <p:cBhvr>
                                        <p:cTn id="186" dur="1" fill="hold">
                                          <p:stCondLst>
                                            <p:cond delay="0"/>
                                          </p:stCondLst>
                                        </p:cTn>
                                        <p:tgtEl>
                                          <p:spTgt spid="27676"/>
                                        </p:tgtEl>
                                        <p:attrNameLst>
                                          <p:attrName>style.visibility</p:attrName>
                                        </p:attrNameLst>
                                      </p:cBhvr>
                                      <p:to>
                                        <p:strVal val="visible"/>
                                      </p:to>
                                    </p:set>
                                    <p:animEffect transition="in" filter="fade">
                                      <p:cBhvr>
                                        <p:cTn id="187" dur="2000"/>
                                        <p:tgtEl>
                                          <p:spTgt spid="27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P spid="27653" grpId="0" animBg="1"/>
      <p:bldP spid="27654" grpId="0" animBg="1"/>
      <p:bldP spid="27655" grpId="0" animBg="1"/>
      <p:bldP spid="27656" grpId="0" animBg="1"/>
      <p:bldP spid="27657" grpId="0" animBg="1"/>
      <p:bldP spid="27658" grpId="0"/>
      <p:bldP spid="27662" grpId="0" animBg="1"/>
      <p:bldP spid="27663" grpId="0"/>
      <p:bldP spid="27664" grpId="0"/>
      <p:bldP spid="27665" grpId="0"/>
      <p:bldP spid="27666" grpId="0"/>
      <p:bldP spid="27667" grpId="0"/>
      <p:bldP spid="27669" grpId="0" animBg="1"/>
      <p:bldP spid="27670" grpId="0" animBg="1"/>
      <p:bldP spid="27671" grpId="0" animBg="1"/>
      <p:bldP spid="27672" grpId="0" animBg="1"/>
      <p:bldP spid="27673" grpId="0" animBg="1"/>
      <p:bldP spid="27674" grpId="0"/>
      <p:bldP spid="27675" grpId="0" animBg="1"/>
      <p:bldP spid="27676" grpId="0" animBg="1"/>
      <p:bldP spid="27678" grpId="0" animBg="1"/>
      <p:bldP spid="27694" grpId="0" animBg="1"/>
      <p:bldP spid="27695" grpId="0"/>
      <p:bldP spid="27696" grpId="0" animBg="1"/>
      <p:bldP spid="27697" grpId="0" animBg="1"/>
      <p:bldP spid="27698" grpId="0" animBg="1"/>
      <p:bldP spid="27699" grpId="0" animBg="1"/>
      <p:bldP spid="27700" grpId="0" animBg="1"/>
      <p:bldP spid="27701" grpId="0" animBg="1"/>
      <p:bldP spid="2770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2D2D2"/>
        </a:solidFill>
        <a:effectLst/>
      </p:bgPr>
    </p:bg>
    <p:spTree>
      <p:nvGrpSpPr>
        <p:cNvPr id="1" name=""/>
        <p:cNvGrpSpPr/>
        <p:nvPr/>
      </p:nvGrpSpPr>
      <p:grpSpPr>
        <a:xfrm>
          <a:off x="0" y="0"/>
          <a:ext cx="0" cy="0"/>
          <a:chOff x="0" y="0"/>
          <a:chExt cx="0" cy="0"/>
        </a:xfrm>
      </p:grpSpPr>
      <p:sp>
        <p:nvSpPr>
          <p:cNvPr id="4166" name="Rectangle 70"/>
          <p:cNvSpPr>
            <a:spLocks noChangeArrowheads="1"/>
          </p:cNvSpPr>
          <p:nvPr/>
        </p:nvSpPr>
        <p:spPr bwMode="auto">
          <a:xfrm>
            <a:off x="0" y="0"/>
            <a:ext cx="9144000" cy="765175"/>
          </a:xfrm>
          <a:prstGeom prst="rect">
            <a:avLst/>
          </a:prstGeom>
          <a:gradFill rotWithShape="1">
            <a:gsLst>
              <a:gs pos="0">
                <a:srgbClr val="5F5F5F"/>
              </a:gs>
              <a:gs pos="100000">
                <a:srgbClr val="5F5F5F">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pic>
        <p:nvPicPr>
          <p:cNvPr id="4132" name="Picture 36"/>
          <p:cNvPicPr>
            <a:picLocks noChangeAspect="1" noChangeArrowheads="1"/>
          </p:cNvPicPr>
          <p:nvPr/>
        </p:nvPicPr>
        <p:blipFill>
          <a:blip r:embed="rId3"/>
          <a:srcRect/>
          <a:stretch>
            <a:fillRect/>
          </a:stretch>
        </p:blipFill>
        <p:spPr bwMode="auto">
          <a:xfrm>
            <a:off x="6373813" y="908050"/>
            <a:ext cx="2770187" cy="3038475"/>
          </a:xfrm>
          <a:prstGeom prst="rect">
            <a:avLst/>
          </a:prstGeom>
          <a:noFill/>
          <a:ln w="9525">
            <a:noFill/>
            <a:miter lim="800000"/>
            <a:headEnd/>
            <a:tailEnd/>
          </a:ln>
          <a:effectLst/>
        </p:spPr>
      </p:pic>
      <p:pic>
        <p:nvPicPr>
          <p:cNvPr id="4131" name="Picture 35"/>
          <p:cNvPicPr>
            <a:picLocks noChangeAspect="1" noChangeArrowheads="1"/>
          </p:cNvPicPr>
          <p:nvPr/>
        </p:nvPicPr>
        <p:blipFill>
          <a:blip r:embed="rId4"/>
          <a:srcRect/>
          <a:stretch>
            <a:fillRect/>
          </a:stretch>
        </p:blipFill>
        <p:spPr bwMode="auto">
          <a:xfrm>
            <a:off x="5651500" y="3284538"/>
            <a:ext cx="3492500" cy="3830637"/>
          </a:xfrm>
          <a:prstGeom prst="rect">
            <a:avLst/>
          </a:prstGeom>
          <a:noFill/>
          <a:ln w="9525">
            <a:noFill/>
            <a:miter lim="800000"/>
            <a:headEnd/>
            <a:tailEnd/>
          </a:ln>
          <a:effectLst/>
        </p:spPr>
      </p:pic>
      <p:sp>
        <p:nvSpPr>
          <p:cNvPr id="4148" name="Oval 52"/>
          <p:cNvSpPr>
            <a:spLocks noChangeArrowheads="1"/>
          </p:cNvSpPr>
          <p:nvPr/>
        </p:nvSpPr>
        <p:spPr bwMode="auto">
          <a:xfrm>
            <a:off x="4859338" y="2997200"/>
            <a:ext cx="2232025" cy="15843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pic>
        <p:nvPicPr>
          <p:cNvPr id="4128" name="Picture 32"/>
          <p:cNvPicPr>
            <a:picLocks noChangeAspect="1" noChangeArrowheads="1"/>
          </p:cNvPicPr>
          <p:nvPr/>
        </p:nvPicPr>
        <p:blipFill>
          <a:blip r:embed="rId5"/>
          <a:srcRect/>
          <a:stretch>
            <a:fillRect/>
          </a:stretch>
        </p:blipFill>
        <p:spPr bwMode="auto">
          <a:xfrm>
            <a:off x="2268538" y="4005263"/>
            <a:ext cx="3362325" cy="3121025"/>
          </a:xfrm>
          <a:prstGeom prst="rect">
            <a:avLst/>
          </a:prstGeom>
          <a:noFill/>
          <a:ln w="9525">
            <a:noFill/>
            <a:miter lim="800000"/>
            <a:headEnd/>
            <a:tailEnd/>
          </a:ln>
          <a:effectLst/>
        </p:spPr>
      </p:pic>
      <p:sp>
        <p:nvSpPr>
          <p:cNvPr id="4144" name="Rectangle 48"/>
          <p:cNvSpPr>
            <a:spLocks noChangeArrowheads="1"/>
          </p:cNvSpPr>
          <p:nvPr/>
        </p:nvSpPr>
        <p:spPr bwMode="auto">
          <a:xfrm>
            <a:off x="0" y="2420938"/>
            <a:ext cx="5508625" cy="1512887"/>
          </a:xfrm>
          <a:prstGeom prst="rect">
            <a:avLst/>
          </a:prstGeom>
          <a:gradFill rotWithShape="1">
            <a:gsLst>
              <a:gs pos="0">
                <a:srgbClr val="FFFF00"/>
              </a:gs>
              <a:gs pos="100000">
                <a:srgbClr val="FFFF00">
                  <a:gamma/>
                  <a:shade val="46275"/>
                  <a:invGamma/>
                  <a:alpha val="0"/>
                </a:srgbClr>
              </a:gs>
            </a:gsLst>
            <a:path path="shape">
              <a:fillToRect l="50000" t="50000" r="50000" b="50000"/>
            </a:path>
          </a:gradFill>
          <a:ln w="9525">
            <a:noFill/>
            <a:miter lim="800000"/>
            <a:headEnd/>
            <a:tailEnd/>
          </a:ln>
          <a:effectLst/>
        </p:spPr>
        <p:txBody>
          <a:bodyPr wrap="none" anchor="ctr"/>
          <a:lstStyle/>
          <a:p>
            <a:endParaRPr lang="en-US"/>
          </a:p>
        </p:txBody>
      </p:sp>
      <p:sp>
        <p:nvSpPr>
          <p:cNvPr id="4145" name="Rectangle 49"/>
          <p:cNvSpPr>
            <a:spLocks noChangeArrowheads="1"/>
          </p:cNvSpPr>
          <p:nvPr/>
        </p:nvSpPr>
        <p:spPr bwMode="auto">
          <a:xfrm>
            <a:off x="0" y="1484313"/>
            <a:ext cx="5364163" cy="1439862"/>
          </a:xfrm>
          <a:prstGeom prst="rect">
            <a:avLst/>
          </a:prstGeom>
          <a:gradFill rotWithShape="1">
            <a:gsLst>
              <a:gs pos="0">
                <a:srgbClr val="FFFF00"/>
              </a:gs>
              <a:gs pos="100000">
                <a:srgbClr val="FFFF00">
                  <a:gamma/>
                  <a:shade val="46275"/>
                  <a:invGamma/>
                  <a:alpha val="0"/>
                </a:srgbClr>
              </a:gs>
            </a:gsLst>
            <a:path path="shape">
              <a:fillToRect l="50000" t="50000" r="50000" b="50000"/>
            </a:path>
          </a:gradFill>
          <a:ln w="9525">
            <a:noFill/>
            <a:miter lim="800000"/>
            <a:headEnd/>
            <a:tailEnd/>
          </a:ln>
          <a:effectLst/>
        </p:spPr>
        <p:txBody>
          <a:bodyPr wrap="none" anchor="ctr"/>
          <a:lstStyle/>
          <a:p>
            <a:endParaRPr lang="en-US"/>
          </a:p>
        </p:txBody>
      </p:sp>
      <p:sp>
        <p:nvSpPr>
          <p:cNvPr id="4146" name="Rectangle 50"/>
          <p:cNvSpPr>
            <a:spLocks noChangeArrowheads="1"/>
          </p:cNvSpPr>
          <p:nvPr/>
        </p:nvSpPr>
        <p:spPr bwMode="auto">
          <a:xfrm>
            <a:off x="179388" y="3644900"/>
            <a:ext cx="5184775" cy="1296988"/>
          </a:xfrm>
          <a:prstGeom prst="rect">
            <a:avLst/>
          </a:prstGeom>
          <a:gradFill rotWithShape="1">
            <a:gsLst>
              <a:gs pos="0">
                <a:srgbClr val="FFFF00"/>
              </a:gs>
              <a:gs pos="100000">
                <a:srgbClr val="FFFF00">
                  <a:gamma/>
                  <a:shade val="46275"/>
                  <a:invGamma/>
                  <a:alpha val="0"/>
                </a:srgbClr>
              </a:gs>
            </a:gsLst>
            <a:path path="shape">
              <a:fillToRect l="50000" t="50000" r="50000" b="50000"/>
            </a:path>
          </a:gradFill>
          <a:ln w="9525">
            <a:noFill/>
            <a:miter lim="800000"/>
            <a:headEnd/>
            <a:tailEnd/>
          </a:ln>
          <a:effectLst/>
        </p:spPr>
        <p:txBody>
          <a:bodyPr wrap="none" anchor="ctr"/>
          <a:lstStyle/>
          <a:p>
            <a:endParaRPr lang="en-US"/>
          </a:p>
        </p:txBody>
      </p:sp>
      <p:sp>
        <p:nvSpPr>
          <p:cNvPr id="4103" name="Text Box 7"/>
          <p:cNvSpPr txBox="1">
            <a:spLocks noChangeArrowheads="1"/>
          </p:cNvSpPr>
          <p:nvPr/>
        </p:nvSpPr>
        <p:spPr bwMode="auto">
          <a:xfrm>
            <a:off x="539750" y="1963738"/>
            <a:ext cx="1301750" cy="396875"/>
          </a:xfrm>
          <a:prstGeom prst="rect">
            <a:avLst/>
          </a:prstGeom>
          <a:noFill/>
          <a:ln w="9525">
            <a:noFill/>
            <a:miter lim="800000"/>
            <a:headEnd/>
            <a:tailEnd/>
          </a:ln>
          <a:effectLst/>
        </p:spPr>
        <p:txBody>
          <a:bodyPr wrap="none">
            <a:spAutoFit/>
          </a:bodyPr>
          <a:lstStyle/>
          <a:p>
            <a:r>
              <a:rPr lang="es-ES_tradnl" sz="2000">
                <a:solidFill>
                  <a:srgbClr val="0033CC"/>
                </a:solidFill>
              </a:rPr>
              <a:t>C</a:t>
            </a:r>
            <a:r>
              <a:rPr lang="es-ES_tradnl" sz="2000" baseline="-25000">
                <a:solidFill>
                  <a:srgbClr val="0033CC"/>
                </a:solidFill>
              </a:rPr>
              <a:t>7</a:t>
            </a:r>
            <a:r>
              <a:rPr lang="es-ES_tradnl" sz="2000">
                <a:solidFill>
                  <a:srgbClr val="0033CC"/>
                </a:solidFill>
              </a:rPr>
              <a:t>H</a:t>
            </a:r>
            <a:r>
              <a:rPr lang="es-ES_tradnl" sz="2000" baseline="-25000">
                <a:solidFill>
                  <a:srgbClr val="0033CC"/>
                </a:solidFill>
              </a:rPr>
              <a:t>12</a:t>
            </a:r>
            <a:r>
              <a:rPr lang="es-ES_tradnl" sz="2000">
                <a:solidFill>
                  <a:srgbClr val="0033CC"/>
                </a:solidFill>
              </a:rPr>
              <a:t>N</a:t>
            </a:r>
            <a:r>
              <a:rPr lang="es-ES_tradnl" sz="2000" baseline="-25000">
                <a:solidFill>
                  <a:srgbClr val="0033CC"/>
                </a:solidFill>
              </a:rPr>
              <a:t>2</a:t>
            </a:r>
            <a:r>
              <a:rPr lang="es-ES_tradnl" sz="2000">
                <a:solidFill>
                  <a:srgbClr val="0033CC"/>
                </a:solidFill>
              </a:rPr>
              <a:t>O</a:t>
            </a:r>
            <a:endParaRPr lang="en-US" sz="2000">
              <a:solidFill>
                <a:srgbClr val="0033CC"/>
              </a:solidFill>
            </a:endParaRPr>
          </a:p>
        </p:txBody>
      </p:sp>
      <p:sp>
        <p:nvSpPr>
          <p:cNvPr id="4104" name="Text Box 8"/>
          <p:cNvSpPr txBox="1">
            <a:spLocks noChangeArrowheads="1"/>
          </p:cNvSpPr>
          <p:nvPr/>
        </p:nvSpPr>
        <p:spPr bwMode="auto">
          <a:xfrm>
            <a:off x="1331913" y="692150"/>
            <a:ext cx="6119812" cy="701675"/>
          </a:xfrm>
          <a:prstGeom prst="rect">
            <a:avLst/>
          </a:prstGeom>
          <a:gradFill rotWithShape="1">
            <a:gsLst>
              <a:gs pos="0">
                <a:schemeClr val="accent2">
                  <a:alpha val="78000"/>
                </a:schemeClr>
              </a:gs>
              <a:gs pos="50000">
                <a:srgbClr val="00CC99"/>
              </a:gs>
              <a:gs pos="100000">
                <a:schemeClr val="accent2">
                  <a:alpha val="78000"/>
                </a:schemeClr>
              </a:gs>
            </a:gsLst>
            <a:lin ang="2700000" scaled="1"/>
          </a:gradFill>
          <a:ln w="9525">
            <a:noFill/>
            <a:miter lim="800000"/>
            <a:headEnd/>
            <a:tailEnd/>
          </a:ln>
          <a:effectLst>
            <a:outerShdw dist="107763" dir="2700000" algn="ctr" rotWithShape="0">
              <a:schemeClr val="bg2">
                <a:alpha val="50000"/>
              </a:schemeClr>
            </a:outerShdw>
          </a:effectLst>
        </p:spPr>
        <p:txBody>
          <a:bodyPr>
            <a:spAutoFit/>
          </a:bodyPr>
          <a:lstStyle/>
          <a:p>
            <a:pPr algn="ctr"/>
            <a:r>
              <a:rPr lang="es-ES_tradnl" sz="2000">
                <a:solidFill>
                  <a:schemeClr val="bg1"/>
                </a:solidFill>
              </a:rPr>
              <a:t>SEVERAL TYPES OF MOLECULAR RENDERINGS FOR EVERY COMPOUND</a:t>
            </a:r>
            <a:endParaRPr lang="en-US" sz="2000">
              <a:solidFill>
                <a:schemeClr val="bg1"/>
              </a:solidFill>
            </a:endParaRPr>
          </a:p>
        </p:txBody>
      </p:sp>
      <p:sp>
        <p:nvSpPr>
          <p:cNvPr id="4105" name="Text Box 9"/>
          <p:cNvSpPr txBox="1">
            <a:spLocks noChangeArrowheads="1"/>
          </p:cNvSpPr>
          <p:nvPr/>
        </p:nvSpPr>
        <p:spPr bwMode="auto">
          <a:xfrm>
            <a:off x="2124075" y="1844675"/>
            <a:ext cx="2557463" cy="701675"/>
          </a:xfrm>
          <a:prstGeom prst="rect">
            <a:avLst/>
          </a:prstGeom>
          <a:noFill/>
          <a:ln w="9525">
            <a:noFill/>
            <a:miter lim="800000"/>
            <a:headEnd/>
            <a:tailEnd/>
          </a:ln>
          <a:effectLst/>
        </p:spPr>
        <p:txBody>
          <a:bodyPr>
            <a:spAutoFit/>
          </a:bodyPr>
          <a:lstStyle/>
          <a:p>
            <a:pPr algn="ctr"/>
            <a:r>
              <a:rPr lang="es-ES_tradnl" sz="2000">
                <a:solidFill>
                  <a:srgbClr val="0033CC"/>
                </a:solidFill>
              </a:rPr>
              <a:t>Empirical formula Atomic composition</a:t>
            </a:r>
            <a:endParaRPr lang="en-US" sz="2000">
              <a:solidFill>
                <a:srgbClr val="0033CC"/>
              </a:solidFill>
            </a:endParaRPr>
          </a:p>
        </p:txBody>
      </p:sp>
      <p:sp>
        <p:nvSpPr>
          <p:cNvPr id="4107" name="Text Box 11"/>
          <p:cNvSpPr txBox="1">
            <a:spLocks noChangeArrowheads="1"/>
          </p:cNvSpPr>
          <p:nvPr/>
        </p:nvSpPr>
        <p:spPr bwMode="auto">
          <a:xfrm>
            <a:off x="2243138" y="2898775"/>
            <a:ext cx="2132012" cy="396875"/>
          </a:xfrm>
          <a:prstGeom prst="rect">
            <a:avLst/>
          </a:prstGeom>
          <a:noFill/>
          <a:ln w="9525">
            <a:noFill/>
            <a:miter lim="800000"/>
            <a:headEnd/>
            <a:tailEnd/>
          </a:ln>
          <a:effectLst/>
        </p:spPr>
        <p:txBody>
          <a:bodyPr wrap="none">
            <a:spAutoFit/>
          </a:bodyPr>
          <a:lstStyle/>
          <a:p>
            <a:pPr algn="ctr"/>
            <a:r>
              <a:rPr lang="es-ES_tradnl" sz="2000">
                <a:solidFill>
                  <a:srgbClr val="0033CC"/>
                </a:solidFill>
              </a:rPr>
              <a:t>Atom connexions</a:t>
            </a:r>
            <a:endParaRPr lang="en-US" sz="2000">
              <a:solidFill>
                <a:srgbClr val="0033CC"/>
              </a:solidFill>
            </a:endParaRPr>
          </a:p>
        </p:txBody>
      </p:sp>
      <p:sp>
        <p:nvSpPr>
          <p:cNvPr id="4110" name="Text Box 14"/>
          <p:cNvSpPr txBox="1">
            <a:spLocks noChangeArrowheads="1"/>
          </p:cNvSpPr>
          <p:nvPr/>
        </p:nvSpPr>
        <p:spPr bwMode="auto">
          <a:xfrm>
            <a:off x="2195513" y="4005263"/>
            <a:ext cx="2260600" cy="396875"/>
          </a:xfrm>
          <a:prstGeom prst="rect">
            <a:avLst/>
          </a:prstGeom>
          <a:noFill/>
          <a:ln w="9525">
            <a:noFill/>
            <a:miter lim="800000"/>
            <a:headEnd/>
            <a:tailEnd/>
          </a:ln>
          <a:effectLst/>
        </p:spPr>
        <p:txBody>
          <a:bodyPr wrap="none">
            <a:spAutoFit/>
          </a:bodyPr>
          <a:lstStyle/>
          <a:p>
            <a:pPr algn="ctr"/>
            <a:r>
              <a:rPr lang="es-ES_tradnl" sz="2000">
                <a:solidFill>
                  <a:srgbClr val="0033CC"/>
                </a:solidFill>
              </a:rPr>
              <a:t>Spatial distribution</a:t>
            </a:r>
            <a:endParaRPr lang="en-US" sz="2000">
              <a:solidFill>
                <a:srgbClr val="0033CC"/>
              </a:solidFill>
            </a:endParaRPr>
          </a:p>
        </p:txBody>
      </p:sp>
      <p:sp>
        <p:nvSpPr>
          <p:cNvPr id="4111" name="Text Box 15"/>
          <p:cNvSpPr txBox="1">
            <a:spLocks noChangeArrowheads="1"/>
          </p:cNvSpPr>
          <p:nvPr/>
        </p:nvSpPr>
        <p:spPr bwMode="auto">
          <a:xfrm>
            <a:off x="5076825" y="3500438"/>
            <a:ext cx="1878013" cy="701675"/>
          </a:xfrm>
          <a:prstGeom prst="rect">
            <a:avLst/>
          </a:prstGeom>
          <a:noFill/>
          <a:ln w="9525">
            <a:noFill/>
            <a:miter lim="800000"/>
            <a:headEnd/>
            <a:tailEnd/>
          </a:ln>
          <a:effectLst/>
        </p:spPr>
        <p:txBody>
          <a:bodyPr wrap="none">
            <a:spAutoFit/>
          </a:bodyPr>
          <a:lstStyle/>
          <a:p>
            <a:pPr algn="ctr"/>
            <a:r>
              <a:rPr lang="es-ES_tradnl" sz="2000">
                <a:solidFill>
                  <a:srgbClr val="0033CC"/>
                </a:solidFill>
              </a:rPr>
              <a:t>Partial Charge </a:t>
            </a:r>
          </a:p>
          <a:p>
            <a:pPr algn="ctr"/>
            <a:r>
              <a:rPr lang="es-ES_tradnl" sz="2000">
                <a:solidFill>
                  <a:srgbClr val="0033CC"/>
                </a:solidFill>
              </a:rPr>
              <a:t>distribution</a:t>
            </a:r>
            <a:endParaRPr lang="en-US" sz="2000">
              <a:solidFill>
                <a:srgbClr val="0033CC"/>
              </a:solidFill>
            </a:endParaRPr>
          </a:p>
        </p:txBody>
      </p:sp>
      <p:sp>
        <p:nvSpPr>
          <p:cNvPr id="4113" name="Text Box 17"/>
          <p:cNvSpPr txBox="1">
            <a:spLocks noChangeArrowheads="1"/>
          </p:cNvSpPr>
          <p:nvPr/>
        </p:nvSpPr>
        <p:spPr bwMode="auto">
          <a:xfrm>
            <a:off x="5219700" y="1989138"/>
            <a:ext cx="1584325" cy="7016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33CC"/>
                </a:solidFill>
              </a:rPr>
              <a:t>Molecular orbitals</a:t>
            </a:r>
            <a:endParaRPr lang="en-US" sz="2000">
              <a:solidFill>
                <a:srgbClr val="0033CC"/>
              </a:solidFill>
            </a:endParaRPr>
          </a:p>
        </p:txBody>
      </p:sp>
      <p:sp>
        <p:nvSpPr>
          <p:cNvPr id="4114" name="Text Box 18"/>
          <p:cNvSpPr txBox="1">
            <a:spLocks noChangeArrowheads="1"/>
          </p:cNvSpPr>
          <p:nvPr/>
        </p:nvSpPr>
        <p:spPr bwMode="auto">
          <a:xfrm>
            <a:off x="179388" y="5734050"/>
            <a:ext cx="2663825" cy="3968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33CC"/>
                </a:solidFill>
              </a:rPr>
              <a:t>…and others…</a:t>
            </a:r>
            <a:endParaRPr lang="en-US" sz="2000">
              <a:solidFill>
                <a:srgbClr val="0033CC"/>
              </a:solidFill>
            </a:endParaRPr>
          </a:p>
        </p:txBody>
      </p:sp>
      <p:sp>
        <p:nvSpPr>
          <p:cNvPr id="4115" name="Text Box 19"/>
          <p:cNvSpPr txBox="1">
            <a:spLocks noChangeArrowheads="1"/>
          </p:cNvSpPr>
          <p:nvPr/>
        </p:nvSpPr>
        <p:spPr bwMode="auto">
          <a:xfrm>
            <a:off x="3616325" y="6040438"/>
            <a:ext cx="184150" cy="366712"/>
          </a:xfrm>
          <a:prstGeom prst="rect">
            <a:avLst/>
          </a:prstGeom>
          <a:noFill/>
          <a:ln w="9525">
            <a:noFill/>
            <a:miter lim="800000"/>
            <a:headEnd/>
            <a:tailEnd/>
          </a:ln>
          <a:effectLst/>
        </p:spPr>
        <p:txBody>
          <a:bodyPr wrap="none">
            <a:spAutoFit/>
          </a:bodyPr>
          <a:lstStyle/>
          <a:p>
            <a:endParaRPr lang="en-US"/>
          </a:p>
        </p:txBody>
      </p:sp>
      <p:graphicFrame>
        <p:nvGraphicFramePr>
          <p:cNvPr id="4129" name="Object 33"/>
          <p:cNvGraphicFramePr>
            <a:graphicFrameLocks noChangeAspect="1"/>
          </p:cNvGraphicFramePr>
          <p:nvPr/>
        </p:nvGraphicFramePr>
        <p:xfrm>
          <a:off x="684213" y="2708275"/>
          <a:ext cx="1079500" cy="1152525"/>
        </p:xfrm>
        <a:graphic>
          <a:graphicData uri="http://schemas.openxmlformats.org/presentationml/2006/ole">
            <p:oleObj spid="_x0000_s4129" name="Document" r:id="rId6" imgW="838080" imgH="895320" progId="ChemWindow.Document">
              <p:embed/>
            </p:oleObj>
          </a:graphicData>
        </a:graphic>
      </p:graphicFrame>
      <p:graphicFrame>
        <p:nvGraphicFramePr>
          <p:cNvPr id="4130" name="Object 34"/>
          <p:cNvGraphicFramePr>
            <a:graphicFrameLocks noChangeAspect="1"/>
          </p:cNvGraphicFramePr>
          <p:nvPr/>
        </p:nvGraphicFramePr>
        <p:xfrm>
          <a:off x="611188" y="3933825"/>
          <a:ext cx="1647825" cy="1352550"/>
        </p:xfrm>
        <a:graphic>
          <a:graphicData uri="http://schemas.openxmlformats.org/presentationml/2006/ole">
            <p:oleObj spid="_x0000_s4130" name="Document" r:id="rId7" imgW="1647720" imgH="1352520" progId="ChemWindow.Document">
              <p:embed/>
            </p:oleObj>
          </a:graphicData>
        </a:graphic>
      </p:graphicFrame>
      <p:grpSp>
        <p:nvGrpSpPr>
          <p:cNvPr id="4141" name="Group 45"/>
          <p:cNvGrpSpPr>
            <a:grpSpLocks/>
          </p:cNvGrpSpPr>
          <p:nvPr/>
        </p:nvGrpSpPr>
        <p:grpSpPr bwMode="auto">
          <a:xfrm>
            <a:off x="0" y="188913"/>
            <a:ext cx="1619250" cy="647700"/>
            <a:chOff x="0" y="119"/>
            <a:chExt cx="1020" cy="408"/>
          </a:xfrm>
        </p:grpSpPr>
        <p:grpSp>
          <p:nvGrpSpPr>
            <p:cNvPr id="4133" name="Group 37"/>
            <p:cNvGrpSpPr>
              <a:grpSpLocks/>
            </p:cNvGrpSpPr>
            <p:nvPr/>
          </p:nvGrpSpPr>
          <p:grpSpPr bwMode="auto">
            <a:xfrm>
              <a:off x="0" y="119"/>
              <a:ext cx="1020" cy="227"/>
              <a:chOff x="0" y="0"/>
              <a:chExt cx="1020" cy="227"/>
            </a:xfrm>
          </p:grpSpPr>
          <p:grpSp>
            <p:nvGrpSpPr>
              <p:cNvPr id="4134" name="Group 38"/>
              <p:cNvGrpSpPr>
                <a:grpSpLocks/>
              </p:cNvGrpSpPr>
              <p:nvPr/>
            </p:nvGrpSpPr>
            <p:grpSpPr bwMode="auto">
              <a:xfrm>
                <a:off x="0" y="0"/>
                <a:ext cx="1020" cy="227"/>
                <a:chOff x="3288" y="890"/>
                <a:chExt cx="1452" cy="202"/>
              </a:xfrm>
            </p:grpSpPr>
            <p:sp>
              <p:nvSpPr>
                <p:cNvPr id="4135" name="Oval 39"/>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4136" name="Oval 40"/>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137" name="Oval 41"/>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138" name="AutoShape 42"/>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4139" name="Text Box 43"/>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4140" name="Oval 44"/>
            <p:cNvSpPr>
              <a:spLocks noChangeArrowheads="1"/>
            </p:cNvSpPr>
            <p:nvPr/>
          </p:nvSpPr>
          <p:spPr bwMode="auto">
            <a:xfrm>
              <a:off x="0" y="391"/>
              <a:ext cx="771" cy="136"/>
            </a:xfrm>
            <a:prstGeom prst="ellipse">
              <a:avLst/>
            </a:prstGeom>
            <a:gradFill rotWithShape="1">
              <a:gsLst>
                <a:gs pos="0">
                  <a:srgbClr val="666699">
                    <a:alpha val="46001"/>
                  </a:srgbClr>
                </a:gs>
                <a:gs pos="100000">
                  <a:srgbClr val="666699">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grpSp>
      <p:sp>
        <p:nvSpPr>
          <p:cNvPr id="4150" name="Oval 54"/>
          <p:cNvSpPr>
            <a:spLocks noChangeArrowheads="1"/>
          </p:cNvSpPr>
          <p:nvPr/>
        </p:nvSpPr>
        <p:spPr bwMode="auto">
          <a:xfrm>
            <a:off x="4140200" y="5661025"/>
            <a:ext cx="2232025" cy="15843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sp>
        <p:nvSpPr>
          <p:cNvPr id="4149" name="Text Box 53"/>
          <p:cNvSpPr txBox="1">
            <a:spLocks noChangeArrowheads="1"/>
          </p:cNvSpPr>
          <p:nvPr/>
        </p:nvSpPr>
        <p:spPr bwMode="auto">
          <a:xfrm>
            <a:off x="4500563" y="6283325"/>
            <a:ext cx="1427162" cy="396875"/>
          </a:xfrm>
          <a:prstGeom prst="rect">
            <a:avLst/>
          </a:prstGeom>
          <a:noFill/>
          <a:ln w="9525">
            <a:noFill/>
            <a:miter lim="800000"/>
            <a:headEnd/>
            <a:tailEnd/>
          </a:ln>
          <a:effectLst/>
        </p:spPr>
        <p:txBody>
          <a:bodyPr wrap="none">
            <a:spAutoFit/>
          </a:bodyPr>
          <a:lstStyle/>
          <a:p>
            <a:r>
              <a:rPr lang="es-ES_tradnl" sz="2000">
                <a:solidFill>
                  <a:schemeClr val="accent2"/>
                </a:solidFill>
              </a:rPr>
              <a:t>Ball &amp; stick</a:t>
            </a:r>
            <a:endParaRPr lang="en-US" sz="2000">
              <a:solidFill>
                <a:schemeClr val="accent2"/>
              </a:solidFill>
            </a:endParaRPr>
          </a:p>
        </p:txBody>
      </p:sp>
      <p:sp>
        <p:nvSpPr>
          <p:cNvPr id="4162" name="Text Box 66"/>
          <p:cNvSpPr txBox="1">
            <a:spLocks noChangeArrowheads="1"/>
          </p:cNvSpPr>
          <p:nvPr/>
        </p:nvSpPr>
        <p:spPr bwMode="auto">
          <a:xfrm>
            <a:off x="8316913" y="333375"/>
            <a:ext cx="574675" cy="366713"/>
          </a:xfrm>
          <a:prstGeom prst="rect">
            <a:avLst/>
          </a:prstGeom>
          <a:noFill/>
          <a:ln w="9525">
            <a:noFill/>
            <a:miter lim="800000"/>
            <a:headEnd/>
            <a:tailEnd/>
          </a:ln>
          <a:effectLst/>
        </p:spPr>
        <p:txBody>
          <a:bodyPr>
            <a:spAutoFit/>
          </a:bodyPr>
          <a:lstStyle/>
          <a:p>
            <a:pPr algn="ctr">
              <a:spcBef>
                <a:spcPct val="50000"/>
              </a:spcBef>
            </a:pPr>
            <a:r>
              <a:rPr lang="es-ES_tradnl" b="1"/>
              <a:t>3</a:t>
            </a:r>
            <a:endParaRPr lang="en-US" b="1"/>
          </a:p>
        </p:txBody>
      </p:sp>
      <p:sp>
        <p:nvSpPr>
          <p:cNvPr id="4160" name="AutoShape 64"/>
          <p:cNvSpPr>
            <a:spLocks noChangeArrowheads="1"/>
          </p:cNvSpPr>
          <p:nvPr/>
        </p:nvSpPr>
        <p:spPr bwMode="auto">
          <a:xfrm rot="5400000">
            <a:off x="8252620" y="253206"/>
            <a:ext cx="703262" cy="574675"/>
          </a:xfrm>
          <a:prstGeom prst="hexagon">
            <a:avLst>
              <a:gd name="adj" fmla="val 30594"/>
              <a:gd name="vf" fmla="val 115470"/>
            </a:avLst>
          </a:prstGeom>
          <a:gradFill rotWithShape="1">
            <a:gsLst>
              <a:gs pos="0">
                <a:srgbClr val="008080">
                  <a:gamma/>
                  <a:shade val="46275"/>
                  <a:invGamma/>
                </a:srgbClr>
              </a:gs>
              <a:gs pos="100000">
                <a:srgbClr val="008080">
                  <a:alpha val="24001"/>
                </a:srgbClr>
              </a:gs>
            </a:gsLst>
            <a:path path="shape">
              <a:fillToRect l="50000" t="50000" r="50000" b="50000"/>
            </a:path>
          </a:gradFill>
          <a:ln w="31750">
            <a:solidFill>
              <a:schemeClr val="bg1"/>
            </a:solidFill>
            <a:miter lim="800000"/>
            <a:headEnd/>
            <a:tailEnd/>
          </a:ln>
          <a:effectLst/>
        </p:spPr>
        <p:txBody>
          <a:bodyPr rot="10800000" vert="eaVert" wrap="none" anchor="ctr"/>
          <a:lstStyle/>
          <a:p>
            <a:pPr algn="ctr"/>
            <a:r>
              <a:rPr lang="es-ES_tradnl" b="1">
                <a:solidFill>
                  <a:schemeClr val="bg1"/>
                </a:solidFill>
              </a:rPr>
              <a:t>3</a:t>
            </a:r>
            <a:endParaRPr lang="en-US" b="1">
              <a:solidFill>
                <a:schemeClr val="bg1"/>
              </a:solidFill>
            </a:endParaRPr>
          </a:p>
        </p:txBody>
      </p:sp>
      <p:sp>
        <p:nvSpPr>
          <p:cNvPr id="4163" name="AutoShape 67"/>
          <p:cNvSpPr>
            <a:spLocks noChangeArrowheads="1"/>
          </p:cNvSpPr>
          <p:nvPr/>
        </p:nvSpPr>
        <p:spPr bwMode="auto">
          <a:xfrm rot="16200000">
            <a:off x="4175919" y="-2151856"/>
            <a:ext cx="215900" cy="5903912"/>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4164" name="Oval 68"/>
          <p:cNvSpPr>
            <a:spLocks noChangeArrowheads="1"/>
          </p:cNvSpPr>
          <p:nvPr/>
        </p:nvSpPr>
        <p:spPr bwMode="auto">
          <a:xfrm>
            <a:off x="6732588" y="908050"/>
            <a:ext cx="9366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165" name="Oval 69"/>
          <p:cNvSpPr>
            <a:spLocks noChangeArrowheads="1"/>
          </p:cNvSpPr>
          <p:nvPr/>
        </p:nvSpPr>
        <p:spPr bwMode="auto">
          <a:xfrm>
            <a:off x="1403350" y="1125538"/>
            <a:ext cx="504825" cy="261937"/>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4167" name="Group 71"/>
          <p:cNvGrpSpPr>
            <a:grpSpLocks/>
          </p:cNvGrpSpPr>
          <p:nvPr/>
        </p:nvGrpSpPr>
        <p:grpSpPr bwMode="auto">
          <a:xfrm>
            <a:off x="6732588" y="6308725"/>
            <a:ext cx="2087562" cy="360363"/>
            <a:chOff x="4241" y="3974"/>
            <a:chExt cx="1315" cy="227"/>
          </a:xfrm>
        </p:grpSpPr>
        <p:sp>
          <p:nvSpPr>
            <p:cNvPr id="4168" name="AutoShape 72">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4169" name="AutoShape 73">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4170" name="AutoShape 74">
              <a:hlinkClick r:id="rId8"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4171" name="AutoShape 75">
              <a:hlinkClick r:id="rId9"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4172" name="AutoShape 76">
              <a:hlinkClick r:id="rId10"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4173" name="AutoShape 77">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4174" name="Line 78"/>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103"/>
                                        </p:tgtEl>
                                        <p:attrNameLst>
                                          <p:attrName>style.visibility</p:attrName>
                                        </p:attrNameLst>
                                      </p:cBhvr>
                                      <p:to>
                                        <p:strVal val="visible"/>
                                      </p:to>
                                    </p:set>
                                    <p:animEffect transition="in" filter="fade">
                                      <p:cBhvr>
                                        <p:cTn id="7" dur="1000"/>
                                        <p:tgtEl>
                                          <p:spTgt spid="4103"/>
                                        </p:tgtEl>
                                      </p:cBhvr>
                                    </p:animEffect>
                                    <p:anim calcmode="lin" valueType="num">
                                      <p:cBhvr>
                                        <p:cTn id="8" dur="1000" fill="hold"/>
                                        <p:tgtEl>
                                          <p:spTgt spid="4103"/>
                                        </p:tgtEl>
                                        <p:attrNameLst>
                                          <p:attrName>ppt_x</p:attrName>
                                        </p:attrNameLst>
                                      </p:cBhvr>
                                      <p:tavLst>
                                        <p:tav tm="0">
                                          <p:val>
                                            <p:strVal val="#ppt_x-.1"/>
                                          </p:val>
                                        </p:tav>
                                        <p:tav tm="100000">
                                          <p:val>
                                            <p:strVal val="#ppt_x"/>
                                          </p:val>
                                        </p:tav>
                                      </p:tavLst>
                                    </p:anim>
                                    <p:anim calcmode="lin" valueType="num">
                                      <p:cBhvr>
                                        <p:cTn id="9" dur="1000" fill="hold"/>
                                        <p:tgtEl>
                                          <p:spTgt spid="4103"/>
                                        </p:tgtEl>
                                        <p:attrNameLst>
                                          <p:attrName>ppt_y</p:attrName>
                                        </p:attrNameLst>
                                      </p:cBhvr>
                                      <p:tavLst>
                                        <p:tav tm="0">
                                          <p:val>
                                            <p:strVal val="#ppt_y"/>
                                          </p:val>
                                        </p:tav>
                                        <p:tav tm="100000">
                                          <p:val>
                                            <p:strVal val="#ppt_y"/>
                                          </p:val>
                                        </p:tav>
                                      </p:tavLst>
                                    </p:anim>
                                  </p:childTnLst>
                                </p:cTn>
                              </p:par>
                            </p:childTnLst>
                          </p:cTn>
                        </p:par>
                        <p:par>
                          <p:cTn id="10" fill="hold">
                            <p:stCondLst>
                              <p:cond delay="1700"/>
                            </p:stCondLst>
                            <p:childTnLst>
                              <p:par>
                                <p:cTn id="11" presetID="10" presetClass="entr" presetSubtype="0" fill="hold" grpId="0" nodeType="afterEffect">
                                  <p:stCondLst>
                                    <p:cond delay="0"/>
                                  </p:stCondLst>
                                  <p:childTnLst>
                                    <p:set>
                                      <p:cBhvr>
                                        <p:cTn id="12" dur="1" fill="hold">
                                          <p:stCondLst>
                                            <p:cond delay="0"/>
                                          </p:stCondLst>
                                        </p:cTn>
                                        <p:tgtEl>
                                          <p:spTgt spid="4145"/>
                                        </p:tgtEl>
                                        <p:attrNameLst>
                                          <p:attrName>style.visibility</p:attrName>
                                        </p:attrNameLst>
                                      </p:cBhvr>
                                      <p:to>
                                        <p:strVal val="visible"/>
                                      </p:to>
                                    </p:set>
                                    <p:animEffect transition="in" filter="fade">
                                      <p:cBhvr>
                                        <p:cTn id="13" dur="500"/>
                                        <p:tgtEl>
                                          <p:spTgt spid="4145"/>
                                        </p:tgtEl>
                                      </p:cBhvr>
                                    </p:animEffect>
                                  </p:childTnLst>
                                </p:cTn>
                              </p:par>
                            </p:childTnLst>
                          </p:cTn>
                        </p:par>
                        <p:par>
                          <p:cTn id="14" fill="hold">
                            <p:stCondLst>
                              <p:cond delay="2200"/>
                            </p:stCondLst>
                            <p:childTnLst>
                              <p:par>
                                <p:cTn id="15" presetID="27" presetClass="entr" presetSubtype="0" fill="hold" grpId="0" nodeType="afterEffect">
                                  <p:stCondLst>
                                    <p:cond delay="0"/>
                                  </p:stCondLst>
                                  <p:iterate type="lt">
                                    <p:tmPct val="50000"/>
                                  </p:iterate>
                                  <p:childTnLst>
                                    <p:set>
                                      <p:cBhvr>
                                        <p:cTn id="16" dur="1" fill="hold">
                                          <p:stCondLst>
                                            <p:cond delay="0"/>
                                          </p:stCondLst>
                                        </p:cTn>
                                        <p:tgtEl>
                                          <p:spTgt spid="4105"/>
                                        </p:tgtEl>
                                        <p:attrNameLst>
                                          <p:attrName>style.visibility</p:attrName>
                                        </p:attrNameLst>
                                      </p:cBhvr>
                                      <p:to>
                                        <p:strVal val="visible"/>
                                      </p:to>
                                    </p:set>
                                    <p:anim calcmode="discrete" valueType="clr">
                                      <p:cBhvr override="childStyle">
                                        <p:cTn id="17" dur="80"/>
                                        <p:tgtEl>
                                          <p:spTgt spid="4105"/>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4105"/>
                                        </p:tgtEl>
                                        <p:attrNameLst>
                                          <p:attrName>fillcolor</p:attrName>
                                        </p:attrNameLst>
                                      </p:cBhvr>
                                      <p:tavLst>
                                        <p:tav tm="0">
                                          <p:val>
                                            <p:clrVal>
                                              <a:schemeClr val="accent2"/>
                                            </p:clrVal>
                                          </p:val>
                                        </p:tav>
                                        <p:tav tm="50000">
                                          <p:val>
                                            <p:clrVal>
                                              <a:schemeClr val="hlink"/>
                                            </p:clrVal>
                                          </p:val>
                                        </p:tav>
                                      </p:tavLst>
                                    </p:anim>
                                    <p:set>
                                      <p:cBhvr>
                                        <p:cTn id="19" dur="80"/>
                                        <p:tgtEl>
                                          <p:spTgt spid="4105"/>
                                        </p:tgtEl>
                                        <p:attrNameLst>
                                          <p:attrName>fill.type</p:attrName>
                                        </p:attrNameLst>
                                      </p:cBhvr>
                                      <p:to>
                                        <p:strVal val="solid"/>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129"/>
                                        </p:tgtEl>
                                        <p:attrNameLst>
                                          <p:attrName>style.visibility</p:attrName>
                                        </p:attrNameLst>
                                      </p:cBhvr>
                                      <p:to>
                                        <p:strVal val="visible"/>
                                      </p:to>
                                    </p:set>
                                    <p:animEffect transition="in" filter="fade">
                                      <p:cBhvr>
                                        <p:cTn id="24" dur="2000"/>
                                        <p:tgtEl>
                                          <p:spTgt spid="4129"/>
                                        </p:tgtEl>
                                      </p:cBhvr>
                                    </p:animEffect>
                                  </p:childTnLst>
                                </p:cTn>
                              </p:par>
                            </p:childTnLst>
                          </p:cTn>
                        </p:par>
                        <p:par>
                          <p:cTn id="25" fill="hold">
                            <p:stCondLst>
                              <p:cond delay="2000"/>
                            </p:stCondLst>
                            <p:childTnLst>
                              <p:par>
                                <p:cTn id="26" presetID="27" presetClass="entr" presetSubtype="0" fill="hold" grpId="0" nodeType="afterEffect">
                                  <p:stCondLst>
                                    <p:cond delay="0"/>
                                  </p:stCondLst>
                                  <p:iterate type="lt">
                                    <p:tmPct val="50000"/>
                                  </p:iterate>
                                  <p:childTnLst>
                                    <p:set>
                                      <p:cBhvr>
                                        <p:cTn id="27" dur="1" fill="hold">
                                          <p:stCondLst>
                                            <p:cond delay="0"/>
                                          </p:stCondLst>
                                        </p:cTn>
                                        <p:tgtEl>
                                          <p:spTgt spid="4107"/>
                                        </p:tgtEl>
                                        <p:attrNameLst>
                                          <p:attrName>style.visibility</p:attrName>
                                        </p:attrNameLst>
                                      </p:cBhvr>
                                      <p:to>
                                        <p:strVal val="visible"/>
                                      </p:to>
                                    </p:set>
                                    <p:anim calcmode="discrete" valueType="clr">
                                      <p:cBhvr override="childStyle">
                                        <p:cTn id="28" dur="80"/>
                                        <p:tgtEl>
                                          <p:spTgt spid="4107"/>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4107"/>
                                        </p:tgtEl>
                                        <p:attrNameLst>
                                          <p:attrName>fillcolor</p:attrName>
                                        </p:attrNameLst>
                                      </p:cBhvr>
                                      <p:tavLst>
                                        <p:tav tm="0">
                                          <p:val>
                                            <p:clrVal>
                                              <a:schemeClr val="accent2"/>
                                            </p:clrVal>
                                          </p:val>
                                        </p:tav>
                                        <p:tav tm="50000">
                                          <p:val>
                                            <p:clrVal>
                                              <a:schemeClr val="hlink"/>
                                            </p:clrVal>
                                          </p:val>
                                        </p:tav>
                                      </p:tavLst>
                                    </p:anim>
                                    <p:set>
                                      <p:cBhvr>
                                        <p:cTn id="30" dur="80"/>
                                        <p:tgtEl>
                                          <p:spTgt spid="4107"/>
                                        </p:tgtEl>
                                        <p:attrNameLst>
                                          <p:attrName>fill.type</p:attrName>
                                        </p:attrNameLst>
                                      </p:cBhvr>
                                      <p:to>
                                        <p:strVal val="solid"/>
                                      </p:to>
                                    </p:set>
                                  </p:childTnLst>
                                </p:cTn>
                              </p:par>
                            </p:childTnLst>
                          </p:cTn>
                        </p:par>
                        <p:par>
                          <p:cTn id="31" fill="hold">
                            <p:stCondLst>
                              <p:cond delay="2600"/>
                            </p:stCondLst>
                            <p:childTnLst>
                              <p:par>
                                <p:cTn id="32" presetID="10" presetClass="entr" presetSubtype="0" fill="hold" grpId="0" nodeType="afterEffect">
                                  <p:stCondLst>
                                    <p:cond delay="0"/>
                                  </p:stCondLst>
                                  <p:childTnLst>
                                    <p:set>
                                      <p:cBhvr>
                                        <p:cTn id="33" dur="1" fill="hold">
                                          <p:stCondLst>
                                            <p:cond delay="0"/>
                                          </p:stCondLst>
                                        </p:cTn>
                                        <p:tgtEl>
                                          <p:spTgt spid="4144"/>
                                        </p:tgtEl>
                                        <p:attrNameLst>
                                          <p:attrName>style.visibility</p:attrName>
                                        </p:attrNameLst>
                                      </p:cBhvr>
                                      <p:to>
                                        <p:strVal val="visible"/>
                                      </p:to>
                                    </p:set>
                                    <p:animEffect transition="in" filter="fade">
                                      <p:cBhvr>
                                        <p:cTn id="34" dur="2000"/>
                                        <p:tgtEl>
                                          <p:spTgt spid="414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4130"/>
                                        </p:tgtEl>
                                        <p:attrNameLst>
                                          <p:attrName>style.visibility</p:attrName>
                                        </p:attrNameLst>
                                      </p:cBhvr>
                                      <p:to>
                                        <p:strVal val="visible"/>
                                      </p:to>
                                    </p:set>
                                    <p:animEffect transition="in" filter="fade">
                                      <p:cBhvr>
                                        <p:cTn id="39" dur="2000"/>
                                        <p:tgtEl>
                                          <p:spTgt spid="4130"/>
                                        </p:tgtEl>
                                      </p:cBhvr>
                                    </p:animEffect>
                                  </p:childTnLst>
                                </p:cTn>
                              </p:par>
                            </p:childTnLst>
                          </p:cTn>
                        </p:par>
                        <p:par>
                          <p:cTn id="40" fill="hold">
                            <p:stCondLst>
                              <p:cond delay="2000"/>
                            </p:stCondLst>
                            <p:childTnLst>
                              <p:par>
                                <p:cTn id="41" presetID="27" presetClass="entr" presetSubtype="0" fill="hold" grpId="0" nodeType="afterEffect">
                                  <p:stCondLst>
                                    <p:cond delay="0"/>
                                  </p:stCondLst>
                                  <p:iterate type="lt">
                                    <p:tmPct val="50000"/>
                                  </p:iterate>
                                  <p:childTnLst>
                                    <p:set>
                                      <p:cBhvr>
                                        <p:cTn id="42" dur="1" fill="hold">
                                          <p:stCondLst>
                                            <p:cond delay="0"/>
                                          </p:stCondLst>
                                        </p:cTn>
                                        <p:tgtEl>
                                          <p:spTgt spid="4110"/>
                                        </p:tgtEl>
                                        <p:attrNameLst>
                                          <p:attrName>style.visibility</p:attrName>
                                        </p:attrNameLst>
                                      </p:cBhvr>
                                      <p:to>
                                        <p:strVal val="visible"/>
                                      </p:to>
                                    </p:set>
                                    <p:anim calcmode="discrete" valueType="clr">
                                      <p:cBhvr override="childStyle">
                                        <p:cTn id="43" dur="80"/>
                                        <p:tgtEl>
                                          <p:spTgt spid="4110"/>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4110"/>
                                        </p:tgtEl>
                                        <p:attrNameLst>
                                          <p:attrName>fillcolor</p:attrName>
                                        </p:attrNameLst>
                                      </p:cBhvr>
                                      <p:tavLst>
                                        <p:tav tm="0">
                                          <p:val>
                                            <p:clrVal>
                                              <a:schemeClr val="accent2"/>
                                            </p:clrVal>
                                          </p:val>
                                        </p:tav>
                                        <p:tav tm="50000">
                                          <p:val>
                                            <p:clrVal>
                                              <a:schemeClr val="hlink"/>
                                            </p:clrVal>
                                          </p:val>
                                        </p:tav>
                                      </p:tavLst>
                                    </p:anim>
                                    <p:set>
                                      <p:cBhvr>
                                        <p:cTn id="45" dur="80"/>
                                        <p:tgtEl>
                                          <p:spTgt spid="4110"/>
                                        </p:tgtEl>
                                        <p:attrNameLst>
                                          <p:attrName>fill.type</p:attrName>
                                        </p:attrNameLst>
                                      </p:cBhvr>
                                      <p:to>
                                        <p:strVal val="solid"/>
                                      </p:to>
                                    </p:set>
                                  </p:childTnLst>
                                </p:cTn>
                              </p:par>
                            </p:childTnLst>
                          </p:cTn>
                        </p:par>
                        <p:par>
                          <p:cTn id="46" fill="hold">
                            <p:stCondLst>
                              <p:cond delay="2800"/>
                            </p:stCondLst>
                            <p:childTnLst>
                              <p:par>
                                <p:cTn id="47" presetID="10" presetClass="entr" presetSubtype="0" fill="hold" grpId="0" nodeType="afterEffect">
                                  <p:stCondLst>
                                    <p:cond delay="0"/>
                                  </p:stCondLst>
                                  <p:childTnLst>
                                    <p:set>
                                      <p:cBhvr>
                                        <p:cTn id="48" dur="1" fill="hold">
                                          <p:stCondLst>
                                            <p:cond delay="0"/>
                                          </p:stCondLst>
                                        </p:cTn>
                                        <p:tgtEl>
                                          <p:spTgt spid="4146"/>
                                        </p:tgtEl>
                                        <p:attrNameLst>
                                          <p:attrName>style.visibility</p:attrName>
                                        </p:attrNameLst>
                                      </p:cBhvr>
                                      <p:to>
                                        <p:strVal val="visible"/>
                                      </p:to>
                                    </p:set>
                                    <p:animEffect transition="in" filter="fade">
                                      <p:cBhvr>
                                        <p:cTn id="49" dur="2000"/>
                                        <p:tgtEl>
                                          <p:spTgt spid="4146"/>
                                        </p:tgtEl>
                                      </p:cBhvr>
                                    </p:animEffec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4114"/>
                                        </p:tgtEl>
                                        <p:attrNameLst>
                                          <p:attrName>style.visibility</p:attrName>
                                        </p:attrNameLst>
                                      </p:cBhvr>
                                      <p:to>
                                        <p:strVal val="visible"/>
                                      </p:to>
                                    </p:set>
                                    <p:anim calcmode="discrete" valueType="clr">
                                      <p:cBhvr override="childStyle">
                                        <p:cTn id="54" dur="80"/>
                                        <p:tgtEl>
                                          <p:spTgt spid="4114"/>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4114"/>
                                        </p:tgtEl>
                                        <p:attrNameLst>
                                          <p:attrName>fillcolor</p:attrName>
                                        </p:attrNameLst>
                                      </p:cBhvr>
                                      <p:tavLst>
                                        <p:tav tm="0">
                                          <p:val>
                                            <p:clrVal>
                                              <a:schemeClr val="accent2"/>
                                            </p:clrVal>
                                          </p:val>
                                        </p:tav>
                                        <p:tav tm="50000">
                                          <p:val>
                                            <p:clrVal>
                                              <a:schemeClr val="hlink"/>
                                            </p:clrVal>
                                          </p:val>
                                        </p:tav>
                                      </p:tavLst>
                                    </p:anim>
                                    <p:set>
                                      <p:cBhvr>
                                        <p:cTn id="56" dur="80"/>
                                        <p:tgtEl>
                                          <p:spTgt spid="4114"/>
                                        </p:tgtEl>
                                        <p:attrNameLst>
                                          <p:attrName>fill.type</p:attrName>
                                        </p:attrNameLst>
                                      </p:cBhvr>
                                      <p:to>
                                        <p:strVal val="solid"/>
                                      </p:to>
                                    </p:set>
                                  </p:childTnLst>
                                </p:cTn>
                              </p:par>
                            </p:childTnLst>
                          </p:cTn>
                        </p:par>
                        <p:par>
                          <p:cTn id="57" fill="hold">
                            <p:stCondLst>
                              <p:cond delay="480"/>
                            </p:stCondLst>
                            <p:childTnLst>
                              <p:par>
                                <p:cTn id="58" presetID="10" presetClass="entr" presetSubtype="0" fill="hold" nodeType="afterEffect">
                                  <p:stCondLst>
                                    <p:cond delay="0"/>
                                  </p:stCondLst>
                                  <p:childTnLst>
                                    <p:set>
                                      <p:cBhvr>
                                        <p:cTn id="59" dur="1" fill="hold">
                                          <p:stCondLst>
                                            <p:cond delay="0"/>
                                          </p:stCondLst>
                                        </p:cTn>
                                        <p:tgtEl>
                                          <p:spTgt spid="4128"/>
                                        </p:tgtEl>
                                        <p:attrNameLst>
                                          <p:attrName>style.visibility</p:attrName>
                                        </p:attrNameLst>
                                      </p:cBhvr>
                                      <p:to>
                                        <p:strVal val="visible"/>
                                      </p:to>
                                    </p:set>
                                    <p:animEffect transition="in" filter="fade">
                                      <p:cBhvr>
                                        <p:cTn id="60" dur="2000"/>
                                        <p:tgtEl>
                                          <p:spTgt spid="4128"/>
                                        </p:tgtEl>
                                      </p:cBhvr>
                                    </p:animEffect>
                                  </p:childTnLst>
                                </p:cTn>
                              </p:par>
                            </p:childTnLst>
                          </p:cTn>
                        </p:par>
                        <p:par>
                          <p:cTn id="61" fill="hold">
                            <p:stCondLst>
                              <p:cond delay="2480"/>
                            </p:stCondLst>
                            <p:childTnLst>
                              <p:par>
                                <p:cTn id="62" presetID="27" presetClass="entr" presetSubtype="0" fill="hold" grpId="0" nodeType="afterEffect">
                                  <p:stCondLst>
                                    <p:cond delay="0"/>
                                  </p:stCondLst>
                                  <p:iterate type="lt">
                                    <p:tmPct val="50000"/>
                                  </p:iterate>
                                  <p:childTnLst>
                                    <p:set>
                                      <p:cBhvr>
                                        <p:cTn id="63" dur="1" fill="hold">
                                          <p:stCondLst>
                                            <p:cond delay="0"/>
                                          </p:stCondLst>
                                        </p:cTn>
                                        <p:tgtEl>
                                          <p:spTgt spid="4149"/>
                                        </p:tgtEl>
                                        <p:attrNameLst>
                                          <p:attrName>style.visibility</p:attrName>
                                        </p:attrNameLst>
                                      </p:cBhvr>
                                      <p:to>
                                        <p:strVal val="visible"/>
                                      </p:to>
                                    </p:set>
                                    <p:anim calcmode="discrete" valueType="clr">
                                      <p:cBhvr override="childStyle">
                                        <p:cTn id="64" dur="80"/>
                                        <p:tgtEl>
                                          <p:spTgt spid="4149"/>
                                        </p:tgtEl>
                                        <p:attrNameLst>
                                          <p:attrName>style.color</p:attrName>
                                        </p:attrNameLst>
                                      </p:cBhvr>
                                      <p:tavLst>
                                        <p:tav tm="0">
                                          <p:val>
                                            <p:clrVal>
                                              <a:schemeClr val="accent2"/>
                                            </p:clrVal>
                                          </p:val>
                                        </p:tav>
                                        <p:tav tm="50000">
                                          <p:val>
                                            <p:clrVal>
                                              <a:schemeClr val="hlink"/>
                                            </p:clrVal>
                                          </p:val>
                                        </p:tav>
                                      </p:tavLst>
                                    </p:anim>
                                    <p:anim calcmode="discrete" valueType="clr">
                                      <p:cBhvr>
                                        <p:cTn id="65" dur="80"/>
                                        <p:tgtEl>
                                          <p:spTgt spid="4149"/>
                                        </p:tgtEl>
                                        <p:attrNameLst>
                                          <p:attrName>fillcolor</p:attrName>
                                        </p:attrNameLst>
                                      </p:cBhvr>
                                      <p:tavLst>
                                        <p:tav tm="0">
                                          <p:val>
                                            <p:clrVal>
                                              <a:schemeClr val="accent2"/>
                                            </p:clrVal>
                                          </p:val>
                                        </p:tav>
                                        <p:tav tm="50000">
                                          <p:val>
                                            <p:clrVal>
                                              <a:schemeClr val="hlink"/>
                                            </p:clrVal>
                                          </p:val>
                                        </p:tav>
                                      </p:tavLst>
                                    </p:anim>
                                    <p:set>
                                      <p:cBhvr>
                                        <p:cTn id="66" dur="80"/>
                                        <p:tgtEl>
                                          <p:spTgt spid="4149"/>
                                        </p:tgtEl>
                                        <p:attrNameLst>
                                          <p:attrName>fill.type</p:attrName>
                                        </p:attrNameLst>
                                      </p:cBhvr>
                                      <p:to>
                                        <p:strVal val="solid"/>
                                      </p:to>
                                    </p:set>
                                  </p:childTnLst>
                                </p:cTn>
                              </p:par>
                            </p:childTnLst>
                          </p:cTn>
                        </p:par>
                        <p:par>
                          <p:cTn id="67" fill="hold">
                            <p:stCondLst>
                              <p:cond delay="2920"/>
                            </p:stCondLst>
                            <p:childTnLst>
                              <p:par>
                                <p:cTn id="68" presetID="10" presetClass="entr" presetSubtype="0" fill="hold" grpId="0" nodeType="afterEffect">
                                  <p:stCondLst>
                                    <p:cond delay="0"/>
                                  </p:stCondLst>
                                  <p:childTnLst>
                                    <p:set>
                                      <p:cBhvr>
                                        <p:cTn id="69" dur="1" fill="hold">
                                          <p:stCondLst>
                                            <p:cond delay="0"/>
                                          </p:stCondLst>
                                        </p:cTn>
                                        <p:tgtEl>
                                          <p:spTgt spid="4150"/>
                                        </p:tgtEl>
                                        <p:attrNameLst>
                                          <p:attrName>style.visibility</p:attrName>
                                        </p:attrNameLst>
                                      </p:cBhvr>
                                      <p:to>
                                        <p:strVal val="visible"/>
                                      </p:to>
                                    </p:set>
                                    <p:animEffect transition="in" filter="fade">
                                      <p:cBhvr>
                                        <p:cTn id="70" dur="2000"/>
                                        <p:tgtEl>
                                          <p:spTgt spid="4150"/>
                                        </p:tgtEl>
                                      </p:cBhvr>
                                    </p:animEffect>
                                  </p:childTnLst>
                                </p:cTn>
                              </p:par>
                            </p:childTnLst>
                          </p:cTn>
                        </p:par>
                      </p:childTnLst>
                    </p:cTn>
                  </p:par>
                  <p:par>
                    <p:cTn id="71" fill="hold">
                      <p:stCondLst>
                        <p:cond delay="indefinite"/>
                      </p:stCondLst>
                      <p:childTnLst>
                        <p:par>
                          <p:cTn id="72" fill="hold">
                            <p:stCondLst>
                              <p:cond delay="0"/>
                            </p:stCondLst>
                            <p:childTnLst>
                              <p:par>
                                <p:cTn id="73" presetID="27" presetClass="entr" presetSubtype="0" fill="hold" grpId="0" nodeType="clickEffect">
                                  <p:stCondLst>
                                    <p:cond delay="0"/>
                                  </p:stCondLst>
                                  <p:iterate type="lt">
                                    <p:tmPct val="50000"/>
                                  </p:iterate>
                                  <p:childTnLst>
                                    <p:set>
                                      <p:cBhvr>
                                        <p:cTn id="74" dur="1" fill="hold">
                                          <p:stCondLst>
                                            <p:cond delay="0"/>
                                          </p:stCondLst>
                                        </p:cTn>
                                        <p:tgtEl>
                                          <p:spTgt spid="4111"/>
                                        </p:tgtEl>
                                        <p:attrNameLst>
                                          <p:attrName>style.visibility</p:attrName>
                                        </p:attrNameLst>
                                      </p:cBhvr>
                                      <p:to>
                                        <p:strVal val="visible"/>
                                      </p:to>
                                    </p:set>
                                    <p:anim calcmode="discrete" valueType="clr">
                                      <p:cBhvr override="childStyle">
                                        <p:cTn id="75" dur="80"/>
                                        <p:tgtEl>
                                          <p:spTgt spid="4111"/>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4111"/>
                                        </p:tgtEl>
                                        <p:attrNameLst>
                                          <p:attrName>fillcolor</p:attrName>
                                        </p:attrNameLst>
                                      </p:cBhvr>
                                      <p:tavLst>
                                        <p:tav tm="0">
                                          <p:val>
                                            <p:clrVal>
                                              <a:schemeClr val="accent2"/>
                                            </p:clrVal>
                                          </p:val>
                                        </p:tav>
                                        <p:tav tm="50000">
                                          <p:val>
                                            <p:clrVal>
                                              <a:schemeClr val="hlink"/>
                                            </p:clrVal>
                                          </p:val>
                                        </p:tav>
                                      </p:tavLst>
                                    </p:anim>
                                    <p:set>
                                      <p:cBhvr>
                                        <p:cTn id="77" dur="80"/>
                                        <p:tgtEl>
                                          <p:spTgt spid="4111"/>
                                        </p:tgtEl>
                                        <p:attrNameLst>
                                          <p:attrName>fill.type</p:attrName>
                                        </p:attrNameLst>
                                      </p:cBhvr>
                                      <p:to>
                                        <p:strVal val="solid"/>
                                      </p:to>
                                    </p:set>
                                  </p:childTnLst>
                                </p:cTn>
                              </p:par>
                            </p:childTnLst>
                          </p:cTn>
                        </p:par>
                        <p:par>
                          <p:cTn id="78" fill="hold">
                            <p:stCondLst>
                              <p:cond delay="1040"/>
                            </p:stCondLst>
                            <p:childTnLst>
                              <p:par>
                                <p:cTn id="79" presetID="10" presetClass="entr" presetSubtype="0" fill="hold" nodeType="afterEffect">
                                  <p:stCondLst>
                                    <p:cond delay="0"/>
                                  </p:stCondLst>
                                  <p:childTnLst>
                                    <p:set>
                                      <p:cBhvr>
                                        <p:cTn id="80" dur="1" fill="hold">
                                          <p:stCondLst>
                                            <p:cond delay="0"/>
                                          </p:stCondLst>
                                        </p:cTn>
                                        <p:tgtEl>
                                          <p:spTgt spid="4131"/>
                                        </p:tgtEl>
                                        <p:attrNameLst>
                                          <p:attrName>style.visibility</p:attrName>
                                        </p:attrNameLst>
                                      </p:cBhvr>
                                      <p:to>
                                        <p:strVal val="visible"/>
                                      </p:to>
                                    </p:set>
                                    <p:animEffect transition="in" filter="fade">
                                      <p:cBhvr>
                                        <p:cTn id="81" dur="2000"/>
                                        <p:tgtEl>
                                          <p:spTgt spid="413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148"/>
                                        </p:tgtEl>
                                        <p:attrNameLst>
                                          <p:attrName>style.visibility</p:attrName>
                                        </p:attrNameLst>
                                      </p:cBhvr>
                                      <p:to>
                                        <p:strVal val="visible"/>
                                      </p:to>
                                    </p:set>
                                    <p:animEffect transition="in" filter="fade">
                                      <p:cBhvr>
                                        <p:cTn id="84" dur="2000"/>
                                        <p:tgtEl>
                                          <p:spTgt spid="4148"/>
                                        </p:tgtEl>
                                      </p:cBhvr>
                                    </p:animEffect>
                                  </p:childTnLst>
                                </p:cTn>
                              </p:par>
                            </p:childTnLst>
                          </p:cTn>
                        </p:par>
                        <p:par>
                          <p:cTn id="85" fill="hold">
                            <p:stCondLst>
                              <p:cond delay="3040"/>
                            </p:stCondLst>
                            <p:childTnLst>
                              <p:par>
                                <p:cTn id="86" presetID="27" presetClass="entr" presetSubtype="0" fill="hold" grpId="0" nodeType="afterEffect">
                                  <p:stCondLst>
                                    <p:cond delay="0"/>
                                  </p:stCondLst>
                                  <p:iterate type="lt">
                                    <p:tmPct val="50000"/>
                                  </p:iterate>
                                  <p:childTnLst>
                                    <p:set>
                                      <p:cBhvr>
                                        <p:cTn id="87" dur="1" fill="hold">
                                          <p:stCondLst>
                                            <p:cond delay="0"/>
                                          </p:stCondLst>
                                        </p:cTn>
                                        <p:tgtEl>
                                          <p:spTgt spid="4113"/>
                                        </p:tgtEl>
                                        <p:attrNameLst>
                                          <p:attrName>style.visibility</p:attrName>
                                        </p:attrNameLst>
                                      </p:cBhvr>
                                      <p:to>
                                        <p:strVal val="visible"/>
                                      </p:to>
                                    </p:set>
                                    <p:anim calcmode="discrete" valueType="clr">
                                      <p:cBhvr override="childStyle">
                                        <p:cTn id="88" dur="80"/>
                                        <p:tgtEl>
                                          <p:spTgt spid="4113"/>
                                        </p:tgtEl>
                                        <p:attrNameLst>
                                          <p:attrName>style.color</p:attrName>
                                        </p:attrNameLst>
                                      </p:cBhvr>
                                      <p:tavLst>
                                        <p:tav tm="0">
                                          <p:val>
                                            <p:clrVal>
                                              <a:schemeClr val="accent2"/>
                                            </p:clrVal>
                                          </p:val>
                                        </p:tav>
                                        <p:tav tm="50000">
                                          <p:val>
                                            <p:clrVal>
                                              <a:schemeClr val="hlink"/>
                                            </p:clrVal>
                                          </p:val>
                                        </p:tav>
                                      </p:tavLst>
                                    </p:anim>
                                    <p:anim calcmode="discrete" valueType="clr">
                                      <p:cBhvr>
                                        <p:cTn id="89" dur="80"/>
                                        <p:tgtEl>
                                          <p:spTgt spid="4113"/>
                                        </p:tgtEl>
                                        <p:attrNameLst>
                                          <p:attrName>fillcolor</p:attrName>
                                        </p:attrNameLst>
                                      </p:cBhvr>
                                      <p:tavLst>
                                        <p:tav tm="0">
                                          <p:val>
                                            <p:clrVal>
                                              <a:schemeClr val="accent2"/>
                                            </p:clrVal>
                                          </p:val>
                                        </p:tav>
                                        <p:tav tm="50000">
                                          <p:val>
                                            <p:clrVal>
                                              <a:schemeClr val="hlink"/>
                                            </p:clrVal>
                                          </p:val>
                                        </p:tav>
                                      </p:tavLst>
                                    </p:anim>
                                    <p:set>
                                      <p:cBhvr>
                                        <p:cTn id="90" dur="80"/>
                                        <p:tgtEl>
                                          <p:spTgt spid="4113"/>
                                        </p:tgtEl>
                                        <p:attrNameLst>
                                          <p:attrName>fill.type</p:attrName>
                                        </p:attrNameLst>
                                      </p:cBhvr>
                                      <p:to>
                                        <p:strVal val="solid"/>
                                      </p:to>
                                    </p:set>
                                  </p:childTnLst>
                                </p:cTn>
                              </p:par>
                              <p:par>
                                <p:cTn id="91" presetID="10" presetClass="entr" presetSubtype="0" fill="hold" nodeType="withEffect">
                                  <p:stCondLst>
                                    <p:cond delay="0"/>
                                  </p:stCondLst>
                                  <p:childTnLst>
                                    <p:set>
                                      <p:cBhvr>
                                        <p:cTn id="92" dur="1" fill="hold">
                                          <p:stCondLst>
                                            <p:cond delay="0"/>
                                          </p:stCondLst>
                                        </p:cTn>
                                        <p:tgtEl>
                                          <p:spTgt spid="4132"/>
                                        </p:tgtEl>
                                        <p:attrNameLst>
                                          <p:attrName>style.visibility</p:attrName>
                                        </p:attrNameLst>
                                      </p:cBhvr>
                                      <p:to>
                                        <p:strVal val="visible"/>
                                      </p:to>
                                    </p:set>
                                    <p:animEffect transition="in" filter="fade">
                                      <p:cBhvr>
                                        <p:cTn id="93" dur="2000"/>
                                        <p:tgtEl>
                                          <p:spTgt spid="4132"/>
                                        </p:tgtEl>
                                      </p:cBhvr>
                                    </p:animEffect>
                                  </p:childTnLst>
                                </p:cTn>
                              </p:par>
                            </p:childTnLst>
                          </p:cTn>
                        </p:par>
                        <p:par>
                          <p:cTn id="94" fill="hold">
                            <p:stCondLst>
                              <p:cond delay="5040"/>
                            </p:stCondLst>
                            <p:childTnLst>
                              <p:par>
                                <p:cTn id="95" presetID="10" presetClass="entr" presetSubtype="0" fill="hold" grpId="0" nodeType="afterEffect">
                                  <p:stCondLst>
                                    <p:cond delay="0"/>
                                  </p:stCondLst>
                                  <p:childTnLst>
                                    <p:set>
                                      <p:cBhvr>
                                        <p:cTn id="96" dur="1" fill="hold">
                                          <p:stCondLst>
                                            <p:cond delay="0"/>
                                          </p:stCondLst>
                                        </p:cTn>
                                        <p:tgtEl>
                                          <p:spTgt spid="4160"/>
                                        </p:tgtEl>
                                        <p:attrNameLst>
                                          <p:attrName>style.visibility</p:attrName>
                                        </p:attrNameLst>
                                      </p:cBhvr>
                                      <p:to>
                                        <p:strVal val="visible"/>
                                      </p:to>
                                    </p:set>
                                    <p:animEffect transition="in" filter="fade">
                                      <p:cBhvr>
                                        <p:cTn id="97" dur="2000"/>
                                        <p:tgtEl>
                                          <p:spTgt spid="4160"/>
                                        </p:tgtEl>
                                      </p:cBhvr>
                                    </p:animEffect>
                                  </p:childTnLst>
                                </p:cTn>
                              </p:par>
                              <p:par>
                                <p:cTn id="98" presetID="23" presetClass="entr" presetSubtype="16" fill="hold" grpId="1" nodeType="withEffect">
                                  <p:stCondLst>
                                    <p:cond delay="0"/>
                                  </p:stCondLst>
                                  <p:childTnLst>
                                    <p:set>
                                      <p:cBhvr>
                                        <p:cTn id="99" dur="1" fill="hold">
                                          <p:stCondLst>
                                            <p:cond delay="0"/>
                                          </p:stCondLst>
                                        </p:cTn>
                                        <p:tgtEl>
                                          <p:spTgt spid="4160"/>
                                        </p:tgtEl>
                                        <p:attrNameLst>
                                          <p:attrName>style.visibility</p:attrName>
                                        </p:attrNameLst>
                                      </p:cBhvr>
                                      <p:to>
                                        <p:strVal val="visible"/>
                                      </p:to>
                                    </p:set>
                                    <p:anim calcmode="lin" valueType="num">
                                      <p:cBhvr>
                                        <p:cTn id="100" dur="500" fill="hold"/>
                                        <p:tgtEl>
                                          <p:spTgt spid="4160"/>
                                        </p:tgtEl>
                                        <p:attrNameLst>
                                          <p:attrName>ppt_w</p:attrName>
                                        </p:attrNameLst>
                                      </p:cBhvr>
                                      <p:tavLst>
                                        <p:tav tm="0">
                                          <p:val>
                                            <p:fltVal val="0"/>
                                          </p:val>
                                        </p:tav>
                                        <p:tav tm="100000">
                                          <p:val>
                                            <p:strVal val="#ppt_w"/>
                                          </p:val>
                                        </p:tav>
                                      </p:tavLst>
                                    </p:anim>
                                    <p:anim calcmode="lin" valueType="num">
                                      <p:cBhvr>
                                        <p:cTn id="101" dur="500" fill="hold"/>
                                        <p:tgtEl>
                                          <p:spTgt spid="41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8" grpId="0" animBg="1"/>
      <p:bldP spid="4144" grpId="0" animBg="1"/>
      <p:bldP spid="4145" grpId="0" animBg="1"/>
      <p:bldP spid="4146" grpId="0" animBg="1"/>
      <p:bldP spid="4103" grpId="0"/>
      <p:bldP spid="4105" grpId="0"/>
      <p:bldP spid="4107" grpId="0"/>
      <p:bldP spid="4110" grpId="0"/>
      <p:bldP spid="4111" grpId="0"/>
      <p:bldP spid="4113" grpId="0"/>
      <p:bldP spid="4114" grpId="0"/>
      <p:bldP spid="4150" grpId="0" animBg="1"/>
      <p:bldP spid="4149" grpId="0"/>
      <p:bldP spid="4160" grpId="0" animBg="1"/>
      <p:bldP spid="416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46275"/>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5192" name="Oval 72"/>
          <p:cNvSpPr>
            <a:spLocks noChangeArrowheads="1"/>
          </p:cNvSpPr>
          <p:nvPr/>
        </p:nvSpPr>
        <p:spPr bwMode="auto">
          <a:xfrm>
            <a:off x="5651500" y="3500438"/>
            <a:ext cx="2881313" cy="1657350"/>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sp>
        <p:nvSpPr>
          <p:cNvPr id="5193" name="Oval 73"/>
          <p:cNvSpPr>
            <a:spLocks noChangeArrowheads="1"/>
          </p:cNvSpPr>
          <p:nvPr/>
        </p:nvSpPr>
        <p:spPr bwMode="auto">
          <a:xfrm>
            <a:off x="5508625" y="4868863"/>
            <a:ext cx="3635375" cy="1657350"/>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anchor="ctr"/>
          <a:lstStyle/>
          <a:p>
            <a:endParaRPr lang="en-US"/>
          </a:p>
        </p:txBody>
      </p:sp>
      <p:sp>
        <p:nvSpPr>
          <p:cNvPr id="5191" name="Rectangle 71"/>
          <p:cNvSpPr>
            <a:spLocks noChangeArrowheads="1"/>
          </p:cNvSpPr>
          <p:nvPr/>
        </p:nvSpPr>
        <p:spPr bwMode="auto">
          <a:xfrm>
            <a:off x="2339975" y="2636838"/>
            <a:ext cx="6804025" cy="792162"/>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anchor="ctr"/>
          <a:lstStyle/>
          <a:p>
            <a:endParaRPr lang="en-US"/>
          </a:p>
        </p:txBody>
      </p:sp>
      <p:sp>
        <p:nvSpPr>
          <p:cNvPr id="5123" name="Text Box 3"/>
          <p:cNvSpPr txBox="1">
            <a:spLocks noChangeArrowheads="1"/>
          </p:cNvSpPr>
          <p:nvPr/>
        </p:nvSpPr>
        <p:spPr bwMode="auto">
          <a:xfrm>
            <a:off x="1258888" y="476250"/>
            <a:ext cx="3671887" cy="711200"/>
          </a:xfrm>
          <a:prstGeom prst="rect">
            <a:avLst/>
          </a:prstGeom>
          <a:gradFill rotWithShape="1">
            <a:gsLst>
              <a:gs pos="0">
                <a:srgbClr val="FFFF00"/>
              </a:gs>
              <a:gs pos="50000">
                <a:schemeClr val="bg1"/>
              </a:gs>
              <a:gs pos="100000">
                <a:srgbClr val="FFFF00"/>
              </a:gs>
            </a:gsLst>
            <a:lin ang="2700000" scaled="1"/>
          </a:gradFill>
          <a:ln w="9525">
            <a:solidFill>
              <a:schemeClr val="tx1"/>
            </a:solidFill>
            <a:miter lim="800000"/>
            <a:headEnd/>
            <a:tailEnd/>
          </a:ln>
          <a:effectLst>
            <a:outerShdw dist="107763" dir="2700000" algn="ctr" rotWithShape="0">
              <a:schemeClr val="bg2">
                <a:alpha val="50000"/>
              </a:schemeClr>
            </a:outerShdw>
          </a:effectLst>
        </p:spPr>
        <p:txBody>
          <a:bodyPr>
            <a:spAutoFit/>
          </a:bodyPr>
          <a:lstStyle/>
          <a:p>
            <a:pPr algn="ctr">
              <a:spcBef>
                <a:spcPct val="50000"/>
              </a:spcBef>
            </a:pPr>
            <a:r>
              <a:rPr lang="es-ES_tradnl" sz="2000" b="1">
                <a:solidFill>
                  <a:srgbClr val="000099"/>
                </a:solidFill>
              </a:rPr>
              <a:t>CARBON SKELETONS: THE MOLECULAR CHASSIS</a:t>
            </a:r>
            <a:endParaRPr lang="en-US" sz="2000" b="1">
              <a:solidFill>
                <a:srgbClr val="000099"/>
              </a:solidFill>
            </a:endParaRPr>
          </a:p>
        </p:txBody>
      </p:sp>
      <p:sp>
        <p:nvSpPr>
          <p:cNvPr id="5124" name="Text Box 4"/>
          <p:cNvSpPr txBox="1">
            <a:spLocks noChangeArrowheads="1"/>
          </p:cNvSpPr>
          <p:nvPr/>
        </p:nvSpPr>
        <p:spPr bwMode="auto">
          <a:xfrm>
            <a:off x="827088" y="2781300"/>
            <a:ext cx="2592387" cy="7016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0099"/>
                </a:solidFill>
              </a:rPr>
              <a:t>Open-chain (aliphatic)</a:t>
            </a:r>
            <a:endParaRPr lang="en-US" sz="2000">
              <a:solidFill>
                <a:srgbClr val="000099"/>
              </a:solidFill>
            </a:endParaRPr>
          </a:p>
        </p:txBody>
      </p:sp>
      <p:sp>
        <p:nvSpPr>
          <p:cNvPr id="5125" name="Text Box 5"/>
          <p:cNvSpPr txBox="1">
            <a:spLocks noChangeArrowheads="1"/>
          </p:cNvSpPr>
          <p:nvPr/>
        </p:nvSpPr>
        <p:spPr bwMode="auto">
          <a:xfrm>
            <a:off x="3203575" y="4075113"/>
            <a:ext cx="2232025" cy="3968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0099"/>
                </a:solidFill>
              </a:rPr>
              <a:t>Aromatic rings</a:t>
            </a:r>
            <a:endParaRPr lang="en-US" sz="2000">
              <a:solidFill>
                <a:srgbClr val="000099"/>
              </a:solidFill>
            </a:endParaRPr>
          </a:p>
        </p:txBody>
      </p:sp>
      <p:sp>
        <p:nvSpPr>
          <p:cNvPr id="5126" name="Text Box 6"/>
          <p:cNvSpPr txBox="1">
            <a:spLocks noChangeArrowheads="1"/>
          </p:cNvSpPr>
          <p:nvPr/>
        </p:nvSpPr>
        <p:spPr bwMode="auto">
          <a:xfrm>
            <a:off x="1116013" y="4724400"/>
            <a:ext cx="1944687" cy="7016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0099"/>
                </a:solidFill>
              </a:rPr>
              <a:t>Cyclic compounds</a:t>
            </a:r>
            <a:endParaRPr lang="en-US" sz="2000">
              <a:solidFill>
                <a:srgbClr val="000099"/>
              </a:solidFill>
            </a:endParaRPr>
          </a:p>
        </p:txBody>
      </p:sp>
      <p:sp>
        <p:nvSpPr>
          <p:cNvPr id="5127" name="Text Box 7"/>
          <p:cNvSpPr txBox="1">
            <a:spLocks noChangeArrowheads="1"/>
          </p:cNvSpPr>
          <p:nvPr/>
        </p:nvSpPr>
        <p:spPr bwMode="auto">
          <a:xfrm>
            <a:off x="3348038" y="5373688"/>
            <a:ext cx="2881312" cy="7016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000099"/>
                </a:solidFill>
              </a:rPr>
              <a:t>Saturated carbon Rings (alicyclic)</a:t>
            </a:r>
            <a:endParaRPr lang="en-US" sz="2000">
              <a:solidFill>
                <a:srgbClr val="000099"/>
              </a:solidFill>
            </a:endParaRPr>
          </a:p>
        </p:txBody>
      </p:sp>
      <p:sp>
        <p:nvSpPr>
          <p:cNvPr id="5134" name="Rectangle 14"/>
          <p:cNvSpPr>
            <a:spLocks noChangeArrowheads="1"/>
          </p:cNvSpPr>
          <p:nvPr/>
        </p:nvSpPr>
        <p:spPr bwMode="auto">
          <a:xfrm>
            <a:off x="1692275" y="3716338"/>
            <a:ext cx="6408738" cy="71437"/>
          </a:xfrm>
          <a:prstGeom prst="rect">
            <a:avLst/>
          </a:prstGeom>
          <a:gradFill rotWithShape="1">
            <a:gsLst>
              <a:gs pos="0">
                <a:srgbClr val="CACACA"/>
              </a:gs>
              <a:gs pos="50000">
                <a:srgbClr val="00007A"/>
              </a:gs>
              <a:gs pos="100000">
                <a:srgbClr val="CACACA"/>
              </a:gs>
            </a:gsLst>
            <a:lin ang="0" scaled="1"/>
          </a:gradFill>
          <a:ln w="9525">
            <a:noFill/>
            <a:miter lim="800000"/>
            <a:headEnd/>
            <a:tailEnd/>
          </a:ln>
          <a:effectLst/>
        </p:spPr>
        <p:txBody>
          <a:bodyPr wrap="none" anchor="ctr"/>
          <a:lstStyle/>
          <a:p>
            <a:endParaRPr lang="en-US"/>
          </a:p>
        </p:txBody>
      </p:sp>
      <p:sp>
        <p:nvSpPr>
          <p:cNvPr id="5135" name="Rectangle 15"/>
          <p:cNvSpPr>
            <a:spLocks noChangeArrowheads="1"/>
          </p:cNvSpPr>
          <p:nvPr/>
        </p:nvSpPr>
        <p:spPr bwMode="auto">
          <a:xfrm>
            <a:off x="3924300" y="5013325"/>
            <a:ext cx="3959225" cy="71438"/>
          </a:xfrm>
          <a:prstGeom prst="rect">
            <a:avLst/>
          </a:prstGeom>
          <a:gradFill rotWithShape="1">
            <a:gsLst>
              <a:gs pos="0">
                <a:srgbClr val="CACACA"/>
              </a:gs>
              <a:gs pos="50000">
                <a:srgbClr val="00007A"/>
              </a:gs>
              <a:gs pos="100000">
                <a:srgbClr val="CACACA"/>
              </a:gs>
            </a:gsLst>
            <a:lin ang="0" scaled="1"/>
          </a:gradFill>
          <a:ln w="9525">
            <a:noFill/>
            <a:miter lim="800000"/>
            <a:headEnd/>
            <a:tailEnd/>
          </a:ln>
          <a:effectLst/>
        </p:spPr>
        <p:txBody>
          <a:bodyPr wrap="none" anchor="ctr"/>
          <a:lstStyle/>
          <a:p>
            <a:endParaRPr lang="en-US"/>
          </a:p>
        </p:txBody>
      </p:sp>
      <p:sp>
        <p:nvSpPr>
          <p:cNvPr id="5136" name="AutoShape 16"/>
          <p:cNvSpPr>
            <a:spLocks/>
          </p:cNvSpPr>
          <p:nvPr/>
        </p:nvSpPr>
        <p:spPr bwMode="auto">
          <a:xfrm>
            <a:off x="971550" y="2779713"/>
            <a:ext cx="215900" cy="2592387"/>
          </a:xfrm>
          <a:prstGeom prst="leftBrace">
            <a:avLst>
              <a:gd name="adj1" fmla="val 100061"/>
              <a:gd name="adj2" fmla="val 50000"/>
            </a:avLst>
          </a:prstGeom>
          <a:noFill/>
          <a:ln w="28575">
            <a:solidFill>
              <a:srgbClr val="000099"/>
            </a:solidFill>
            <a:round/>
            <a:headEnd/>
            <a:tailEnd/>
          </a:ln>
          <a:effectLst/>
        </p:spPr>
        <p:txBody>
          <a:bodyPr wrap="none" anchor="ctr"/>
          <a:lstStyle/>
          <a:p>
            <a:pPr algn="ctr"/>
            <a:endParaRPr lang="en-US">
              <a:solidFill>
                <a:srgbClr val="000099"/>
              </a:solidFill>
            </a:endParaRPr>
          </a:p>
        </p:txBody>
      </p:sp>
      <p:sp>
        <p:nvSpPr>
          <p:cNvPr id="5137" name="AutoShape 17"/>
          <p:cNvSpPr>
            <a:spLocks/>
          </p:cNvSpPr>
          <p:nvPr/>
        </p:nvSpPr>
        <p:spPr bwMode="auto">
          <a:xfrm>
            <a:off x="3132138" y="4148138"/>
            <a:ext cx="215900" cy="1800225"/>
          </a:xfrm>
          <a:prstGeom prst="leftBrace">
            <a:avLst>
              <a:gd name="adj1" fmla="val 69485"/>
              <a:gd name="adj2" fmla="val 50000"/>
            </a:avLst>
          </a:prstGeom>
          <a:noFill/>
          <a:ln w="28575">
            <a:solidFill>
              <a:srgbClr val="000099"/>
            </a:solidFill>
            <a:round/>
            <a:headEnd/>
            <a:tailEnd/>
          </a:ln>
          <a:effectLst/>
        </p:spPr>
        <p:txBody>
          <a:bodyPr wrap="none" anchor="ctr"/>
          <a:lstStyle/>
          <a:p>
            <a:pPr algn="ctr"/>
            <a:endParaRPr lang="en-US">
              <a:solidFill>
                <a:srgbClr val="000099"/>
              </a:solidFill>
            </a:endParaRPr>
          </a:p>
        </p:txBody>
      </p:sp>
      <p:pic>
        <p:nvPicPr>
          <p:cNvPr id="5138" name="Picture 18"/>
          <p:cNvPicPr>
            <a:picLocks noChangeAspect="1" noChangeArrowheads="1"/>
          </p:cNvPicPr>
          <p:nvPr/>
        </p:nvPicPr>
        <p:blipFill>
          <a:blip r:embed="rId3"/>
          <a:srcRect/>
          <a:stretch>
            <a:fillRect/>
          </a:stretch>
        </p:blipFill>
        <p:spPr bwMode="auto">
          <a:xfrm>
            <a:off x="5940425" y="188913"/>
            <a:ext cx="2160588" cy="1314450"/>
          </a:xfrm>
          <a:prstGeom prst="rect">
            <a:avLst/>
          </a:prstGeom>
          <a:noFill/>
          <a:ln w="9525">
            <a:noFill/>
            <a:miter lim="800000"/>
            <a:headEnd/>
            <a:tailEnd/>
          </a:ln>
          <a:effectLst/>
        </p:spPr>
      </p:pic>
      <p:sp>
        <p:nvSpPr>
          <p:cNvPr id="5139" name="Text Box 19"/>
          <p:cNvSpPr txBox="1">
            <a:spLocks noChangeArrowheads="1"/>
          </p:cNvSpPr>
          <p:nvPr/>
        </p:nvSpPr>
        <p:spPr bwMode="auto">
          <a:xfrm>
            <a:off x="2268538" y="2133600"/>
            <a:ext cx="349250" cy="457200"/>
          </a:xfrm>
          <a:prstGeom prst="rect">
            <a:avLst/>
          </a:prstGeom>
          <a:noFill/>
          <a:ln w="9525">
            <a:noFill/>
            <a:miter lim="800000"/>
            <a:headEnd/>
            <a:tailEnd/>
          </a:ln>
          <a:effectLst/>
        </p:spPr>
        <p:txBody>
          <a:bodyPr>
            <a:spAutoFit/>
          </a:bodyPr>
          <a:lstStyle/>
          <a:p>
            <a:r>
              <a:rPr lang="es-ES_tradnl" sz="2400">
                <a:solidFill>
                  <a:srgbClr val="000099"/>
                </a:solidFill>
              </a:rPr>
              <a:t>C</a:t>
            </a:r>
            <a:endParaRPr lang="en-US" sz="2400">
              <a:solidFill>
                <a:srgbClr val="000099"/>
              </a:solidFill>
            </a:endParaRPr>
          </a:p>
        </p:txBody>
      </p:sp>
      <p:sp>
        <p:nvSpPr>
          <p:cNvPr id="5140" name="Text Box 20"/>
          <p:cNvSpPr txBox="1">
            <a:spLocks noChangeArrowheads="1"/>
          </p:cNvSpPr>
          <p:nvPr/>
        </p:nvSpPr>
        <p:spPr bwMode="auto">
          <a:xfrm>
            <a:off x="2773363" y="2133600"/>
            <a:ext cx="404812" cy="457200"/>
          </a:xfrm>
          <a:prstGeom prst="rect">
            <a:avLst/>
          </a:prstGeom>
          <a:noFill/>
          <a:ln w="9525">
            <a:noFill/>
            <a:miter lim="800000"/>
            <a:headEnd/>
            <a:tailEnd/>
          </a:ln>
          <a:effectLst/>
        </p:spPr>
        <p:txBody>
          <a:bodyPr wrap="none">
            <a:spAutoFit/>
          </a:bodyPr>
          <a:lstStyle/>
          <a:p>
            <a:r>
              <a:rPr lang="es-ES_tradnl" sz="2400">
                <a:solidFill>
                  <a:srgbClr val="000099"/>
                </a:solidFill>
              </a:rPr>
              <a:t>C</a:t>
            </a:r>
            <a:endParaRPr lang="en-US" sz="2400">
              <a:solidFill>
                <a:srgbClr val="000099"/>
              </a:solidFill>
            </a:endParaRPr>
          </a:p>
        </p:txBody>
      </p:sp>
      <p:sp>
        <p:nvSpPr>
          <p:cNvPr id="5141" name="Text Box 21"/>
          <p:cNvSpPr txBox="1">
            <a:spLocks noChangeArrowheads="1"/>
          </p:cNvSpPr>
          <p:nvPr/>
        </p:nvSpPr>
        <p:spPr bwMode="auto">
          <a:xfrm>
            <a:off x="3276600" y="2133600"/>
            <a:ext cx="404813" cy="457200"/>
          </a:xfrm>
          <a:prstGeom prst="rect">
            <a:avLst/>
          </a:prstGeom>
          <a:noFill/>
          <a:ln w="9525">
            <a:noFill/>
            <a:miter lim="800000"/>
            <a:headEnd/>
            <a:tailEnd/>
          </a:ln>
          <a:effectLst/>
        </p:spPr>
        <p:txBody>
          <a:bodyPr wrap="none">
            <a:spAutoFit/>
          </a:bodyPr>
          <a:lstStyle/>
          <a:p>
            <a:r>
              <a:rPr lang="es-ES_tradnl" sz="2400">
                <a:solidFill>
                  <a:srgbClr val="000099"/>
                </a:solidFill>
              </a:rPr>
              <a:t>C</a:t>
            </a:r>
            <a:endParaRPr lang="en-US" sz="2400">
              <a:solidFill>
                <a:srgbClr val="000099"/>
              </a:solidFill>
            </a:endParaRPr>
          </a:p>
        </p:txBody>
      </p:sp>
      <p:sp>
        <p:nvSpPr>
          <p:cNvPr id="5142" name="Text Box 22"/>
          <p:cNvSpPr txBox="1">
            <a:spLocks noChangeArrowheads="1"/>
          </p:cNvSpPr>
          <p:nvPr/>
        </p:nvSpPr>
        <p:spPr bwMode="auto">
          <a:xfrm>
            <a:off x="4068763" y="2133600"/>
            <a:ext cx="404812" cy="457200"/>
          </a:xfrm>
          <a:prstGeom prst="rect">
            <a:avLst/>
          </a:prstGeom>
          <a:noFill/>
          <a:ln w="9525">
            <a:noFill/>
            <a:miter lim="800000"/>
            <a:headEnd/>
            <a:tailEnd/>
          </a:ln>
          <a:effectLst/>
        </p:spPr>
        <p:txBody>
          <a:bodyPr wrap="none">
            <a:spAutoFit/>
          </a:bodyPr>
          <a:lstStyle/>
          <a:p>
            <a:r>
              <a:rPr lang="es-ES_tradnl" sz="2400">
                <a:solidFill>
                  <a:srgbClr val="000099"/>
                </a:solidFill>
              </a:rPr>
              <a:t>C</a:t>
            </a:r>
            <a:endParaRPr lang="en-US" sz="2400">
              <a:solidFill>
                <a:srgbClr val="000099"/>
              </a:solidFill>
            </a:endParaRPr>
          </a:p>
        </p:txBody>
      </p:sp>
      <p:sp>
        <p:nvSpPr>
          <p:cNvPr id="5143" name="Text Box 23"/>
          <p:cNvSpPr txBox="1">
            <a:spLocks noChangeArrowheads="1"/>
          </p:cNvSpPr>
          <p:nvPr/>
        </p:nvSpPr>
        <p:spPr bwMode="auto">
          <a:xfrm>
            <a:off x="3421063" y="2060575"/>
            <a:ext cx="935037" cy="457200"/>
          </a:xfrm>
          <a:prstGeom prst="rect">
            <a:avLst/>
          </a:prstGeom>
          <a:noFill/>
          <a:ln w="9525">
            <a:noFill/>
            <a:miter lim="800000"/>
            <a:headEnd/>
            <a:tailEnd/>
          </a:ln>
          <a:effectLst/>
        </p:spPr>
        <p:txBody>
          <a:bodyPr>
            <a:spAutoFit/>
          </a:bodyPr>
          <a:lstStyle/>
          <a:p>
            <a:pPr algn="ctr">
              <a:spcBef>
                <a:spcPct val="50000"/>
              </a:spcBef>
            </a:pPr>
            <a:r>
              <a:rPr lang="es-ES_tradnl" sz="2400">
                <a:solidFill>
                  <a:srgbClr val="000099"/>
                </a:solidFill>
              </a:rPr>
              <a:t>…..</a:t>
            </a:r>
            <a:endParaRPr lang="en-US" sz="2400">
              <a:solidFill>
                <a:srgbClr val="000099"/>
              </a:solidFill>
            </a:endParaRPr>
          </a:p>
        </p:txBody>
      </p:sp>
      <p:sp>
        <p:nvSpPr>
          <p:cNvPr id="5144" name="Line 24"/>
          <p:cNvSpPr>
            <a:spLocks noChangeShapeType="1"/>
          </p:cNvSpPr>
          <p:nvPr/>
        </p:nvSpPr>
        <p:spPr bwMode="auto">
          <a:xfrm>
            <a:off x="3133725" y="2349500"/>
            <a:ext cx="215900" cy="0"/>
          </a:xfrm>
          <a:prstGeom prst="line">
            <a:avLst/>
          </a:prstGeom>
          <a:noFill/>
          <a:ln w="38100">
            <a:solidFill>
              <a:srgbClr val="000099"/>
            </a:solidFill>
            <a:round/>
            <a:headEnd/>
            <a:tailEnd/>
          </a:ln>
          <a:effectLst/>
        </p:spPr>
        <p:txBody>
          <a:bodyPr/>
          <a:lstStyle/>
          <a:p>
            <a:endParaRPr lang="en-US"/>
          </a:p>
        </p:txBody>
      </p:sp>
      <p:sp>
        <p:nvSpPr>
          <p:cNvPr id="5145" name="Line 25"/>
          <p:cNvSpPr>
            <a:spLocks noChangeShapeType="1"/>
          </p:cNvSpPr>
          <p:nvPr/>
        </p:nvSpPr>
        <p:spPr bwMode="auto">
          <a:xfrm>
            <a:off x="2628900" y="2349500"/>
            <a:ext cx="215900" cy="0"/>
          </a:xfrm>
          <a:prstGeom prst="line">
            <a:avLst/>
          </a:prstGeom>
          <a:noFill/>
          <a:ln w="38100">
            <a:solidFill>
              <a:srgbClr val="000099"/>
            </a:solidFill>
            <a:round/>
            <a:headEnd/>
            <a:tailEnd/>
          </a:ln>
          <a:effectLst/>
        </p:spPr>
        <p:txBody>
          <a:bodyPr/>
          <a:lstStyle/>
          <a:p>
            <a:endParaRPr lang="en-US"/>
          </a:p>
        </p:txBody>
      </p:sp>
      <p:sp>
        <p:nvSpPr>
          <p:cNvPr id="5180" name="Text Box 60"/>
          <p:cNvSpPr txBox="1">
            <a:spLocks noChangeArrowheads="1"/>
          </p:cNvSpPr>
          <p:nvPr/>
        </p:nvSpPr>
        <p:spPr bwMode="auto">
          <a:xfrm>
            <a:off x="8459788" y="333375"/>
            <a:ext cx="325437" cy="396875"/>
          </a:xfrm>
          <a:prstGeom prst="rect">
            <a:avLst/>
          </a:prstGeom>
          <a:noFill/>
          <a:ln w="9525">
            <a:noFill/>
            <a:miter lim="800000"/>
            <a:headEnd/>
            <a:tailEnd/>
          </a:ln>
          <a:effectLst/>
        </p:spPr>
        <p:txBody>
          <a:bodyPr wrap="none">
            <a:spAutoFit/>
          </a:bodyPr>
          <a:lstStyle/>
          <a:p>
            <a:r>
              <a:rPr lang="es-ES_tradnl" sz="2000"/>
              <a:t>4</a:t>
            </a:r>
            <a:endParaRPr lang="en-US" sz="2000"/>
          </a:p>
        </p:txBody>
      </p:sp>
      <p:sp>
        <p:nvSpPr>
          <p:cNvPr id="5181" name="Line 61"/>
          <p:cNvSpPr>
            <a:spLocks noChangeShapeType="1"/>
          </p:cNvSpPr>
          <p:nvPr/>
        </p:nvSpPr>
        <p:spPr bwMode="auto">
          <a:xfrm>
            <a:off x="1187450" y="1484313"/>
            <a:ext cx="7345363" cy="0"/>
          </a:xfrm>
          <a:prstGeom prst="line">
            <a:avLst/>
          </a:prstGeom>
          <a:noFill/>
          <a:ln w="57150">
            <a:solidFill>
              <a:srgbClr val="000099"/>
            </a:solidFill>
            <a:round/>
            <a:headEnd/>
            <a:tailEnd/>
          </a:ln>
          <a:effectLst>
            <a:outerShdw dist="107763" dir="2700000" algn="ctr" rotWithShape="0">
              <a:schemeClr val="bg2">
                <a:alpha val="50000"/>
              </a:schemeClr>
            </a:outerShdw>
          </a:effectLst>
        </p:spPr>
        <p:txBody>
          <a:bodyPr/>
          <a:lstStyle/>
          <a:p>
            <a:endParaRPr lang="en-US"/>
          </a:p>
        </p:txBody>
      </p:sp>
      <p:sp>
        <p:nvSpPr>
          <p:cNvPr id="5182" name="Text Box 62"/>
          <p:cNvSpPr txBox="1">
            <a:spLocks noChangeArrowheads="1"/>
          </p:cNvSpPr>
          <p:nvPr/>
        </p:nvSpPr>
        <p:spPr bwMode="auto">
          <a:xfrm>
            <a:off x="5292725" y="2133600"/>
            <a:ext cx="2089150" cy="457200"/>
          </a:xfrm>
          <a:prstGeom prst="rect">
            <a:avLst/>
          </a:prstGeom>
          <a:noFill/>
          <a:ln w="9525">
            <a:noFill/>
            <a:miter lim="800000"/>
            <a:headEnd/>
            <a:tailEnd/>
          </a:ln>
          <a:effectLst/>
        </p:spPr>
        <p:txBody>
          <a:bodyPr>
            <a:spAutoFit/>
          </a:bodyPr>
          <a:lstStyle/>
          <a:p>
            <a:pPr>
              <a:spcBef>
                <a:spcPct val="50000"/>
              </a:spcBef>
            </a:pPr>
            <a:r>
              <a:rPr lang="es-ES_tradnl" sz="2400">
                <a:solidFill>
                  <a:srgbClr val="000099"/>
                </a:solidFill>
              </a:rPr>
              <a:t>O=C—C—N--</a:t>
            </a:r>
            <a:endParaRPr lang="en-US" sz="2400">
              <a:solidFill>
                <a:srgbClr val="000099"/>
              </a:solidFill>
            </a:endParaRPr>
          </a:p>
        </p:txBody>
      </p:sp>
      <p:sp>
        <p:nvSpPr>
          <p:cNvPr id="5183" name="Text Box 63"/>
          <p:cNvSpPr txBox="1">
            <a:spLocks noChangeArrowheads="1"/>
          </p:cNvSpPr>
          <p:nvPr/>
        </p:nvSpPr>
        <p:spPr bwMode="auto">
          <a:xfrm>
            <a:off x="1692275" y="1557338"/>
            <a:ext cx="6470650" cy="396875"/>
          </a:xfrm>
          <a:prstGeom prst="rect">
            <a:avLst/>
          </a:prstGeom>
          <a:solidFill>
            <a:schemeClr val="tx1"/>
          </a:solidFill>
          <a:ln w="9525">
            <a:noFill/>
            <a:miter lim="800000"/>
            <a:headEnd/>
            <a:tailEnd/>
          </a:ln>
          <a:effectLst/>
        </p:spPr>
        <p:txBody>
          <a:bodyPr wrap="none">
            <a:spAutoFit/>
          </a:bodyPr>
          <a:lstStyle/>
          <a:p>
            <a:r>
              <a:rPr lang="es-ES_tradnl" sz="2000">
                <a:solidFill>
                  <a:schemeClr val="bg1"/>
                </a:solidFill>
              </a:rPr>
              <a:t>Drawing molecules = placing atoms and bonds correctly</a:t>
            </a:r>
            <a:endParaRPr lang="en-US" sz="2000">
              <a:solidFill>
                <a:schemeClr val="bg1"/>
              </a:solidFill>
            </a:endParaRPr>
          </a:p>
        </p:txBody>
      </p:sp>
      <p:sp>
        <p:nvSpPr>
          <p:cNvPr id="5184" name="Text Box 64"/>
          <p:cNvSpPr txBox="1">
            <a:spLocks noChangeArrowheads="1"/>
          </p:cNvSpPr>
          <p:nvPr/>
        </p:nvSpPr>
        <p:spPr bwMode="auto">
          <a:xfrm rot="16200000">
            <a:off x="-1077119" y="3893345"/>
            <a:ext cx="3311525" cy="366712"/>
          </a:xfrm>
          <a:prstGeom prst="rect">
            <a:avLst/>
          </a:prstGeom>
          <a:noFill/>
          <a:ln w="9525">
            <a:noFill/>
            <a:miter lim="800000"/>
            <a:headEnd/>
            <a:tailEnd/>
          </a:ln>
          <a:effectLst/>
        </p:spPr>
        <p:txBody>
          <a:bodyPr>
            <a:spAutoFit/>
          </a:bodyPr>
          <a:lstStyle/>
          <a:p>
            <a:pPr algn="ctr">
              <a:spcBef>
                <a:spcPct val="50000"/>
              </a:spcBef>
            </a:pPr>
            <a:r>
              <a:rPr lang="es-ES_tradnl"/>
              <a:t>CARBON BACKBONES</a:t>
            </a:r>
            <a:endParaRPr lang="en-US"/>
          </a:p>
        </p:txBody>
      </p:sp>
      <p:graphicFrame>
        <p:nvGraphicFramePr>
          <p:cNvPr id="5185" name="Object 65"/>
          <p:cNvGraphicFramePr>
            <a:graphicFrameLocks noChangeAspect="1"/>
          </p:cNvGraphicFramePr>
          <p:nvPr/>
        </p:nvGraphicFramePr>
        <p:xfrm>
          <a:off x="3203575" y="2924175"/>
          <a:ext cx="3535363" cy="349250"/>
        </p:xfrm>
        <a:graphic>
          <a:graphicData uri="http://schemas.openxmlformats.org/presentationml/2006/ole">
            <p:oleObj spid="_x0000_s5185" name="Document" r:id="rId4" imgW="2028960" imgH="200160" progId="ChemWindow.Document">
              <p:embed/>
            </p:oleObj>
          </a:graphicData>
        </a:graphic>
      </p:graphicFrame>
      <p:graphicFrame>
        <p:nvGraphicFramePr>
          <p:cNvPr id="5186" name="Object 66"/>
          <p:cNvGraphicFramePr>
            <a:graphicFrameLocks noChangeAspect="1"/>
          </p:cNvGraphicFramePr>
          <p:nvPr/>
        </p:nvGraphicFramePr>
        <p:xfrm>
          <a:off x="7164388" y="2781300"/>
          <a:ext cx="1439862" cy="509588"/>
        </p:xfrm>
        <a:graphic>
          <a:graphicData uri="http://schemas.openxmlformats.org/presentationml/2006/ole">
            <p:oleObj spid="_x0000_s5186" name="Document" r:id="rId5" imgW="1104840" imgH="390600" progId="ChemWindow.Document">
              <p:embed/>
            </p:oleObj>
          </a:graphicData>
        </a:graphic>
      </p:graphicFrame>
      <p:graphicFrame>
        <p:nvGraphicFramePr>
          <p:cNvPr id="5187" name="Object 67"/>
          <p:cNvGraphicFramePr>
            <a:graphicFrameLocks noChangeAspect="1"/>
          </p:cNvGraphicFramePr>
          <p:nvPr/>
        </p:nvGraphicFramePr>
        <p:xfrm>
          <a:off x="6804025" y="3933825"/>
          <a:ext cx="700088" cy="790575"/>
        </p:xfrm>
        <a:graphic>
          <a:graphicData uri="http://schemas.openxmlformats.org/presentationml/2006/ole">
            <p:oleObj spid="_x0000_s5187" name="Document" r:id="rId6" imgW="514440" imgH="581040" progId="ChemWindow.Document">
              <p:embed/>
            </p:oleObj>
          </a:graphicData>
        </a:graphic>
      </p:graphicFrame>
      <p:graphicFrame>
        <p:nvGraphicFramePr>
          <p:cNvPr id="5188" name="Object 68"/>
          <p:cNvGraphicFramePr>
            <a:graphicFrameLocks noChangeAspect="1"/>
          </p:cNvGraphicFramePr>
          <p:nvPr/>
        </p:nvGraphicFramePr>
        <p:xfrm>
          <a:off x="6443663" y="5375275"/>
          <a:ext cx="560387" cy="587375"/>
        </p:xfrm>
        <a:graphic>
          <a:graphicData uri="http://schemas.openxmlformats.org/presentationml/2006/ole">
            <p:oleObj spid="_x0000_s5188" name="Document" r:id="rId7" imgW="399960" imgH="419040" progId="ChemWindow.Document">
              <p:embed/>
            </p:oleObj>
          </a:graphicData>
        </a:graphic>
      </p:graphicFrame>
      <p:graphicFrame>
        <p:nvGraphicFramePr>
          <p:cNvPr id="5189" name="Object 69"/>
          <p:cNvGraphicFramePr>
            <a:graphicFrameLocks noChangeAspect="1"/>
          </p:cNvGraphicFramePr>
          <p:nvPr/>
        </p:nvGraphicFramePr>
        <p:xfrm>
          <a:off x="7308850" y="5302250"/>
          <a:ext cx="627063" cy="720725"/>
        </p:xfrm>
        <a:graphic>
          <a:graphicData uri="http://schemas.openxmlformats.org/presentationml/2006/ole">
            <p:oleObj spid="_x0000_s5189" name="Document" r:id="rId8" imgW="447840" imgH="514440" progId="ChemWindow.Document">
              <p:embed/>
            </p:oleObj>
          </a:graphicData>
        </a:graphic>
      </p:graphicFrame>
      <p:sp>
        <p:nvSpPr>
          <p:cNvPr id="5190" name="AutoShape 70"/>
          <p:cNvSpPr>
            <a:spLocks noChangeArrowheads="1"/>
          </p:cNvSpPr>
          <p:nvPr/>
        </p:nvSpPr>
        <p:spPr bwMode="auto">
          <a:xfrm rot="5400000">
            <a:off x="8252620" y="253206"/>
            <a:ext cx="703262" cy="574675"/>
          </a:xfrm>
          <a:prstGeom prst="hexagon">
            <a:avLst>
              <a:gd name="adj" fmla="val 30594"/>
              <a:gd name="vf" fmla="val 115470"/>
            </a:avLst>
          </a:prstGeom>
          <a:gradFill rotWithShape="1">
            <a:gsLst>
              <a:gs pos="0">
                <a:srgbClr val="008080">
                  <a:gamma/>
                  <a:shade val="46275"/>
                  <a:invGamma/>
                </a:srgbClr>
              </a:gs>
              <a:gs pos="100000">
                <a:srgbClr val="008080">
                  <a:alpha val="24001"/>
                </a:srgbClr>
              </a:gs>
            </a:gsLst>
            <a:path path="shape">
              <a:fillToRect l="50000" t="50000" r="50000" b="50000"/>
            </a:path>
          </a:gradFill>
          <a:ln w="31750">
            <a:solidFill>
              <a:schemeClr val="bg1"/>
            </a:solidFill>
            <a:miter lim="800000"/>
            <a:headEnd/>
            <a:tailEnd/>
          </a:ln>
          <a:effectLst/>
        </p:spPr>
        <p:txBody>
          <a:bodyPr rot="10800000" vert="eaVert" wrap="none" anchor="ctr"/>
          <a:lstStyle/>
          <a:p>
            <a:pPr algn="ctr"/>
            <a:r>
              <a:rPr lang="es-ES_tradnl" b="1">
                <a:solidFill>
                  <a:schemeClr val="bg1"/>
                </a:solidFill>
              </a:rPr>
              <a:t>4</a:t>
            </a:r>
            <a:endParaRPr lang="en-US" b="1">
              <a:solidFill>
                <a:schemeClr val="bg1"/>
              </a:solidFill>
            </a:endParaRPr>
          </a:p>
        </p:txBody>
      </p:sp>
      <p:grpSp>
        <p:nvGrpSpPr>
          <p:cNvPr id="5195" name="Group 75"/>
          <p:cNvGrpSpPr>
            <a:grpSpLocks/>
          </p:cNvGrpSpPr>
          <p:nvPr/>
        </p:nvGrpSpPr>
        <p:grpSpPr bwMode="auto">
          <a:xfrm>
            <a:off x="250825" y="188913"/>
            <a:ext cx="1619250" cy="647700"/>
            <a:chOff x="0" y="119"/>
            <a:chExt cx="1020" cy="408"/>
          </a:xfrm>
        </p:grpSpPr>
        <p:grpSp>
          <p:nvGrpSpPr>
            <p:cNvPr id="5196" name="Group 76"/>
            <p:cNvGrpSpPr>
              <a:grpSpLocks/>
            </p:cNvGrpSpPr>
            <p:nvPr/>
          </p:nvGrpSpPr>
          <p:grpSpPr bwMode="auto">
            <a:xfrm>
              <a:off x="0" y="119"/>
              <a:ext cx="1020" cy="227"/>
              <a:chOff x="0" y="0"/>
              <a:chExt cx="1020" cy="227"/>
            </a:xfrm>
          </p:grpSpPr>
          <p:grpSp>
            <p:nvGrpSpPr>
              <p:cNvPr id="5197" name="Group 77"/>
              <p:cNvGrpSpPr>
                <a:grpSpLocks/>
              </p:cNvGrpSpPr>
              <p:nvPr/>
            </p:nvGrpSpPr>
            <p:grpSpPr bwMode="auto">
              <a:xfrm>
                <a:off x="0" y="0"/>
                <a:ext cx="1020" cy="227"/>
                <a:chOff x="3288" y="890"/>
                <a:chExt cx="1452" cy="202"/>
              </a:xfrm>
            </p:grpSpPr>
            <p:sp>
              <p:nvSpPr>
                <p:cNvPr id="5198" name="Oval 7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5199" name="Oval 7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5200" name="Oval 8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5201" name="AutoShape 8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5202" name="Text Box 8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5203" name="Oval 8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5204" name="Group 84"/>
          <p:cNvGrpSpPr>
            <a:grpSpLocks/>
          </p:cNvGrpSpPr>
          <p:nvPr/>
        </p:nvGrpSpPr>
        <p:grpSpPr bwMode="auto">
          <a:xfrm>
            <a:off x="6732588" y="6308725"/>
            <a:ext cx="2087562" cy="360363"/>
            <a:chOff x="4241" y="3974"/>
            <a:chExt cx="1315" cy="227"/>
          </a:xfrm>
        </p:grpSpPr>
        <p:sp>
          <p:nvSpPr>
            <p:cNvPr id="5205" name="AutoShape 85">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5206" name="AutoShape 86">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5207" name="AutoShape 87">
              <a:hlinkClick r:id="rId9"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5208" name="AutoShape 88">
              <a:hlinkClick r:id="rId10"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5209" name="AutoShape 89">
              <a:hlinkClick r:id="rId11"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5210" name="AutoShape 90">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5211" name="Line 91"/>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181"/>
                                        </p:tgtEl>
                                        <p:attrNameLst>
                                          <p:attrName>style.visibility</p:attrName>
                                        </p:attrNameLst>
                                      </p:cBhvr>
                                      <p:to>
                                        <p:strVal val="visible"/>
                                      </p:to>
                                    </p:set>
                                    <p:anim calcmode="lin" valueType="num">
                                      <p:cBhvr>
                                        <p:cTn id="7" dur="500" fill="hold"/>
                                        <p:tgtEl>
                                          <p:spTgt spid="5181"/>
                                        </p:tgtEl>
                                        <p:attrNameLst>
                                          <p:attrName>ppt_w</p:attrName>
                                        </p:attrNameLst>
                                      </p:cBhvr>
                                      <p:tavLst>
                                        <p:tav tm="0">
                                          <p:val>
                                            <p:fltVal val="0"/>
                                          </p:val>
                                        </p:tav>
                                        <p:tav tm="100000">
                                          <p:val>
                                            <p:strVal val="#ppt_w"/>
                                          </p:val>
                                        </p:tav>
                                      </p:tavLst>
                                    </p:anim>
                                    <p:anim calcmode="lin" valueType="num">
                                      <p:cBhvr>
                                        <p:cTn id="8" dur="500" fill="hold"/>
                                        <p:tgtEl>
                                          <p:spTgt spid="5181"/>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7" presetClass="entr" presetSubtype="8" fill="hold" nodeType="afterEffect">
                                  <p:stCondLst>
                                    <p:cond delay="0"/>
                                  </p:stCondLst>
                                  <p:childTnLst>
                                    <p:set>
                                      <p:cBhvr>
                                        <p:cTn id="11" dur="1" fill="hold">
                                          <p:stCondLst>
                                            <p:cond delay="0"/>
                                          </p:stCondLst>
                                        </p:cTn>
                                        <p:tgtEl>
                                          <p:spTgt spid="5138"/>
                                        </p:tgtEl>
                                        <p:attrNameLst>
                                          <p:attrName>style.visibility</p:attrName>
                                        </p:attrNameLst>
                                      </p:cBhvr>
                                      <p:to>
                                        <p:strVal val="visible"/>
                                      </p:to>
                                    </p:set>
                                    <p:anim calcmode="lin" valueType="num">
                                      <p:cBhvr additive="base">
                                        <p:cTn id="12" dur="2000" fill="hold"/>
                                        <p:tgtEl>
                                          <p:spTgt spid="5138"/>
                                        </p:tgtEl>
                                        <p:attrNameLst>
                                          <p:attrName>ppt_x</p:attrName>
                                        </p:attrNameLst>
                                      </p:cBhvr>
                                      <p:tavLst>
                                        <p:tav tm="0">
                                          <p:val>
                                            <p:strVal val="0-#ppt_w/2"/>
                                          </p:val>
                                        </p:tav>
                                        <p:tav tm="100000">
                                          <p:val>
                                            <p:strVal val="#ppt_x"/>
                                          </p:val>
                                        </p:tav>
                                      </p:tavLst>
                                    </p:anim>
                                    <p:anim calcmode="lin" valueType="num">
                                      <p:cBhvr additive="base">
                                        <p:cTn id="13" dur="2000" fill="hold"/>
                                        <p:tgtEl>
                                          <p:spTgt spid="5138"/>
                                        </p:tgtEl>
                                        <p:attrNameLst>
                                          <p:attrName>ppt_y</p:attrName>
                                        </p:attrNameLst>
                                      </p:cBhvr>
                                      <p:tavLst>
                                        <p:tav tm="0">
                                          <p:val>
                                            <p:strVal val="#ppt_y"/>
                                          </p:val>
                                        </p:tav>
                                        <p:tav tm="100000">
                                          <p:val>
                                            <p:strVal val="#ppt_y"/>
                                          </p:val>
                                        </p:tav>
                                      </p:tavLst>
                                    </p:anim>
                                  </p:childTnLst>
                                </p:cTn>
                              </p:par>
                              <p:par>
                                <p:cTn id="14" presetID="17" presetClass="entr" presetSubtype="8" fill="hold" grpId="0" nodeType="withEffect">
                                  <p:stCondLst>
                                    <p:cond delay="1000"/>
                                  </p:stCondLst>
                                  <p:childTnLst>
                                    <p:set>
                                      <p:cBhvr>
                                        <p:cTn id="15" dur="1" fill="hold">
                                          <p:stCondLst>
                                            <p:cond delay="0"/>
                                          </p:stCondLst>
                                        </p:cTn>
                                        <p:tgtEl>
                                          <p:spTgt spid="5123"/>
                                        </p:tgtEl>
                                        <p:attrNameLst>
                                          <p:attrName>style.visibility</p:attrName>
                                        </p:attrNameLst>
                                      </p:cBhvr>
                                      <p:to>
                                        <p:strVal val="visible"/>
                                      </p:to>
                                    </p:set>
                                    <p:anim calcmode="lin" valueType="num">
                                      <p:cBhvr>
                                        <p:cTn id="16" dur="1000" fill="hold"/>
                                        <p:tgtEl>
                                          <p:spTgt spid="5123"/>
                                        </p:tgtEl>
                                        <p:attrNameLst>
                                          <p:attrName>ppt_x</p:attrName>
                                        </p:attrNameLst>
                                      </p:cBhvr>
                                      <p:tavLst>
                                        <p:tav tm="0">
                                          <p:val>
                                            <p:strVal val="#ppt_x-#ppt_w/2"/>
                                          </p:val>
                                        </p:tav>
                                        <p:tav tm="100000">
                                          <p:val>
                                            <p:strVal val="#ppt_x"/>
                                          </p:val>
                                        </p:tav>
                                      </p:tavLst>
                                    </p:anim>
                                    <p:anim calcmode="lin" valueType="num">
                                      <p:cBhvr>
                                        <p:cTn id="17" dur="1000" fill="hold"/>
                                        <p:tgtEl>
                                          <p:spTgt spid="5123"/>
                                        </p:tgtEl>
                                        <p:attrNameLst>
                                          <p:attrName>ppt_y</p:attrName>
                                        </p:attrNameLst>
                                      </p:cBhvr>
                                      <p:tavLst>
                                        <p:tav tm="0">
                                          <p:val>
                                            <p:strVal val="#ppt_y"/>
                                          </p:val>
                                        </p:tav>
                                        <p:tav tm="100000">
                                          <p:val>
                                            <p:strVal val="#ppt_y"/>
                                          </p:val>
                                        </p:tav>
                                      </p:tavLst>
                                    </p:anim>
                                    <p:anim calcmode="lin" valueType="num">
                                      <p:cBhvr>
                                        <p:cTn id="18" dur="1000" fill="hold"/>
                                        <p:tgtEl>
                                          <p:spTgt spid="5123"/>
                                        </p:tgtEl>
                                        <p:attrNameLst>
                                          <p:attrName>ppt_w</p:attrName>
                                        </p:attrNameLst>
                                      </p:cBhvr>
                                      <p:tavLst>
                                        <p:tav tm="0">
                                          <p:val>
                                            <p:fltVal val="0"/>
                                          </p:val>
                                        </p:tav>
                                        <p:tav tm="100000">
                                          <p:val>
                                            <p:strVal val="#ppt_w"/>
                                          </p:val>
                                        </p:tav>
                                      </p:tavLst>
                                    </p:anim>
                                    <p:anim calcmode="lin" valueType="num">
                                      <p:cBhvr>
                                        <p:cTn id="19" dur="1000" fill="hold"/>
                                        <p:tgtEl>
                                          <p:spTgt spid="5123"/>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 fill="hold" grpId="0" nodeType="clickEffect">
                                  <p:stCondLst>
                                    <p:cond delay="0"/>
                                  </p:stCondLst>
                                  <p:childTnLst>
                                    <p:set>
                                      <p:cBhvr>
                                        <p:cTn id="23" dur="1" fill="hold">
                                          <p:stCondLst>
                                            <p:cond delay="0"/>
                                          </p:stCondLst>
                                        </p:cTn>
                                        <p:tgtEl>
                                          <p:spTgt spid="5183"/>
                                        </p:tgtEl>
                                        <p:attrNameLst>
                                          <p:attrName>style.visibility</p:attrName>
                                        </p:attrNameLst>
                                      </p:cBhvr>
                                      <p:to>
                                        <p:strVal val="visible"/>
                                      </p:to>
                                    </p:set>
                                    <p:anim calcmode="lin" valueType="num">
                                      <p:cBhvr>
                                        <p:cTn id="24" dur="500" fill="hold"/>
                                        <p:tgtEl>
                                          <p:spTgt spid="5183"/>
                                        </p:tgtEl>
                                        <p:attrNameLst>
                                          <p:attrName>ppt_x</p:attrName>
                                        </p:attrNameLst>
                                      </p:cBhvr>
                                      <p:tavLst>
                                        <p:tav tm="0">
                                          <p:val>
                                            <p:strVal val="#ppt_x"/>
                                          </p:val>
                                        </p:tav>
                                        <p:tav tm="100000">
                                          <p:val>
                                            <p:strVal val="#ppt_x"/>
                                          </p:val>
                                        </p:tav>
                                      </p:tavLst>
                                    </p:anim>
                                    <p:anim calcmode="lin" valueType="num">
                                      <p:cBhvr>
                                        <p:cTn id="25" dur="500" fill="hold"/>
                                        <p:tgtEl>
                                          <p:spTgt spid="5183"/>
                                        </p:tgtEl>
                                        <p:attrNameLst>
                                          <p:attrName>ppt_y</p:attrName>
                                        </p:attrNameLst>
                                      </p:cBhvr>
                                      <p:tavLst>
                                        <p:tav tm="0">
                                          <p:val>
                                            <p:strVal val="#ppt_y-#ppt_h/2"/>
                                          </p:val>
                                        </p:tav>
                                        <p:tav tm="100000">
                                          <p:val>
                                            <p:strVal val="#ppt_y"/>
                                          </p:val>
                                        </p:tav>
                                      </p:tavLst>
                                    </p:anim>
                                    <p:anim calcmode="lin" valueType="num">
                                      <p:cBhvr>
                                        <p:cTn id="26" dur="500" fill="hold"/>
                                        <p:tgtEl>
                                          <p:spTgt spid="5183"/>
                                        </p:tgtEl>
                                        <p:attrNameLst>
                                          <p:attrName>ppt_w</p:attrName>
                                        </p:attrNameLst>
                                      </p:cBhvr>
                                      <p:tavLst>
                                        <p:tav tm="0">
                                          <p:val>
                                            <p:strVal val="#ppt_w"/>
                                          </p:val>
                                        </p:tav>
                                        <p:tav tm="100000">
                                          <p:val>
                                            <p:strVal val="#ppt_w"/>
                                          </p:val>
                                        </p:tav>
                                      </p:tavLst>
                                    </p:anim>
                                    <p:anim calcmode="lin" valueType="num">
                                      <p:cBhvr>
                                        <p:cTn id="27" dur="500" fill="hold"/>
                                        <p:tgtEl>
                                          <p:spTgt spid="5183"/>
                                        </p:tgtEl>
                                        <p:attrNameLst>
                                          <p:attrName>ppt_h</p:attrName>
                                        </p:attrNameLst>
                                      </p:cBhvr>
                                      <p:tavLst>
                                        <p:tav tm="0">
                                          <p:val>
                                            <p:fltVal val="0"/>
                                          </p:val>
                                        </p:tav>
                                        <p:tav tm="100000">
                                          <p:val>
                                            <p:strVal val="#ppt_h"/>
                                          </p:val>
                                        </p:tav>
                                      </p:tavLst>
                                    </p:anim>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5139"/>
                                        </p:tgtEl>
                                        <p:attrNameLst>
                                          <p:attrName>style.visibility</p:attrName>
                                        </p:attrNameLst>
                                      </p:cBhvr>
                                      <p:to>
                                        <p:strVal val="visible"/>
                                      </p:to>
                                    </p:set>
                                    <p:animEffect transition="in" filter="fade">
                                      <p:cBhvr>
                                        <p:cTn id="31" dur="2000"/>
                                        <p:tgtEl>
                                          <p:spTgt spid="5139"/>
                                        </p:tgtEl>
                                      </p:cBhvr>
                                    </p:animEffect>
                                  </p:childTnLst>
                                </p:cTn>
                              </p:par>
                            </p:childTnLst>
                          </p:cTn>
                        </p:par>
                        <p:par>
                          <p:cTn id="32" fill="hold">
                            <p:stCondLst>
                              <p:cond delay="2500"/>
                            </p:stCondLst>
                            <p:childTnLst>
                              <p:par>
                                <p:cTn id="33" presetID="17" presetClass="entr" presetSubtype="8" fill="hold" grpId="0" nodeType="afterEffect">
                                  <p:stCondLst>
                                    <p:cond delay="0"/>
                                  </p:stCondLst>
                                  <p:childTnLst>
                                    <p:set>
                                      <p:cBhvr>
                                        <p:cTn id="34" dur="1" fill="hold">
                                          <p:stCondLst>
                                            <p:cond delay="0"/>
                                          </p:stCondLst>
                                        </p:cTn>
                                        <p:tgtEl>
                                          <p:spTgt spid="5145"/>
                                        </p:tgtEl>
                                        <p:attrNameLst>
                                          <p:attrName>style.visibility</p:attrName>
                                        </p:attrNameLst>
                                      </p:cBhvr>
                                      <p:to>
                                        <p:strVal val="visible"/>
                                      </p:to>
                                    </p:set>
                                    <p:anim calcmode="lin" valueType="num">
                                      <p:cBhvr>
                                        <p:cTn id="35" dur="500" fill="hold"/>
                                        <p:tgtEl>
                                          <p:spTgt spid="5145"/>
                                        </p:tgtEl>
                                        <p:attrNameLst>
                                          <p:attrName>ppt_x</p:attrName>
                                        </p:attrNameLst>
                                      </p:cBhvr>
                                      <p:tavLst>
                                        <p:tav tm="0">
                                          <p:val>
                                            <p:strVal val="#ppt_x-#ppt_w/2"/>
                                          </p:val>
                                        </p:tav>
                                        <p:tav tm="100000">
                                          <p:val>
                                            <p:strVal val="#ppt_x"/>
                                          </p:val>
                                        </p:tav>
                                      </p:tavLst>
                                    </p:anim>
                                    <p:anim calcmode="lin" valueType="num">
                                      <p:cBhvr>
                                        <p:cTn id="36" dur="500" fill="hold"/>
                                        <p:tgtEl>
                                          <p:spTgt spid="5145"/>
                                        </p:tgtEl>
                                        <p:attrNameLst>
                                          <p:attrName>ppt_y</p:attrName>
                                        </p:attrNameLst>
                                      </p:cBhvr>
                                      <p:tavLst>
                                        <p:tav tm="0">
                                          <p:val>
                                            <p:strVal val="#ppt_y"/>
                                          </p:val>
                                        </p:tav>
                                        <p:tav tm="100000">
                                          <p:val>
                                            <p:strVal val="#ppt_y"/>
                                          </p:val>
                                        </p:tav>
                                      </p:tavLst>
                                    </p:anim>
                                    <p:anim calcmode="lin" valueType="num">
                                      <p:cBhvr>
                                        <p:cTn id="37" dur="500" fill="hold"/>
                                        <p:tgtEl>
                                          <p:spTgt spid="5145"/>
                                        </p:tgtEl>
                                        <p:attrNameLst>
                                          <p:attrName>ppt_w</p:attrName>
                                        </p:attrNameLst>
                                      </p:cBhvr>
                                      <p:tavLst>
                                        <p:tav tm="0">
                                          <p:val>
                                            <p:fltVal val="0"/>
                                          </p:val>
                                        </p:tav>
                                        <p:tav tm="100000">
                                          <p:val>
                                            <p:strVal val="#ppt_w"/>
                                          </p:val>
                                        </p:tav>
                                      </p:tavLst>
                                    </p:anim>
                                    <p:anim calcmode="lin" valueType="num">
                                      <p:cBhvr>
                                        <p:cTn id="38" dur="500" fill="hold"/>
                                        <p:tgtEl>
                                          <p:spTgt spid="5145"/>
                                        </p:tgtEl>
                                        <p:attrNameLst>
                                          <p:attrName>ppt_h</p:attrName>
                                        </p:attrNameLst>
                                      </p:cBhvr>
                                      <p:tavLst>
                                        <p:tav tm="0">
                                          <p:val>
                                            <p:strVal val="#ppt_h"/>
                                          </p:val>
                                        </p:tav>
                                        <p:tav tm="100000">
                                          <p:val>
                                            <p:strVal val="#ppt_h"/>
                                          </p:val>
                                        </p:tav>
                                      </p:tavLst>
                                    </p:anim>
                                  </p:childTnLst>
                                </p:cTn>
                              </p:par>
                            </p:childTnLst>
                          </p:cTn>
                        </p:par>
                        <p:par>
                          <p:cTn id="39" fill="hold">
                            <p:stCondLst>
                              <p:cond delay="3000"/>
                            </p:stCondLst>
                            <p:childTnLst>
                              <p:par>
                                <p:cTn id="40" presetID="10" presetClass="entr" presetSubtype="0" fill="hold" grpId="0" nodeType="afterEffect">
                                  <p:stCondLst>
                                    <p:cond delay="0"/>
                                  </p:stCondLst>
                                  <p:childTnLst>
                                    <p:set>
                                      <p:cBhvr>
                                        <p:cTn id="41" dur="1" fill="hold">
                                          <p:stCondLst>
                                            <p:cond delay="0"/>
                                          </p:stCondLst>
                                        </p:cTn>
                                        <p:tgtEl>
                                          <p:spTgt spid="5140"/>
                                        </p:tgtEl>
                                        <p:attrNameLst>
                                          <p:attrName>style.visibility</p:attrName>
                                        </p:attrNameLst>
                                      </p:cBhvr>
                                      <p:to>
                                        <p:strVal val="visible"/>
                                      </p:to>
                                    </p:set>
                                    <p:animEffect transition="in" filter="fade">
                                      <p:cBhvr>
                                        <p:cTn id="42" dur="1000"/>
                                        <p:tgtEl>
                                          <p:spTgt spid="5140"/>
                                        </p:tgtEl>
                                      </p:cBhvr>
                                    </p:animEffect>
                                  </p:childTnLst>
                                </p:cTn>
                              </p:par>
                            </p:childTnLst>
                          </p:cTn>
                        </p:par>
                        <p:par>
                          <p:cTn id="43" fill="hold">
                            <p:stCondLst>
                              <p:cond delay="4000"/>
                            </p:stCondLst>
                            <p:childTnLst>
                              <p:par>
                                <p:cTn id="44" presetID="17" presetClass="entr" presetSubtype="8" fill="hold" grpId="0" nodeType="afterEffect">
                                  <p:stCondLst>
                                    <p:cond delay="0"/>
                                  </p:stCondLst>
                                  <p:childTnLst>
                                    <p:set>
                                      <p:cBhvr>
                                        <p:cTn id="45" dur="1" fill="hold">
                                          <p:stCondLst>
                                            <p:cond delay="0"/>
                                          </p:stCondLst>
                                        </p:cTn>
                                        <p:tgtEl>
                                          <p:spTgt spid="5144"/>
                                        </p:tgtEl>
                                        <p:attrNameLst>
                                          <p:attrName>style.visibility</p:attrName>
                                        </p:attrNameLst>
                                      </p:cBhvr>
                                      <p:to>
                                        <p:strVal val="visible"/>
                                      </p:to>
                                    </p:set>
                                    <p:anim calcmode="lin" valueType="num">
                                      <p:cBhvr>
                                        <p:cTn id="46" dur="500" fill="hold"/>
                                        <p:tgtEl>
                                          <p:spTgt spid="5144"/>
                                        </p:tgtEl>
                                        <p:attrNameLst>
                                          <p:attrName>ppt_x</p:attrName>
                                        </p:attrNameLst>
                                      </p:cBhvr>
                                      <p:tavLst>
                                        <p:tav tm="0">
                                          <p:val>
                                            <p:strVal val="#ppt_x-#ppt_w/2"/>
                                          </p:val>
                                        </p:tav>
                                        <p:tav tm="100000">
                                          <p:val>
                                            <p:strVal val="#ppt_x"/>
                                          </p:val>
                                        </p:tav>
                                      </p:tavLst>
                                    </p:anim>
                                    <p:anim calcmode="lin" valueType="num">
                                      <p:cBhvr>
                                        <p:cTn id="47" dur="500" fill="hold"/>
                                        <p:tgtEl>
                                          <p:spTgt spid="5144"/>
                                        </p:tgtEl>
                                        <p:attrNameLst>
                                          <p:attrName>ppt_y</p:attrName>
                                        </p:attrNameLst>
                                      </p:cBhvr>
                                      <p:tavLst>
                                        <p:tav tm="0">
                                          <p:val>
                                            <p:strVal val="#ppt_y"/>
                                          </p:val>
                                        </p:tav>
                                        <p:tav tm="100000">
                                          <p:val>
                                            <p:strVal val="#ppt_y"/>
                                          </p:val>
                                        </p:tav>
                                      </p:tavLst>
                                    </p:anim>
                                    <p:anim calcmode="lin" valueType="num">
                                      <p:cBhvr>
                                        <p:cTn id="48" dur="500" fill="hold"/>
                                        <p:tgtEl>
                                          <p:spTgt spid="5144"/>
                                        </p:tgtEl>
                                        <p:attrNameLst>
                                          <p:attrName>ppt_w</p:attrName>
                                        </p:attrNameLst>
                                      </p:cBhvr>
                                      <p:tavLst>
                                        <p:tav tm="0">
                                          <p:val>
                                            <p:fltVal val="0"/>
                                          </p:val>
                                        </p:tav>
                                        <p:tav tm="100000">
                                          <p:val>
                                            <p:strVal val="#ppt_w"/>
                                          </p:val>
                                        </p:tav>
                                      </p:tavLst>
                                    </p:anim>
                                    <p:anim calcmode="lin" valueType="num">
                                      <p:cBhvr>
                                        <p:cTn id="49" dur="500" fill="hold"/>
                                        <p:tgtEl>
                                          <p:spTgt spid="5144"/>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141"/>
                                        </p:tgtEl>
                                        <p:attrNameLst>
                                          <p:attrName>style.visibility</p:attrName>
                                        </p:attrNameLst>
                                      </p:cBhvr>
                                      <p:to>
                                        <p:strVal val="visible"/>
                                      </p:to>
                                    </p:set>
                                    <p:animEffect transition="in" filter="fade">
                                      <p:cBhvr>
                                        <p:cTn id="53" dur="1000"/>
                                        <p:tgtEl>
                                          <p:spTgt spid="5141"/>
                                        </p:tgtEl>
                                      </p:cBhvr>
                                    </p:animEffect>
                                  </p:childTnLst>
                                </p:cTn>
                              </p:par>
                            </p:childTnLst>
                          </p:cTn>
                        </p:par>
                        <p:par>
                          <p:cTn id="54" fill="hold">
                            <p:stCondLst>
                              <p:cond delay="5500"/>
                            </p:stCondLst>
                            <p:childTnLst>
                              <p:par>
                                <p:cTn id="55" presetID="17" presetClass="entr" presetSubtype="8" fill="hold" grpId="0" nodeType="afterEffect">
                                  <p:stCondLst>
                                    <p:cond delay="0"/>
                                  </p:stCondLst>
                                  <p:childTnLst>
                                    <p:set>
                                      <p:cBhvr>
                                        <p:cTn id="56" dur="1" fill="hold">
                                          <p:stCondLst>
                                            <p:cond delay="0"/>
                                          </p:stCondLst>
                                        </p:cTn>
                                        <p:tgtEl>
                                          <p:spTgt spid="5143"/>
                                        </p:tgtEl>
                                        <p:attrNameLst>
                                          <p:attrName>style.visibility</p:attrName>
                                        </p:attrNameLst>
                                      </p:cBhvr>
                                      <p:to>
                                        <p:strVal val="visible"/>
                                      </p:to>
                                    </p:set>
                                    <p:anim calcmode="lin" valueType="num">
                                      <p:cBhvr>
                                        <p:cTn id="57" dur="500" fill="hold"/>
                                        <p:tgtEl>
                                          <p:spTgt spid="5143"/>
                                        </p:tgtEl>
                                        <p:attrNameLst>
                                          <p:attrName>ppt_x</p:attrName>
                                        </p:attrNameLst>
                                      </p:cBhvr>
                                      <p:tavLst>
                                        <p:tav tm="0">
                                          <p:val>
                                            <p:strVal val="#ppt_x-#ppt_w/2"/>
                                          </p:val>
                                        </p:tav>
                                        <p:tav tm="100000">
                                          <p:val>
                                            <p:strVal val="#ppt_x"/>
                                          </p:val>
                                        </p:tav>
                                      </p:tavLst>
                                    </p:anim>
                                    <p:anim calcmode="lin" valueType="num">
                                      <p:cBhvr>
                                        <p:cTn id="58" dur="500" fill="hold"/>
                                        <p:tgtEl>
                                          <p:spTgt spid="5143"/>
                                        </p:tgtEl>
                                        <p:attrNameLst>
                                          <p:attrName>ppt_y</p:attrName>
                                        </p:attrNameLst>
                                      </p:cBhvr>
                                      <p:tavLst>
                                        <p:tav tm="0">
                                          <p:val>
                                            <p:strVal val="#ppt_y"/>
                                          </p:val>
                                        </p:tav>
                                        <p:tav tm="100000">
                                          <p:val>
                                            <p:strVal val="#ppt_y"/>
                                          </p:val>
                                        </p:tav>
                                      </p:tavLst>
                                    </p:anim>
                                    <p:anim calcmode="lin" valueType="num">
                                      <p:cBhvr>
                                        <p:cTn id="59" dur="500" fill="hold"/>
                                        <p:tgtEl>
                                          <p:spTgt spid="5143"/>
                                        </p:tgtEl>
                                        <p:attrNameLst>
                                          <p:attrName>ppt_w</p:attrName>
                                        </p:attrNameLst>
                                      </p:cBhvr>
                                      <p:tavLst>
                                        <p:tav tm="0">
                                          <p:val>
                                            <p:fltVal val="0"/>
                                          </p:val>
                                        </p:tav>
                                        <p:tav tm="100000">
                                          <p:val>
                                            <p:strVal val="#ppt_w"/>
                                          </p:val>
                                        </p:tav>
                                      </p:tavLst>
                                    </p:anim>
                                    <p:anim calcmode="lin" valueType="num">
                                      <p:cBhvr>
                                        <p:cTn id="60" dur="500" fill="hold"/>
                                        <p:tgtEl>
                                          <p:spTgt spid="5143"/>
                                        </p:tgtEl>
                                        <p:attrNameLst>
                                          <p:attrName>ppt_h</p:attrName>
                                        </p:attrNameLst>
                                      </p:cBhvr>
                                      <p:tavLst>
                                        <p:tav tm="0">
                                          <p:val>
                                            <p:strVal val="#ppt_h"/>
                                          </p:val>
                                        </p:tav>
                                        <p:tav tm="100000">
                                          <p:val>
                                            <p:strVal val="#ppt_h"/>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5142"/>
                                        </p:tgtEl>
                                        <p:attrNameLst>
                                          <p:attrName>style.visibility</p:attrName>
                                        </p:attrNameLst>
                                      </p:cBhvr>
                                      <p:to>
                                        <p:strVal val="visible"/>
                                      </p:to>
                                    </p:set>
                                    <p:animEffect transition="in" filter="fade">
                                      <p:cBhvr>
                                        <p:cTn id="64" dur="1000"/>
                                        <p:tgtEl>
                                          <p:spTgt spid="5142"/>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5182"/>
                                        </p:tgtEl>
                                        <p:attrNameLst>
                                          <p:attrName>style.visibility</p:attrName>
                                        </p:attrNameLst>
                                      </p:cBhvr>
                                      <p:to>
                                        <p:strVal val="visible"/>
                                      </p:to>
                                    </p:set>
                                    <p:animEffect transition="in" filter="fade">
                                      <p:cBhvr>
                                        <p:cTn id="69" dur="2000"/>
                                        <p:tgtEl>
                                          <p:spTgt spid="5182"/>
                                        </p:tgtEl>
                                      </p:cBhvr>
                                    </p:animEffect>
                                  </p:childTnLst>
                                </p:cTn>
                              </p:par>
                            </p:childTnLst>
                          </p:cTn>
                        </p:par>
                        <p:par>
                          <p:cTn id="70" fill="hold">
                            <p:stCondLst>
                              <p:cond delay="2000"/>
                            </p:stCondLst>
                            <p:childTnLst>
                              <p:par>
                                <p:cTn id="71" presetID="2" presetClass="exit" presetSubtype="2" fill="hold" nodeType="afterEffect">
                                  <p:stCondLst>
                                    <p:cond delay="0"/>
                                  </p:stCondLst>
                                  <p:childTnLst>
                                    <p:anim calcmode="lin" valueType="num">
                                      <p:cBhvr additive="base">
                                        <p:cTn id="72" dur="500"/>
                                        <p:tgtEl>
                                          <p:spTgt spid="5138"/>
                                        </p:tgtEl>
                                        <p:attrNameLst>
                                          <p:attrName>ppt_x</p:attrName>
                                        </p:attrNameLst>
                                      </p:cBhvr>
                                      <p:tavLst>
                                        <p:tav tm="0">
                                          <p:val>
                                            <p:strVal val="ppt_x"/>
                                          </p:val>
                                        </p:tav>
                                        <p:tav tm="100000">
                                          <p:val>
                                            <p:strVal val="1+ppt_w/2"/>
                                          </p:val>
                                        </p:tav>
                                      </p:tavLst>
                                    </p:anim>
                                    <p:anim calcmode="lin" valueType="num">
                                      <p:cBhvr additive="base">
                                        <p:cTn id="73" dur="500"/>
                                        <p:tgtEl>
                                          <p:spTgt spid="5138"/>
                                        </p:tgtEl>
                                        <p:attrNameLst>
                                          <p:attrName>ppt_y</p:attrName>
                                        </p:attrNameLst>
                                      </p:cBhvr>
                                      <p:tavLst>
                                        <p:tav tm="0">
                                          <p:val>
                                            <p:strVal val="ppt_y"/>
                                          </p:val>
                                        </p:tav>
                                        <p:tav tm="100000">
                                          <p:val>
                                            <p:strVal val="ppt_y"/>
                                          </p:val>
                                        </p:tav>
                                      </p:tavLst>
                                    </p:anim>
                                    <p:set>
                                      <p:cBhvr>
                                        <p:cTn id="74" dur="1" fill="hold">
                                          <p:stCondLst>
                                            <p:cond delay="499"/>
                                          </p:stCondLst>
                                        </p:cTn>
                                        <p:tgtEl>
                                          <p:spTgt spid="5138"/>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0" presetClass="entr" presetSubtype="0" fill="hold" grpId="0" nodeType="clickEffect">
                                  <p:stCondLst>
                                    <p:cond delay="0"/>
                                  </p:stCondLst>
                                  <p:iterate type="lt">
                                    <p:tmPct val="10000"/>
                                  </p:iterate>
                                  <p:childTnLst>
                                    <p:set>
                                      <p:cBhvr>
                                        <p:cTn id="78" dur="1" fill="hold">
                                          <p:stCondLst>
                                            <p:cond delay="0"/>
                                          </p:stCondLst>
                                        </p:cTn>
                                        <p:tgtEl>
                                          <p:spTgt spid="5184"/>
                                        </p:tgtEl>
                                        <p:attrNameLst>
                                          <p:attrName>style.visibility</p:attrName>
                                        </p:attrNameLst>
                                      </p:cBhvr>
                                      <p:to>
                                        <p:strVal val="visible"/>
                                      </p:to>
                                    </p:set>
                                    <p:animEffect transition="in" filter="fade">
                                      <p:cBhvr>
                                        <p:cTn id="79" dur="1000"/>
                                        <p:tgtEl>
                                          <p:spTgt spid="5184"/>
                                        </p:tgtEl>
                                      </p:cBhvr>
                                    </p:animEffect>
                                    <p:anim calcmode="lin" valueType="num">
                                      <p:cBhvr>
                                        <p:cTn id="80" dur="1000" fill="hold"/>
                                        <p:tgtEl>
                                          <p:spTgt spid="5184"/>
                                        </p:tgtEl>
                                        <p:attrNameLst>
                                          <p:attrName>ppt_x</p:attrName>
                                        </p:attrNameLst>
                                      </p:cBhvr>
                                      <p:tavLst>
                                        <p:tav tm="0">
                                          <p:val>
                                            <p:strVal val="#ppt_x-.1"/>
                                          </p:val>
                                        </p:tav>
                                        <p:tav tm="100000">
                                          <p:val>
                                            <p:strVal val="#ppt_x"/>
                                          </p:val>
                                        </p:tav>
                                      </p:tavLst>
                                    </p:anim>
                                    <p:anim calcmode="lin" valueType="num">
                                      <p:cBhvr>
                                        <p:cTn id="81" dur="1000" fill="hold"/>
                                        <p:tgtEl>
                                          <p:spTgt spid="5184"/>
                                        </p:tgtEl>
                                        <p:attrNameLst>
                                          <p:attrName>ppt_y</p:attrName>
                                        </p:attrNameLst>
                                      </p:cBhvr>
                                      <p:tavLst>
                                        <p:tav tm="0">
                                          <p:val>
                                            <p:strVal val="#ppt_y"/>
                                          </p:val>
                                        </p:tav>
                                        <p:tav tm="100000">
                                          <p:val>
                                            <p:strVal val="#ppt_y"/>
                                          </p:val>
                                        </p:tav>
                                      </p:tavLst>
                                    </p:anim>
                                  </p:childTnLst>
                                </p:cTn>
                              </p:par>
                            </p:childTnLst>
                          </p:cTn>
                        </p:par>
                        <p:par>
                          <p:cTn id="82" fill="hold">
                            <p:stCondLst>
                              <p:cond delay="2400"/>
                            </p:stCondLst>
                            <p:childTnLst>
                              <p:par>
                                <p:cTn id="83" presetID="17" presetClass="entr" presetSubtype="1" fill="hold" grpId="0" nodeType="afterEffect">
                                  <p:stCondLst>
                                    <p:cond delay="0"/>
                                  </p:stCondLst>
                                  <p:childTnLst>
                                    <p:set>
                                      <p:cBhvr>
                                        <p:cTn id="84" dur="1" fill="hold">
                                          <p:stCondLst>
                                            <p:cond delay="0"/>
                                          </p:stCondLst>
                                        </p:cTn>
                                        <p:tgtEl>
                                          <p:spTgt spid="5136"/>
                                        </p:tgtEl>
                                        <p:attrNameLst>
                                          <p:attrName>style.visibility</p:attrName>
                                        </p:attrNameLst>
                                      </p:cBhvr>
                                      <p:to>
                                        <p:strVal val="visible"/>
                                      </p:to>
                                    </p:set>
                                    <p:anim calcmode="lin" valueType="num">
                                      <p:cBhvr>
                                        <p:cTn id="85" dur="500" fill="hold"/>
                                        <p:tgtEl>
                                          <p:spTgt spid="5136"/>
                                        </p:tgtEl>
                                        <p:attrNameLst>
                                          <p:attrName>ppt_x</p:attrName>
                                        </p:attrNameLst>
                                      </p:cBhvr>
                                      <p:tavLst>
                                        <p:tav tm="0">
                                          <p:val>
                                            <p:strVal val="#ppt_x"/>
                                          </p:val>
                                        </p:tav>
                                        <p:tav tm="100000">
                                          <p:val>
                                            <p:strVal val="#ppt_x"/>
                                          </p:val>
                                        </p:tav>
                                      </p:tavLst>
                                    </p:anim>
                                    <p:anim calcmode="lin" valueType="num">
                                      <p:cBhvr>
                                        <p:cTn id="86" dur="500" fill="hold"/>
                                        <p:tgtEl>
                                          <p:spTgt spid="5136"/>
                                        </p:tgtEl>
                                        <p:attrNameLst>
                                          <p:attrName>ppt_y</p:attrName>
                                        </p:attrNameLst>
                                      </p:cBhvr>
                                      <p:tavLst>
                                        <p:tav tm="0">
                                          <p:val>
                                            <p:strVal val="#ppt_y-#ppt_h/2"/>
                                          </p:val>
                                        </p:tav>
                                        <p:tav tm="100000">
                                          <p:val>
                                            <p:strVal val="#ppt_y"/>
                                          </p:val>
                                        </p:tav>
                                      </p:tavLst>
                                    </p:anim>
                                    <p:anim calcmode="lin" valueType="num">
                                      <p:cBhvr>
                                        <p:cTn id="87" dur="500" fill="hold"/>
                                        <p:tgtEl>
                                          <p:spTgt spid="5136"/>
                                        </p:tgtEl>
                                        <p:attrNameLst>
                                          <p:attrName>ppt_w</p:attrName>
                                        </p:attrNameLst>
                                      </p:cBhvr>
                                      <p:tavLst>
                                        <p:tav tm="0">
                                          <p:val>
                                            <p:strVal val="#ppt_w"/>
                                          </p:val>
                                        </p:tav>
                                        <p:tav tm="100000">
                                          <p:val>
                                            <p:strVal val="#ppt_w"/>
                                          </p:val>
                                        </p:tav>
                                      </p:tavLst>
                                    </p:anim>
                                    <p:anim calcmode="lin" valueType="num">
                                      <p:cBhvr>
                                        <p:cTn id="88" dur="500" fill="hold"/>
                                        <p:tgtEl>
                                          <p:spTgt spid="5136"/>
                                        </p:tgtEl>
                                        <p:attrNameLst>
                                          <p:attrName>ppt_h</p:attrName>
                                        </p:attrNameLst>
                                      </p:cBhvr>
                                      <p:tavLst>
                                        <p:tav tm="0">
                                          <p:val>
                                            <p:fltVal val="0"/>
                                          </p:val>
                                        </p:tav>
                                        <p:tav tm="100000">
                                          <p:val>
                                            <p:strVal val="#ppt_h"/>
                                          </p:val>
                                        </p:tav>
                                      </p:tavLst>
                                    </p:anim>
                                  </p:childTnLst>
                                </p:cTn>
                              </p:par>
                            </p:childTnLst>
                          </p:cTn>
                        </p:par>
                        <p:par>
                          <p:cTn id="89" fill="hold">
                            <p:stCondLst>
                              <p:cond delay="2900"/>
                            </p:stCondLst>
                            <p:childTnLst>
                              <p:par>
                                <p:cTn id="90" presetID="40" presetClass="entr" presetSubtype="0" fill="hold" grpId="0" nodeType="afterEffect">
                                  <p:stCondLst>
                                    <p:cond delay="0"/>
                                  </p:stCondLst>
                                  <p:iterate type="lt">
                                    <p:tmPct val="10000"/>
                                  </p:iterate>
                                  <p:childTnLst>
                                    <p:set>
                                      <p:cBhvr>
                                        <p:cTn id="91" dur="1" fill="hold">
                                          <p:stCondLst>
                                            <p:cond delay="0"/>
                                          </p:stCondLst>
                                        </p:cTn>
                                        <p:tgtEl>
                                          <p:spTgt spid="5124"/>
                                        </p:tgtEl>
                                        <p:attrNameLst>
                                          <p:attrName>style.visibility</p:attrName>
                                        </p:attrNameLst>
                                      </p:cBhvr>
                                      <p:to>
                                        <p:strVal val="visible"/>
                                      </p:to>
                                    </p:set>
                                    <p:animEffect transition="in" filter="fade">
                                      <p:cBhvr>
                                        <p:cTn id="92" dur="1000"/>
                                        <p:tgtEl>
                                          <p:spTgt spid="5124"/>
                                        </p:tgtEl>
                                      </p:cBhvr>
                                    </p:animEffect>
                                    <p:anim calcmode="lin" valueType="num">
                                      <p:cBhvr>
                                        <p:cTn id="93" dur="1000" fill="hold"/>
                                        <p:tgtEl>
                                          <p:spTgt spid="5124"/>
                                        </p:tgtEl>
                                        <p:attrNameLst>
                                          <p:attrName>ppt_x</p:attrName>
                                        </p:attrNameLst>
                                      </p:cBhvr>
                                      <p:tavLst>
                                        <p:tav tm="0">
                                          <p:val>
                                            <p:strVal val="#ppt_x-.1"/>
                                          </p:val>
                                        </p:tav>
                                        <p:tav tm="100000">
                                          <p:val>
                                            <p:strVal val="#ppt_x"/>
                                          </p:val>
                                        </p:tav>
                                      </p:tavLst>
                                    </p:anim>
                                    <p:anim calcmode="lin" valueType="num">
                                      <p:cBhvr>
                                        <p:cTn id="94" dur="1000" fill="hold"/>
                                        <p:tgtEl>
                                          <p:spTgt spid="5124"/>
                                        </p:tgtEl>
                                        <p:attrNameLst>
                                          <p:attrName>ppt_y</p:attrName>
                                        </p:attrNameLst>
                                      </p:cBhvr>
                                      <p:tavLst>
                                        <p:tav tm="0">
                                          <p:val>
                                            <p:strVal val="#ppt_y"/>
                                          </p:val>
                                        </p:tav>
                                        <p:tav tm="100000">
                                          <p:val>
                                            <p:strVal val="#ppt_y"/>
                                          </p:val>
                                        </p:tav>
                                      </p:tavLst>
                                    </p:anim>
                                  </p:childTnLst>
                                </p:cTn>
                              </p:par>
                            </p:childTnLst>
                          </p:cTn>
                        </p:par>
                        <p:par>
                          <p:cTn id="95" fill="hold">
                            <p:stCondLst>
                              <p:cond delay="5900"/>
                            </p:stCondLst>
                            <p:childTnLst>
                              <p:par>
                                <p:cTn id="96" presetID="40" presetClass="entr" presetSubtype="0" fill="hold" grpId="0" nodeType="afterEffect">
                                  <p:stCondLst>
                                    <p:cond delay="0"/>
                                  </p:stCondLst>
                                  <p:iterate type="lt">
                                    <p:tmPct val="10000"/>
                                  </p:iterate>
                                  <p:childTnLst>
                                    <p:set>
                                      <p:cBhvr>
                                        <p:cTn id="97" dur="1" fill="hold">
                                          <p:stCondLst>
                                            <p:cond delay="0"/>
                                          </p:stCondLst>
                                        </p:cTn>
                                        <p:tgtEl>
                                          <p:spTgt spid="5126"/>
                                        </p:tgtEl>
                                        <p:attrNameLst>
                                          <p:attrName>style.visibility</p:attrName>
                                        </p:attrNameLst>
                                      </p:cBhvr>
                                      <p:to>
                                        <p:strVal val="visible"/>
                                      </p:to>
                                    </p:set>
                                    <p:animEffect transition="in" filter="fade">
                                      <p:cBhvr>
                                        <p:cTn id="98" dur="1000"/>
                                        <p:tgtEl>
                                          <p:spTgt spid="5126"/>
                                        </p:tgtEl>
                                      </p:cBhvr>
                                    </p:animEffect>
                                    <p:anim calcmode="lin" valueType="num">
                                      <p:cBhvr>
                                        <p:cTn id="99" dur="1000" fill="hold"/>
                                        <p:tgtEl>
                                          <p:spTgt spid="5126"/>
                                        </p:tgtEl>
                                        <p:attrNameLst>
                                          <p:attrName>ppt_x</p:attrName>
                                        </p:attrNameLst>
                                      </p:cBhvr>
                                      <p:tavLst>
                                        <p:tav tm="0">
                                          <p:val>
                                            <p:strVal val="#ppt_x-.1"/>
                                          </p:val>
                                        </p:tav>
                                        <p:tav tm="100000">
                                          <p:val>
                                            <p:strVal val="#ppt_x"/>
                                          </p:val>
                                        </p:tav>
                                      </p:tavLst>
                                    </p:anim>
                                    <p:anim calcmode="lin" valueType="num">
                                      <p:cBhvr>
                                        <p:cTn id="100" dur="100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5185"/>
                                        </p:tgtEl>
                                        <p:attrNameLst>
                                          <p:attrName>style.visibility</p:attrName>
                                        </p:attrNameLst>
                                      </p:cBhvr>
                                      <p:to>
                                        <p:strVal val="visible"/>
                                      </p:to>
                                    </p:set>
                                    <p:animEffect transition="in" filter="fade">
                                      <p:cBhvr>
                                        <p:cTn id="105" dur="2000"/>
                                        <p:tgtEl>
                                          <p:spTgt spid="5185"/>
                                        </p:tgtEl>
                                      </p:cBhvr>
                                    </p:animEffect>
                                  </p:childTnLst>
                                </p:cTn>
                              </p:par>
                            </p:childTnLst>
                          </p:cTn>
                        </p:par>
                        <p:par>
                          <p:cTn id="106" fill="hold">
                            <p:stCondLst>
                              <p:cond delay="2000"/>
                            </p:stCondLst>
                            <p:childTnLst>
                              <p:par>
                                <p:cTn id="107" presetID="10" presetClass="entr" presetSubtype="0" fill="hold" nodeType="afterEffect">
                                  <p:stCondLst>
                                    <p:cond delay="0"/>
                                  </p:stCondLst>
                                  <p:childTnLst>
                                    <p:set>
                                      <p:cBhvr>
                                        <p:cTn id="108" dur="1" fill="hold">
                                          <p:stCondLst>
                                            <p:cond delay="0"/>
                                          </p:stCondLst>
                                        </p:cTn>
                                        <p:tgtEl>
                                          <p:spTgt spid="5186"/>
                                        </p:tgtEl>
                                        <p:attrNameLst>
                                          <p:attrName>style.visibility</p:attrName>
                                        </p:attrNameLst>
                                      </p:cBhvr>
                                      <p:to>
                                        <p:strVal val="visible"/>
                                      </p:to>
                                    </p:set>
                                    <p:animEffect transition="in" filter="fade">
                                      <p:cBhvr>
                                        <p:cTn id="109" dur="2000"/>
                                        <p:tgtEl>
                                          <p:spTgt spid="5186"/>
                                        </p:tgtEl>
                                      </p:cBhvr>
                                    </p:animEffect>
                                  </p:childTnLst>
                                </p:cTn>
                              </p:par>
                            </p:childTnLst>
                          </p:cTn>
                        </p:par>
                        <p:par>
                          <p:cTn id="110" fill="hold">
                            <p:stCondLst>
                              <p:cond delay="4000"/>
                            </p:stCondLst>
                            <p:childTnLst>
                              <p:par>
                                <p:cTn id="111" presetID="17" presetClass="entr" presetSubtype="10" fill="hold" grpId="0" nodeType="afterEffect">
                                  <p:stCondLst>
                                    <p:cond delay="0"/>
                                  </p:stCondLst>
                                  <p:childTnLst>
                                    <p:set>
                                      <p:cBhvr>
                                        <p:cTn id="112" dur="1" fill="hold">
                                          <p:stCondLst>
                                            <p:cond delay="0"/>
                                          </p:stCondLst>
                                        </p:cTn>
                                        <p:tgtEl>
                                          <p:spTgt spid="5191"/>
                                        </p:tgtEl>
                                        <p:attrNameLst>
                                          <p:attrName>style.visibility</p:attrName>
                                        </p:attrNameLst>
                                      </p:cBhvr>
                                      <p:to>
                                        <p:strVal val="visible"/>
                                      </p:to>
                                    </p:set>
                                    <p:anim calcmode="lin" valueType="num">
                                      <p:cBhvr>
                                        <p:cTn id="113" dur="500" fill="hold"/>
                                        <p:tgtEl>
                                          <p:spTgt spid="5191"/>
                                        </p:tgtEl>
                                        <p:attrNameLst>
                                          <p:attrName>ppt_w</p:attrName>
                                        </p:attrNameLst>
                                      </p:cBhvr>
                                      <p:tavLst>
                                        <p:tav tm="0">
                                          <p:val>
                                            <p:fltVal val="0"/>
                                          </p:val>
                                        </p:tav>
                                        <p:tav tm="100000">
                                          <p:val>
                                            <p:strVal val="#ppt_w"/>
                                          </p:val>
                                        </p:tav>
                                      </p:tavLst>
                                    </p:anim>
                                    <p:anim calcmode="lin" valueType="num">
                                      <p:cBhvr>
                                        <p:cTn id="114" dur="500" fill="hold"/>
                                        <p:tgtEl>
                                          <p:spTgt spid="5191"/>
                                        </p:tgtEl>
                                        <p:attrNameLst>
                                          <p:attrName>ppt_h</p:attrName>
                                        </p:attrNameLst>
                                      </p:cBhvr>
                                      <p:tavLst>
                                        <p:tav tm="0">
                                          <p:val>
                                            <p:strVal val="#ppt_h"/>
                                          </p:val>
                                        </p:tav>
                                        <p:tav tm="100000">
                                          <p:val>
                                            <p:strVal val="#ppt_h"/>
                                          </p:val>
                                        </p:tav>
                                      </p:tavLst>
                                    </p:anim>
                                  </p:childTnLst>
                                </p:cTn>
                              </p:par>
                            </p:childTnLst>
                          </p:cTn>
                        </p:par>
                        <p:par>
                          <p:cTn id="115" fill="hold">
                            <p:stCondLst>
                              <p:cond delay="4500"/>
                            </p:stCondLst>
                            <p:childTnLst>
                              <p:par>
                                <p:cTn id="116" presetID="17" presetClass="entr" presetSubtype="10" fill="hold" grpId="0" nodeType="afterEffect">
                                  <p:stCondLst>
                                    <p:cond delay="0"/>
                                  </p:stCondLst>
                                  <p:childTnLst>
                                    <p:set>
                                      <p:cBhvr>
                                        <p:cTn id="117" dur="1" fill="hold">
                                          <p:stCondLst>
                                            <p:cond delay="0"/>
                                          </p:stCondLst>
                                        </p:cTn>
                                        <p:tgtEl>
                                          <p:spTgt spid="5134"/>
                                        </p:tgtEl>
                                        <p:attrNameLst>
                                          <p:attrName>style.visibility</p:attrName>
                                        </p:attrNameLst>
                                      </p:cBhvr>
                                      <p:to>
                                        <p:strVal val="visible"/>
                                      </p:to>
                                    </p:set>
                                    <p:anim calcmode="lin" valueType="num">
                                      <p:cBhvr>
                                        <p:cTn id="118" dur="500" fill="hold"/>
                                        <p:tgtEl>
                                          <p:spTgt spid="5134"/>
                                        </p:tgtEl>
                                        <p:attrNameLst>
                                          <p:attrName>ppt_w</p:attrName>
                                        </p:attrNameLst>
                                      </p:cBhvr>
                                      <p:tavLst>
                                        <p:tav tm="0">
                                          <p:val>
                                            <p:fltVal val="0"/>
                                          </p:val>
                                        </p:tav>
                                        <p:tav tm="100000">
                                          <p:val>
                                            <p:strVal val="#ppt_w"/>
                                          </p:val>
                                        </p:tav>
                                      </p:tavLst>
                                    </p:anim>
                                    <p:anim calcmode="lin" valueType="num">
                                      <p:cBhvr>
                                        <p:cTn id="119" dur="500" fill="hold"/>
                                        <p:tgtEl>
                                          <p:spTgt spid="5134"/>
                                        </p:tgtEl>
                                        <p:attrNameLst>
                                          <p:attrName>ppt_h</p:attrName>
                                        </p:attrNameLst>
                                      </p:cBhvr>
                                      <p:tavLst>
                                        <p:tav tm="0">
                                          <p:val>
                                            <p:strVal val="#ppt_h"/>
                                          </p:val>
                                        </p:tav>
                                        <p:tav tm="100000">
                                          <p:val>
                                            <p:strVal val="#ppt_h"/>
                                          </p:val>
                                        </p:tav>
                                      </p:tavLst>
                                    </p:anim>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5137"/>
                                        </p:tgtEl>
                                        <p:attrNameLst>
                                          <p:attrName>style.visibility</p:attrName>
                                        </p:attrNameLst>
                                      </p:cBhvr>
                                      <p:to>
                                        <p:strVal val="visible"/>
                                      </p:to>
                                    </p:set>
                                    <p:animEffect transition="in" filter="fade">
                                      <p:cBhvr>
                                        <p:cTn id="124" dur="2000"/>
                                        <p:tgtEl>
                                          <p:spTgt spid="5137"/>
                                        </p:tgtEl>
                                      </p:cBhvr>
                                    </p:animEffect>
                                  </p:childTnLst>
                                </p:cTn>
                              </p:par>
                            </p:childTnLst>
                          </p:cTn>
                        </p:par>
                        <p:par>
                          <p:cTn id="125" fill="hold">
                            <p:stCondLst>
                              <p:cond delay="2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5125"/>
                                        </p:tgtEl>
                                        <p:attrNameLst>
                                          <p:attrName>style.visibility</p:attrName>
                                        </p:attrNameLst>
                                      </p:cBhvr>
                                      <p:to>
                                        <p:strVal val="visible"/>
                                      </p:to>
                                    </p:set>
                                    <p:animEffect transition="in" filter="fade">
                                      <p:cBhvr>
                                        <p:cTn id="128" dur="1000"/>
                                        <p:tgtEl>
                                          <p:spTgt spid="5125"/>
                                        </p:tgtEl>
                                      </p:cBhvr>
                                    </p:animEffect>
                                    <p:anim calcmode="lin" valueType="num">
                                      <p:cBhvr>
                                        <p:cTn id="129" dur="1000" fill="hold"/>
                                        <p:tgtEl>
                                          <p:spTgt spid="5125"/>
                                        </p:tgtEl>
                                        <p:attrNameLst>
                                          <p:attrName>ppt_x</p:attrName>
                                        </p:attrNameLst>
                                      </p:cBhvr>
                                      <p:tavLst>
                                        <p:tav tm="0">
                                          <p:val>
                                            <p:strVal val="#ppt_x-.1"/>
                                          </p:val>
                                        </p:tav>
                                        <p:tav tm="100000">
                                          <p:val>
                                            <p:strVal val="#ppt_x"/>
                                          </p:val>
                                        </p:tav>
                                      </p:tavLst>
                                    </p:anim>
                                    <p:anim calcmode="lin" valueType="num">
                                      <p:cBhvr>
                                        <p:cTn id="130" dur="1000" fill="hold"/>
                                        <p:tgtEl>
                                          <p:spTgt spid="5125"/>
                                        </p:tgtEl>
                                        <p:attrNameLst>
                                          <p:attrName>ppt_y</p:attrName>
                                        </p:attrNameLst>
                                      </p:cBhvr>
                                      <p:tavLst>
                                        <p:tav tm="0">
                                          <p:val>
                                            <p:strVal val="#ppt_y"/>
                                          </p:val>
                                        </p:tav>
                                        <p:tav tm="100000">
                                          <p:val>
                                            <p:strVal val="#ppt_y"/>
                                          </p:val>
                                        </p:tav>
                                      </p:tavLst>
                                    </p:anim>
                                  </p:childTnLst>
                                </p:cTn>
                              </p:par>
                            </p:childTnLst>
                          </p:cTn>
                        </p:par>
                        <p:par>
                          <p:cTn id="131" fill="hold">
                            <p:stCondLst>
                              <p:cond delay="4200"/>
                            </p:stCondLst>
                            <p:childTnLst>
                              <p:par>
                                <p:cTn id="132" presetID="10" presetClass="entr" presetSubtype="0" fill="hold" nodeType="afterEffect">
                                  <p:stCondLst>
                                    <p:cond delay="0"/>
                                  </p:stCondLst>
                                  <p:childTnLst>
                                    <p:set>
                                      <p:cBhvr>
                                        <p:cTn id="133" dur="1" fill="hold">
                                          <p:stCondLst>
                                            <p:cond delay="0"/>
                                          </p:stCondLst>
                                        </p:cTn>
                                        <p:tgtEl>
                                          <p:spTgt spid="5187"/>
                                        </p:tgtEl>
                                        <p:attrNameLst>
                                          <p:attrName>style.visibility</p:attrName>
                                        </p:attrNameLst>
                                      </p:cBhvr>
                                      <p:to>
                                        <p:strVal val="visible"/>
                                      </p:to>
                                    </p:set>
                                    <p:animEffect transition="in" filter="fade">
                                      <p:cBhvr>
                                        <p:cTn id="134" dur="2000"/>
                                        <p:tgtEl>
                                          <p:spTgt spid="5187"/>
                                        </p:tgtEl>
                                      </p:cBhvr>
                                    </p:animEffect>
                                  </p:childTnLst>
                                </p:cTn>
                              </p:par>
                            </p:childTnLst>
                          </p:cTn>
                        </p:par>
                        <p:par>
                          <p:cTn id="135" fill="hold">
                            <p:stCondLst>
                              <p:cond delay="6200"/>
                            </p:stCondLst>
                            <p:childTnLst>
                              <p:par>
                                <p:cTn id="136" presetID="10" presetClass="entr" presetSubtype="0" fill="hold" grpId="0" nodeType="afterEffect">
                                  <p:stCondLst>
                                    <p:cond delay="0"/>
                                  </p:stCondLst>
                                  <p:childTnLst>
                                    <p:set>
                                      <p:cBhvr>
                                        <p:cTn id="137" dur="1" fill="hold">
                                          <p:stCondLst>
                                            <p:cond delay="0"/>
                                          </p:stCondLst>
                                        </p:cTn>
                                        <p:tgtEl>
                                          <p:spTgt spid="5192"/>
                                        </p:tgtEl>
                                        <p:attrNameLst>
                                          <p:attrName>style.visibility</p:attrName>
                                        </p:attrNameLst>
                                      </p:cBhvr>
                                      <p:to>
                                        <p:strVal val="visible"/>
                                      </p:to>
                                    </p:set>
                                    <p:animEffect transition="in" filter="fade">
                                      <p:cBhvr>
                                        <p:cTn id="138" dur="2000"/>
                                        <p:tgtEl>
                                          <p:spTgt spid="5192"/>
                                        </p:tgtEl>
                                      </p:cBhvr>
                                    </p:animEffect>
                                  </p:childTnLst>
                                </p:cTn>
                              </p:par>
                            </p:childTnLst>
                          </p:cTn>
                        </p:par>
                        <p:par>
                          <p:cTn id="139" fill="hold">
                            <p:stCondLst>
                              <p:cond delay="8200"/>
                            </p:stCondLst>
                            <p:childTnLst>
                              <p:par>
                                <p:cTn id="140" presetID="17" presetClass="entr" presetSubtype="10" fill="hold" grpId="0" nodeType="afterEffect">
                                  <p:stCondLst>
                                    <p:cond delay="0"/>
                                  </p:stCondLst>
                                  <p:childTnLst>
                                    <p:set>
                                      <p:cBhvr>
                                        <p:cTn id="141" dur="1" fill="hold">
                                          <p:stCondLst>
                                            <p:cond delay="0"/>
                                          </p:stCondLst>
                                        </p:cTn>
                                        <p:tgtEl>
                                          <p:spTgt spid="5135"/>
                                        </p:tgtEl>
                                        <p:attrNameLst>
                                          <p:attrName>style.visibility</p:attrName>
                                        </p:attrNameLst>
                                      </p:cBhvr>
                                      <p:to>
                                        <p:strVal val="visible"/>
                                      </p:to>
                                    </p:set>
                                    <p:anim calcmode="lin" valueType="num">
                                      <p:cBhvr>
                                        <p:cTn id="142" dur="500" fill="hold"/>
                                        <p:tgtEl>
                                          <p:spTgt spid="5135"/>
                                        </p:tgtEl>
                                        <p:attrNameLst>
                                          <p:attrName>ppt_w</p:attrName>
                                        </p:attrNameLst>
                                      </p:cBhvr>
                                      <p:tavLst>
                                        <p:tav tm="0">
                                          <p:val>
                                            <p:fltVal val="0"/>
                                          </p:val>
                                        </p:tav>
                                        <p:tav tm="100000">
                                          <p:val>
                                            <p:strVal val="#ppt_w"/>
                                          </p:val>
                                        </p:tav>
                                      </p:tavLst>
                                    </p:anim>
                                    <p:anim calcmode="lin" valueType="num">
                                      <p:cBhvr>
                                        <p:cTn id="143" dur="500" fill="hold"/>
                                        <p:tgtEl>
                                          <p:spTgt spid="5135"/>
                                        </p:tgtEl>
                                        <p:attrNameLst>
                                          <p:attrName>ppt_h</p:attrName>
                                        </p:attrNameLst>
                                      </p:cBhvr>
                                      <p:tavLst>
                                        <p:tav tm="0">
                                          <p:val>
                                            <p:strVal val="#ppt_h"/>
                                          </p:val>
                                        </p:tav>
                                        <p:tav tm="100000">
                                          <p:val>
                                            <p:strVal val="#ppt_h"/>
                                          </p:val>
                                        </p:tav>
                                      </p:tavLst>
                                    </p:anim>
                                  </p:childTnLst>
                                </p:cTn>
                              </p:par>
                            </p:childTnLst>
                          </p:cTn>
                        </p:par>
                      </p:childTnLst>
                    </p:cTn>
                  </p:par>
                  <p:par>
                    <p:cTn id="144" fill="hold">
                      <p:stCondLst>
                        <p:cond delay="indefinite"/>
                      </p:stCondLst>
                      <p:childTnLst>
                        <p:par>
                          <p:cTn id="145" fill="hold">
                            <p:stCondLst>
                              <p:cond delay="0"/>
                            </p:stCondLst>
                            <p:childTnLst>
                              <p:par>
                                <p:cTn id="146" presetID="40" presetClass="entr" presetSubtype="0" fill="hold" grpId="0" nodeType="clickEffect">
                                  <p:stCondLst>
                                    <p:cond delay="0"/>
                                  </p:stCondLst>
                                  <p:iterate type="lt">
                                    <p:tmPct val="10000"/>
                                  </p:iterate>
                                  <p:childTnLst>
                                    <p:set>
                                      <p:cBhvr>
                                        <p:cTn id="147" dur="1" fill="hold">
                                          <p:stCondLst>
                                            <p:cond delay="0"/>
                                          </p:stCondLst>
                                        </p:cTn>
                                        <p:tgtEl>
                                          <p:spTgt spid="5127"/>
                                        </p:tgtEl>
                                        <p:attrNameLst>
                                          <p:attrName>style.visibility</p:attrName>
                                        </p:attrNameLst>
                                      </p:cBhvr>
                                      <p:to>
                                        <p:strVal val="visible"/>
                                      </p:to>
                                    </p:set>
                                    <p:animEffect transition="in" filter="fade">
                                      <p:cBhvr>
                                        <p:cTn id="148" dur="1000"/>
                                        <p:tgtEl>
                                          <p:spTgt spid="5127"/>
                                        </p:tgtEl>
                                      </p:cBhvr>
                                    </p:animEffect>
                                    <p:anim calcmode="lin" valueType="num">
                                      <p:cBhvr>
                                        <p:cTn id="149" dur="1000" fill="hold"/>
                                        <p:tgtEl>
                                          <p:spTgt spid="5127"/>
                                        </p:tgtEl>
                                        <p:attrNameLst>
                                          <p:attrName>ppt_x</p:attrName>
                                        </p:attrNameLst>
                                      </p:cBhvr>
                                      <p:tavLst>
                                        <p:tav tm="0">
                                          <p:val>
                                            <p:strVal val="#ppt_x-.1"/>
                                          </p:val>
                                        </p:tav>
                                        <p:tav tm="100000">
                                          <p:val>
                                            <p:strVal val="#ppt_x"/>
                                          </p:val>
                                        </p:tav>
                                      </p:tavLst>
                                    </p:anim>
                                    <p:anim calcmode="lin" valueType="num">
                                      <p:cBhvr>
                                        <p:cTn id="150" dur="1000" fill="hold"/>
                                        <p:tgtEl>
                                          <p:spTgt spid="5127"/>
                                        </p:tgtEl>
                                        <p:attrNameLst>
                                          <p:attrName>ppt_y</p:attrName>
                                        </p:attrNameLst>
                                      </p:cBhvr>
                                      <p:tavLst>
                                        <p:tav tm="0">
                                          <p:val>
                                            <p:strVal val="#ppt_y"/>
                                          </p:val>
                                        </p:tav>
                                        <p:tav tm="100000">
                                          <p:val>
                                            <p:strVal val="#ppt_y"/>
                                          </p:val>
                                        </p:tav>
                                      </p:tavLst>
                                    </p:anim>
                                  </p:childTnLst>
                                </p:cTn>
                              </p:par>
                            </p:childTnLst>
                          </p:cTn>
                        </p:par>
                        <p:par>
                          <p:cTn id="151" fill="hold">
                            <p:stCondLst>
                              <p:cond delay="4000"/>
                            </p:stCondLst>
                            <p:childTnLst>
                              <p:par>
                                <p:cTn id="152" presetID="10" presetClass="entr" presetSubtype="0" fill="hold" nodeType="afterEffect">
                                  <p:stCondLst>
                                    <p:cond delay="0"/>
                                  </p:stCondLst>
                                  <p:childTnLst>
                                    <p:set>
                                      <p:cBhvr>
                                        <p:cTn id="153" dur="1" fill="hold">
                                          <p:stCondLst>
                                            <p:cond delay="0"/>
                                          </p:stCondLst>
                                        </p:cTn>
                                        <p:tgtEl>
                                          <p:spTgt spid="5188"/>
                                        </p:tgtEl>
                                        <p:attrNameLst>
                                          <p:attrName>style.visibility</p:attrName>
                                        </p:attrNameLst>
                                      </p:cBhvr>
                                      <p:to>
                                        <p:strVal val="visible"/>
                                      </p:to>
                                    </p:set>
                                    <p:animEffect transition="in" filter="fade">
                                      <p:cBhvr>
                                        <p:cTn id="154" dur="2000"/>
                                        <p:tgtEl>
                                          <p:spTgt spid="5188"/>
                                        </p:tgtEl>
                                      </p:cBhvr>
                                    </p:animEffect>
                                  </p:childTnLst>
                                </p:cTn>
                              </p:par>
                            </p:childTnLst>
                          </p:cTn>
                        </p:par>
                        <p:par>
                          <p:cTn id="155" fill="hold">
                            <p:stCondLst>
                              <p:cond delay="6000"/>
                            </p:stCondLst>
                            <p:childTnLst>
                              <p:par>
                                <p:cTn id="156" presetID="10" presetClass="entr" presetSubtype="0" fill="hold" nodeType="afterEffect">
                                  <p:stCondLst>
                                    <p:cond delay="0"/>
                                  </p:stCondLst>
                                  <p:childTnLst>
                                    <p:set>
                                      <p:cBhvr>
                                        <p:cTn id="157" dur="1" fill="hold">
                                          <p:stCondLst>
                                            <p:cond delay="0"/>
                                          </p:stCondLst>
                                        </p:cTn>
                                        <p:tgtEl>
                                          <p:spTgt spid="5189"/>
                                        </p:tgtEl>
                                        <p:attrNameLst>
                                          <p:attrName>style.visibility</p:attrName>
                                        </p:attrNameLst>
                                      </p:cBhvr>
                                      <p:to>
                                        <p:strVal val="visible"/>
                                      </p:to>
                                    </p:set>
                                    <p:animEffect transition="in" filter="fade">
                                      <p:cBhvr>
                                        <p:cTn id="158" dur="2000"/>
                                        <p:tgtEl>
                                          <p:spTgt spid="5189"/>
                                        </p:tgtEl>
                                      </p:cBhvr>
                                    </p:animEffect>
                                  </p:childTnLst>
                                </p:cTn>
                              </p:par>
                            </p:childTnLst>
                          </p:cTn>
                        </p:par>
                        <p:par>
                          <p:cTn id="159" fill="hold">
                            <p:stCondLst>
                              <p:cond delay="8000"/>
                            </p:stCondLst>
                            <p:childTnLst>
                              <p:par>
                                <p:cTn id="160" presetID="10" presetClass="entr" presetSubtype="0" fill="hold" grpId="0" nodeType="afterEffect">
                                  <p:stCondLst>
                                    <p:cond delay="0"/>
                                  </p:stCondLst>
                                  <p:childTnLst>
                                    <p:set>
                                      <p:cBhvr>
                                        <p:cTn id="161" dur="1" fill="hold">
                                          <p:stCondLst>
                                            <p:cond delay="0"/>
                                          </p:stCondLst>
                                        </p:cTn>
                                        <p:tgtEl>
                                          <p:spTgt spid="5193"/>
                                        </p:tgtEl>
                                        <p:attrNameLst>
                                          <p:attrName>style.visibility</p:attrName>
                                        </p:attrNameLst>
                                      </p:cBhvr>
                                      <p:to>
                                        <p:strVal val="visible"/>
                                      </p:to>
                                    </p:set>
                                    <p:animEffect transition="in" filter="fade">
                                      <p:cBhvr>
                                        <p:cTn id="162" dur="2000"/>
                                        <p:tgtEl>
                                          <p:spTgt spid="5193"/>
                                        </p:tgtEl>
                                      </p:cBhvr>
                                    </p:animEffect>
                                  </p:childTnLst>
                                </p:cTn>
                              </p:par>
                            </p:childTnLst>
                          </p:cTn>
                        </p:par>
                        <p:par>
                          <p:cTn id="163" fill="hold">
                            <p:stCondLst>
                              <p:cond delay="10000"/>
                            </p:stCondLst>
                            <p:childTnLst>
                              <p:par>
                                <p:cTn id="164" presetID="10" presetClass="entr" presetSubtype="0" fill="hold" grpId="0" nodeType="afterEffect">
                                  <p:stCondLst>
                                    <p:cond delay="0"/>
                                  </p:stCondLst>
                                  <p:childTnLst>
                                    <p:set>
                                      <p:cBhvr>
                                        <p:cTn id="165" dur="1" fill="hold">
                                          <p:stCondLst>
                                            <p:cond delay="0"/>
                                          </p:stCondLst>
                                        </p:cTn>
                                        <p:tgtEl>
                                          <p:spTgt spid="5190"/>
                                        </p:tgtEl>
                                        <p:attrNameLst>
                                          <p:attrName>style.visibility</p:attrName>
                                        </p:attrNameLst>
                                      </p:cBhvr>
                                      <p:to>
                                        <p:strVal val="visible"/>
                                      </p:to>
                                    </p:set>
                                    <p:animEffect transition="in" filter="fade">
                                      <p:cBhvr>
                                        <p:cTn id="166" dur="2000"/>
                                        <p:tgtEl>
                                          <p:spTgt spid="5190"/>
                                        </p:tgtEl>
                                      </p:cBhvr>
                                    </p:animEffect>
                                  </p:childTnLst>
                                </p:cTn>
                              </p:par>
                              <p:par>
                                <p:cTn id="167" presetID="23" presetClass="entr" presetSubtype="16" fill="hold" grpId="1" nodeType="withEffect">
                                  <p:stCondLst>
                                    <p:cond delay="0"/>
                                  </p:stCondLst>
                                  <p:childTnLst>
                                    <p:set>
                                      <p:cBhvr>
                                        <p:cTn id="168" dur="1" fill="hold">
                                          <p:stCondLst>
                                            <p:cond delay="0"/>
                                          </p:stCondLst>
                                        </p:cTn>
                                        <p:tgtEl>
                                          <p:spTgt spid="5190"/>
                                        </p:tgtEl>
                                        <p:attrNameLst>
                                          <p:attrName>style.visibility</p:attrName>
                                        </p:attrNameLst>
                                      </p:cBhvr>
                                      <p:to>
                                        <p:strVal val="visible"/>
                                      </p:to>
                                    </p:set>
                                    <p:anim calcmode="lin" valueType="num">
                                      <p:cBhvr>
                                        <p:cTn id="169" dur="500" fill="hold"/>
                                        <p:tgtEl>
                                          <p:spTgt spid="5190"/>
                                        </p:tgtEl>
                                        <p:attrNameLst>
                                          <p:attrName>ppt_w</p:attrName>
                                        </p:attrNameLst>
                                      </p:cBhvr>
                                      <p:tavLst>
                                        <p:tav tm="0">
                                          <p:val>
                                            <p:fltVal val="0"/>
                                          </p:val>
                                        </p:tav>
                                        <p:tav tm="100000">
                                          <p:val>
                                            <p:strVal val="#ppt_w"/>
                                          </p:val>
                                        </p:tav>
                                      </p:tavLst>
                                    </p:anim>
                                    <p:anim calcmode="lin" valueType="num">
                                      <p:cBhvr>
                                        <p:cTn id="170" dur="500" fill="hold"/>
                                        <p:tgtEl>
                                          <p:spTgt spid="51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92" grpId="0" animBg="1"/>
      <p:bldP spid="5193" grpId="0" animBg="1"/>
      <p:bldP spid="5191" grpId="0" animBg="1"/>
      <p:bldP spid="5123" grpId="0" animBg="1"/>
      <p:bldP spid="5124" grpId="0"/>
      <p:bldP spid="5125" grpId="0"/>
      <p:bldP spid="5126" grpId="0"/>
      <p:bldP spid="5127" grpId="0"/>
      <p:bldP spid="5134" grpId="0" animBg="1"/>
      <p:bldP spid="5135" grpId="0" animBg="1"/>
      <p:bldP spid="5136" grpId="0" animBg="1"/>
      <p:bldP spid="5137" grpId="0" animBg="1"/>
      <p:bldP spid="5139" grpId="0"/>
      <p:bldP spid="5140" grpId="0"/>
      <p:bldP spid="5141" grpId="0"/>
      <p:bldP spid="5142" grpId="0"/>
      <p:bldP spid="5143" grpId="0"/>
      <p:bldP spid="5144" grpId="0" animBg="1"/>
      <p:bldP spid="5145" grpId="0" animBg="1"/>
      <p:bldP spid="5181" grpId="0" animBg="1"/>
      <p:bldP spid="5182" grpId="0"/>
      <p:bldP spid="5183" grpId="0" animBg="1"/>
      <p:bldP spid="5184" grpId="0"/>
      <p:bldP spid="5190" grpId="0" animBg="1"/>
      <p:bldP spid="5190"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46275"/>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6216" name="Oval 72"/>
          <p:cNvSpPr>
            <a:spLocks noChangeArrowheads="1"/>
          </p:cNvSpPr>
          <p:nvPr/>
        </p:nvSpPr>
        <p:spPr bwMode="auto">
          <a:xfrm>
            <a:off x="0" y="4076700"/>
            <a:ext cx="4932363" cy="278130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6215" name="AutoShape 71"/>
          <p:cNvSpPr>
            <a:spLocks noChangeArrowheads="1"/>
          </p:cNvSpPr>
          <p:nvPr/>
        </p:nvSpPr>
        <p:spPr bwMode="auto">
          <a:xfrm rot="5400000">
            <a:off x="5310187" y="2619376"/>
            <a:ext cx="1800225" cy="58674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56078"/>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6214" name="AutoShape 70"/>
          <p:cNvSpPr>
            <a:spLocks noChangeArrowheads="1"/>
          </p:cNvSpPr>
          <p:nvPr/>
        </p:nvSpPr>
        <p:spPr bwMode="auto">
          <a:xfrm rot="5400000">
            <a:off x="5598318" y="1107282"/>
            <a:ext cx="1223963" cy="58674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56078"/>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6210" name="AutoShape 66"/>
          <p:cNvSpPr>
            <a:spLocks noChangeArrowheads="1"/>
          </p:cNvSpPr>
          <p:nvPr/>
        </p:nvSpPr>
        <p:spPr bwMode="auto">
          <a:xfrm rot="5400000">
            <a:off x="5779294" y="134144"/>
            <a:ext cx="862012" cy="58674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56078"/>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grpSp>
        <p:nvGrpSpPr>
          <p:cNvPr id="6209" name="Group 65"/>
          <p:cNvGrpSpPr>
            <a:grpSpLocks/>
          </p:cNvGrpSpPr>
          <p:nvPr/>
        </p:nvGrpSpPr>
        <p:grpSpPr bwMode="auto">
          <a:xfrm>
            <a:off x="1116013" y="2852738"/>
            <a:ext cx="2160587" cy="431800"/>
            <a:chOff x="748" y="1797"/>
            <a:chExt cx="1361" cy="272"/>
          </a:xfrm>
        </p:grpSpPr>
        <p:sp>
          <p:nvSpPr>
            <p:cNvPr id="6208" name="Rectangle 64"/>
            <p:cNvSpPr>
              <a:spLocks noChangeArrowheads="1"/>
            </p:cNvSpPr>
            <p:nvPr/>
          </p:nvSpPr>
          <p:spPr bwMode="auto">
            <a:xfrm>
              <a:off x="748" y="1797"/>
              <a:ext cx="1361" cy="272"/>
            </a:xfrm>
            <a:prstGeom prst="rect">
              <a:avLst/>
            </a:prstGeom>
            <a:gradFill rotWithShape="1">
              <a:gsLst>
                <a:gs pos="0">
                  <a:schemeClr val="bg1">
                    <a:gamma/>
                    <a:shade val="46275"/>
                    <a:invGamma/>
                  </a:schemeClr>
                </a:gs>
                <a:gs pos="50000">
                  <a:schemeClr val="bg1"/>
                </a:gs>
                <a:gs pos="100000">
                  <a:schemeClr val="bg1">
                    <a:gamma/>
                    <a:shade val="46275"/>
                    <a:invGamma/>
                  </a:schemeClr>
                </a:gs>
              </a:gsLst>
              <a:lin ang="2700000" scaled="1"/>
            </a:gradFill>
            <a:ln w="9525">
              <a:solidFill>
                <a:schemeClr val="tx1"/>
              </a:solidFill>
              <a:miter lim="800000"/>
              <a:headEnd/>
              <a:tailEnd/>
            </a:ln>
            <a:effectLst/>
          </p:spPr>
          <p:txBody>
            <a:bodyPr wrap="none" lIns="90000" tIns="46800" rIns="90000" bIns="46800" anchor="ctr"/>
            <a:lstStyle/>
            <a:p>
              <a:endParaRPr lang="en-US"/>
            </a:p>
          </p:txBody>
        </p:sp>
        <p:graphicFrame>
          <p:nvGraphicFramePr>
            <p:cNvPr id="6207" name="Object 63"/>
            <p:cNvGraphicFramePr>
              <a:graphicFrameLocks noChangeAspect="1"/>
            </p:cNvGraphicFramePr>
            <p:nvPr/>
          </p:nvGraphicFramePr>
          <p:xfrm>
            <a:off x="839" y="1842"/>
            <a:ext cx="1179" cy="201"/>
          </p:xfrm>
          <a:graphic>
            <a:graphicData uri="http://schemas.openxmlformats.org/presentationml/2006/ole">
              <p:oleObj spid="_x0000_s6207" name="Document" r:id="rId3" imgW="1171440" imgH="200160" progId="ChemWindow.Document">
                <p:embed/>
              </p:oleObj>
            </a:graphicData>
          </a:graphic>
        </p:graphicFrame>
      </p:grpSp>
      <p:sp>
        <p:nvSpPr>
          <p:cNvPr id="6201" name="AutoShape 57"/>
          <p:cNvSpPr>
            <a:spLocks noChangeArrowheads="1"/>
          </p:cNvSpPr>
          <p:nvPr/>
        </p:nvSpPr>
        <p:spPr bwMode="auto">
          <a:xfrm rot="5400000">
            <a:off x="5779294" y="-513556"/>
            <a:ext cx="862012" cy="58674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56078"/>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6147" name="Rectangle 3"/>
          <p:cNvSpPr>
            <a:spLocks noGrp="1" noChangeArrowheads="1"/>
          </p:cNvSpPr>
          <p:nvPr>
            <p:ph type="title"/>
          </p:nvPr>
        </p:nvSpPr>
        <p:spPr>
          <a:xfrm>
            <a:off x="1978025" y="617538"/>
            <a:ext cx="5337175" cy="503237"/>
          </a:xfrm>
          <a:gradFill rotWithShape="1">
            <a:gsLst>
              <a:gs pos="0">
                <a:srgbClr val="0000FF"/>
              </a:gs>
              <a:gs pos="50000">
                <a:schemeClr val="hlink"/>
              </a:gs>
              <a:gs pos="100000">
                <a:srgbClr val="0000FF"/>
              </a:gs>
            </a:gsLst>
            <a:lin ang="2700000" scaled="1"/>
          </a:gradFill>
          <a:ln/>
          <a:effectLst>
            <a:outerShdw dist="107763" dir="2700000" algn="ctr" rotWithShape="0">
              <a:schemeClr val="bg2">
                <a:alpha val="50000"/>
              </a:schemeClr>
            </a:outerShdw>
          </a:effectLst>
        </p:spPr>
        <p:txBody>
          <a:bodyPr lIns="90000" tIns="46800" rIns="90000" bIns="46800"/>
          <a:lstStyle/>
          <a:p>
            <a:r>
              <a:rPr lang="es-ES_tradnl" sz="2800">
                <a:solidFill>
                  <a:schemeClr val="bg1"/>
                </a:solidFill>
              </a:rPr>
              <a:t>Building our first molecule</a:t>
            </a:r>
            <a:endParaRPr lang="en-US" sz="2800">
              <a:solidFill>
                <a:schemeClr val="bg1"/>
              </a:solidFill>
            </a:endParaRPr>
          </a:p>
        </p:txBody>
      </p:sp>
      <p:sp>
        <p:nvSpPr>
          <p:cNvPr id="6152" name="Text Box 8"/>
          <p:cNvSpPr txBox="1">
            <a:spLocks noChangeArrowheads="1"/>
          </p:cNvSpPr>
          <p:nvPr/>
        </p:nvSpPr>
        <p:spPr bwMode="auto">
          <a:xfrm>
            <a:off x="1763713" y="1268413"/>
            <a:ext cx="2592387" cy="406400"/>
          </a:xfrm>
          <a:prstGeom prst="rect">
            <a:avLst/>
          </a:prstGeom>
          <a:solidFill>
            <a:schemeClr val="tx1"/>
          </a:solidFill>
          <a:ln w="9525">
            <a:solidFill>
              <a:schemeClr val="accent1"/>
            </a:solidFill>
            <a:miter lim="800000"/>
            <a:headEnd/>
            <a:tailEnd/>
          </a:ln>
          <a:effectLst/>
        </p:spPr>
        <p:txBody>
          <a:bodyPr>
            <a:spAutoFit/>
          </a:bodyPr>
          <a:lstStyle/>
          <a:p>
            <a:pPr algn="ctr">
              <a:spcBef>
                <a:spcPct val="50000"/>
              </a:spcBef>
            </a:pPr>
            <a:r>
              <a:rPr lang="es-ES_tradnl" sz="2000" i="1">
                <a:solidFill>
                  <a:schemeClr val="bg1"/>
                </a:solidFill>
              </a:rPr>
              <a:t>Iso</a:t>
            </a:r>
            <a:r>
              <a:rPr lang="es-ES_tradnl" sz="2000">
                <a:solidFill>
                  <a:schemeClr val="bg1"/>
                </a:solidFill>
              </a:rPr>
              <a:t>-butanol</a:t>
            </a:r>
            <a:endParaRPr lang="en-US" sz="2000">
              <a:solidFill>
                <a:schemeClr val="bg1"/>
              </a:solidFill>
            </a:endParaRPr>
          </a:p>
        </p:txBody>
      </p:sp>
      <p:sp>
        <p:nvSpPr>
          <p:cNvPr id="6153" name="Text Box 9"/>
          <p:cNvSpPr txBox="1">
            <a:spLocks noChangeArrowheads="1"/>
          </p:cNvSpPr>
          <p:nvPr/>
        </p:nvSpPr>
        <p:spPr bwMode="auto">
          <a:xfrm>
            <a:off x="1404938" y="2205038"/>
            <a:ext cx="1800225" cy="406400"/>
          </a:xfrm>
          <a:prstGeom prst="rect">
            <a:avLst/>
          </a:prstGeom>
          <a:gradFill rotWithShape="1">
            <a:gsLst>
              <a:gs pos="0">
                <a:srgbClr val="FFFFFF">
                  <a:gamma/>
                  <a:shade val="46275"/>
                  <a:invGamma/>
                </a:srgbClr>
              </a:gs>
              <a:gs pos="50000">
                <a:srgbClr val="FFFFFF"/>
              </a:gs>
              <a:gs pos="100000">
                <a:srgbClr val="FFFFFF">
                  <a:gamma/>
                  <a:shade val="46275"/>
                  <a:invGamma/>
                </a:srgbClr>
              </a:gs>
            </a:gsLst>
            <a:lin ang="2700000" scaled="1"/>
          </a:gradFill>
          <a:ln w="9525">
            <a:solidFill>
              <a:schemeClr val="tx1"/>
            </a:solidFill>
            <a:miter lim="800000"/>
            <a:headEnd/>
            <a:tailEnd/>
          </a:ln>
          <a:effectLst/>
        </p:spPr>
        <p:txBody>
          <a:bodyPr>
            <a:spAutoFit/>
          </a:bodyPr>
          <a:lstStyle/>
          <a:p>
            <a:pPr algn="ctr">
              <a:spcBef>
                <a:spcPct val="50000"/>
              </a:spcBef>
            </a:pPr>
            <a:r>
              <a:rPr lang="es-ES_tradnl" sz="2000">
                <a:solidFill>
                  <a:srgbClr val="000099"/>
                </a:solidFill>
              </a:rPr>
              <a:t>C</a:t>
            </a:r>
            <a:r>
              <a:rPr lang="es-ES_tradnl" sz="2000" baseline="-25000">
                <a:solidFill>
                  <a:srgbClr val="000099"/>
                </a:solidFill>
              </a:rPr>
              <a:t>4</a:t>
            </a:r>
            <a:r>
              <a:rPr lang="es-ES_tradnl" sz="2000">
                <a:solidFill>
                  <a:srgbClr val="000099"/>
                </a:solidFill>
              </a:rPr>
              <a:t>H</a:t>
            </a:r>
            <a:r>
              <a:rPr lang="es-ES_tradnl" sz="2000" baseline="-25000">
                <a:solidFill>
                  <a:srgbClr val="000099"/>
                </a:solidFill>
              </a:rPr>
              <a:t>10</a:t>
            </a:r>
            <a:r>
              <a:rPr lang="es-ES_tradnl" sz="2000">
                <a:solidFill>
                  <a:srgbClr val="000099"/>
                </a:solidFill>
              </a:rPr>
              <a:t>O</a:t>
            </a:r>
            <a:endParaRPr lang="en-US" sz="2000">
              <a:solidFill>
                <a:srgbClr val="000099"/>
              </a:solidFill>
            </a:endParaRPr>
          </a:p>
        </p:txBody>
      </p:sp>
      <p:sp>
        <p:nvSpPr>
          <p:cNvPr id="6154" name="Text Box 10"/>
          <p:cNvSpPr txBox="1">
            <a:spLocks noChangeArrowheads="1"/>
          </p:cNvSpPr>
          <p:nvPr/>
        </p:nvSpPr>
        <p:spPr bwMode="auto">
          <a:xfrm>
            <a:off x="3348038" y="2205038"/>
            <a:ext cx="4681537" cy="396875"/>
          </a:xfrm>
          <a:prstGeom prst="rect">
            <a:avLst/>
          </a:prstGeom>
          <a:noFill/>
          <a:ln w="9525">
            <a:noFill/>
            <a:miter lim="800000"/>
            <a:headEnd/>
            <a:tailEnd/>
          </a:ln>
          <a:effectLst/>
        </p:spPr>
        <p:txBody>
          <a:bodyPr>
            <a:spAutoFit/>
          </a:bodyPr>
          <a:lstStyle/>
          <a:p>
            <a:pPr>
              <a:spcBef>
                <a:spcPct val="50000"/>
              </a:spcBef>
            </a:pPr>
            <a:r>
              <a:rPr lang="es-ES_tradnl" sz="2000">
                <a:solidFill>
                  <a:srgbClr val="000099"/>
                </a:solidFill>
              </a:rPr>
              <a:t>Empirical formula: atomic composition</a:t>
            </a:r>
            <a:endParaRPr lang="en-US" sz="2000">
              <a:solidFill>
                <a:srgbClr val="000099"/>
              </a:solidFill>
            </a:endParaRPr>
          </a:p>
        </p:txBody>
      </p:sp>
      <p:sp>
        <p:nvSpPr>
          <p:cNvPr id="6155" name="Text Box 11"/>
          <p:cNvSpPr txBox="1">
            <a:spLocks noChangeArrowheads="1"/>
          </p:cNvSpPr>
          <p:nvPr/>
        </p:nvSpPr>
        <p:spPr bwMode="auto">
          <a:xfrm>
            <a:off x="3348038" y="2852738"/>
            <a:ext cx="5256212" cy="396875"/>
          </a:xfrm>
          <a:prstGeom prst="rect">
            <a:avLst/>
          </a:prstGeom>
          <a:noFill/>
          <a:ln w="9525">
            <a:noFill/>
            <a:miter lim="800000"/>
            <a:headEnd/>
            <a:tailEnd/>
          </a:ln>
          <a:effectLst/>
        </p:spPr>
        <p:txBody>
          <a:bodyPr>
            <a:spAutoFit/>
          </a:bodyPr>
          <a:lstStyle/>
          <a:p>
            <a:pPr>
              <a:spcBef>
                <a:spcPct val="50000"/>
              </a:spcBef>
            </a:pPr>
            <a:r>
              <a:rPr lang="es-ES_tradnl" sz="2000">
                <a:solidFill>
                  <a:srgbClr val="000099"/>
                </a:solidFill>
              </a:rPr>
              <a:t>Condensed formula 1: minimum connectivity</a:t>
            </a:r>
            <a:endParaRPr lang="en-US" sz="2000">
              <a:solidFill>
                <a:srgbClr val="000099"/>
              </a:solidFill>
            </a:endParaRPr>
          </a:p>
        </p:txBody>
      </p:sp>
      <p:sp>
        <p:nvSpPr>
          <p:cNvPr id="6156" name="Text Box 12"/>
          <p:cNvSpPr txBox="1">
            <a:spLocks noChangeArrowheads="1"/>
          </p:cNvSpPr>
          <p:nvPr/>
        </p:nvSpPr>
        <p:spPr bwMode="auto">
          <a:xfrm>
            <a:off x="3563938" y="3717925"/>
            <a:ext cx="1873250" cy="366713"/>
          </a:xfrm>
          <a:prstGeom prst="rect">
            <a:avLst/>
          </a:prstGeom>
          <a:noFill/>
          <a:ln w="9525">
            <a:noFill/>
            <a:miter lim="800000"/>
            <a:headEnd/>
            <a:tailEnd/>
          </a:ln>
          <a:effectLst/>
        </p:spPr>
        <p:txBody>
          <a:bodyPr>
            <a:spAutoFit/>
          </a:bodyPr>
          <a:lstStyle/>
          <a:p>
            <a:pPr>
              <a:spcBef>
                <a:spcPct val="50000"/>
              </a:spcBef>
            </a:pPr>
            <a:endParaRPr lang="en-US">
              <a:solidFill>
                <a:srgbClr val="000099"/>
              </a:solidFill>
            </a:endParaRPr>
          </a:p>
        </p:txBody>
      </p:sp>
      <p:sp>
        <p:nvSpPr>
          <p:cNvPr id="6157" name="Text Box 13"/>
          <p:cNvSpPr txBox="1">
            <a:spLocks noChangeArrowheads="1"/>
          </p:cNvSpPr>
          <p:nvPr/>
        </p:nvSpPr>
        <p:spPr bwMode="auto">
          <a:xfrm>
            <a:off x="3348038" y="3716338"/>
            <a:ext cx="5184775" cy="701675"/>
          </a:xfrm>
          <a:prstGeom prst="rect">
            <a:avLst/>
          </a:prstGeom>
          <a:noFill/>
          <a:ln w="9525">
            <a:noFill/>
            <a:miter lim="800000"/>
            <a:headEnd/>
            <a:tailEnd/>
          </a:ln>
          <a:effectLst/>
        </p:spPr>
        <p:txBody>
          <a:bodyPr>
            <a:spAutoFit/>
          </a:bodyPr>
          <a:lstStyle/>
          <a:p>
            <a:pPr>
              <a:spcBef>
                <a:spcPct val="50000"/>
              </a:spcBef>
            </a:pPr>
            <a:r>
              <a:rPr lang="es-ES_tradnl" sz="2000">
                <a:solidFill>
                  <a:srgbClr val="000099"/>
                </a:solidFill>
              </a:rPr>
              <a:t>Expanded formula 2: better look at connectivity</a:t>
            </a:r>
            <a:endParaRPr lang="en-US" sz="2000">
              <a:solidFill>
                <a:srgbClr val="000099"/>
              </a:solidFill>
            </a:endParaRPr>
          </a:p>
        </p:txBody>
      </p:sp>
      <p:sp>
        <p:nvSpPr>
          <p:cNvPr id="6158" name="Text Box 14"/>
          <p:cNvSpPr txBox="1">
            <a:spLocks noChangeArrowheads="1"/>
          </p:cNvSpPr>
          <p:nvPr/>
        </p:nvSpPr>
        <p:spPr bwMode="auto">
          <a:xfrm>
            <a:off x="5653088" y="5013325"/>
            <a:ext cx="2087562" cy="366713"/>
          </a:xfrm>
          <a:prstGeom prst="rect">
            <a:avLst/>
          </a:prstGeom>
          <a:noFill/>
          <a:ln w="9525">
            <a:noFill/>
            <a:miter lim="800000"/>
            <a:headEnd/>
            <a:tailEnd/>
          </a:ln>
          <a:effectLst/>
        </p:spPr>
        <p:txBody>
          <a:bodyPr>
            <a:spAutoFit/>
          </a:bodyPr>
          <a:lstStyle/>
          <a:p>
            <a:pPr>
              <a:spcBef>
                <a:spcPct val="50000"/>
              </a:spcBef>
            </a:pPr>
            <a:endParaRPr lang="en-US">
              <a:solidFill>
                <a:srgbClr val="000099"/>
              </a:solidFill>
            </a:endParaRPr>
          </a:p>
        </p:txBody>
      </p:sp>
      <p:sp>
        <p:nvSpPr>
          <p:cNvPr id="6159" name="Text Box 15"/>
          <p:cNvSpPr txBox="1">
            <a:spLocks noChangeArrowheads="1"/>
          </p:cNvSpPr>
          <p:nvPr/>
        </p:nvSpPr>
        <p:spPr bwMode="auto">
          <a:xfrm>
            <a:off x="3635375" y="5013325"/>
            <a:ext cx="4537075" cy="1006475"/>
          </a:xfrm>
          <a:prstGeom prst="rect">
            <a:avLst/>
          </a:prstGeom>
          <a:noFill/>
          <a:ln w="9525">
            <a:noFill/>
            <a:miter lim="800000"/>
            <a:headEnd/>
            <a:tailEnd/>
          </a:ln>
          <a:effectLst/>
        </p:spPr>
        <p:txBody>
          <a:bodyPr>
            <a:spAutoFit/>
          </a:bodyPr>
          <a:lstStyle/>
          <a:p>
            <a:pPr>
              <a:spcBef>
                <a:spcPct val="50000"/>
              </a:spcBef>
            </a:pPr>
            <a:r>
              <a:rPr lang="es-ES_tradnl" sz="2000">
                <a:solidFill>
                  <a:srgbClr val="000099"/>
                </a:solidFill>
              </a:rPr>
              <a:t>Line structures or abbreviated line rendering, most useful and used universally</a:t>
            </a:r>
            <a:endParaRPr lang="en-US" sz="2000">
              <a:solidFill>
                <a:srgbClr val="000099"/>
              </a:solidFill>
            </a:endParaRPr>
          </a:p>
        </p:txBody>
      </p:sp>
      <p:grpSp>
        <p:nvGrpSpPr>
          <p:cNvPr id="6160" name="Group 16"/>
          <p:cNvGrpSpPr>
            <a:grpSpLocks/>
          </p:cNvGrpSpPr>
          <p:nvPr/>
        </p:nvGrpSpPr>
        <p:grpSpPr bwMode="auto">
          <a:xfrm>
            <a:off x="900113" y="4795838"/>
            <a:ext cx="2111375" cy="1663700"/>
            <a:chOff x="113" y="2931"/>
            <a:chExt cx="1330" cy="1048"/>
          </a:xfrm>
        </p:grpSpPr>
        <p:sp>
          <p:nvSpPr>
            <p:cNvPr id="6161" name="Text Box 17"/>
            <p:cNvSpPr txBox="1">
              <a:spLocks noChangeArrowheads="1"/>
            </p:cNvSpPr>
            <p:nvPr/>
          </p:nvSpPr>
          <p:spPr bwMode="auto">
            <a:xfrm>
              <a:off x="113" y="2931"/>
              <a:ext cx="377" cy="231"/>
            </a:xfrm>
            <a:prstGeom prst="rect">
              <a:avLst/>
            </a:prstGeom>
            <a:noFill/>
            <a:ln w="9525">
              <a:noFill/>
              <a:miter lim="800000"/>
              <a:headEnd/>
              <a:tailEnd/>
            </a:ln>
            <a:effectLst/>
          </p:spPr>
          <p:txBody>
            <a:bodyPr wrap="none">
              <a:spAutoFit/>
            </a:bodyPr>
            <a:lstStyle/>
            <a:p>
              <a:r>
                <a:rPr lang="es-ES_tradnl">
                  <a:solidFill>
                    <a:srgbClr val="000099"/>
                  </a:solidFill>
                </a:rPr>
                <a:t>CH</a:t>
              </a:r>
              <a:r>
                <a:rPr lang="es-ES_tradnl" baseline="-25000">
                  <a:solidFill>
                    <a:srgbClr val="000099"/>
                  </a:solidFill>
                </a:rPr>
                <a:t>3</a:t>
              </a:r>
              <a:endParaRPr lang="en-US" baseline="-25000">
                <a:solidFill>
                  <a:srgbClr val="000099"/>
                </a:solidFill>
              </a:endParaRPr>
            </a:p>
          </p:txBody>
        </p:sp>
        <p:sp>
          <p:nvSpPr>
            <p:cNvPr id="6162" name="Text Box 18"/>
            <p:cNvSpPr txBox="1">
              <a:spLocks noChangeArrowheads="1"/>
            </p:cNvSpPr>
            <p:nvPr/>
          </p:nvSpPr>
          <p:spPr bwMode="auto">
            <a:xfrm>
              <a:off x="1066" y="3748"/>
              <a:ext cx="377" cy="231"/>
            </a:xfrm>
            <a:prstGeom prst="rect">
              <a:avLst/>
            </a:prstGeom>
            <a:noFill/>
            <a:ln w="9525">
              <a:noFill/>
              <a:miter lim="800000"/>
              <a:headEnd/>
              <a:tailEnd/>
            </a:ln>
            <a:effectLst/>
          </p:spPr>
          <p:txBody>
            <a:bodyPr wrap="none">
              <a:spAutoFit/>
            </a:bodyPr>
            <a:lstStyle/>
            <a:p>
              <a:r>
                <a:rPr lang="es-ES_tradnl">
                  <a:solidFill>
                    <a:srgbClr val="000099"/>
                  </a:solidFill>
                </a:rPr>
                <a:t>CH</a:t>
              </a:r>
              <a:r>
                <a:rPr lang="es-ES_tradnl" baseline="-25000">
                  <a:solidFill>
                    <a:srgbClr val="000099"/>
                  </a:solidFill>
                </a:rPr>
                <a:t>2</a:t>
              </a:r>
              <a:endParaRPr lang="en-US" baseline="-25000">
                <a:solidFill>
                  <a:srgbClr val="000099"/>
                </a:solidFill>
              </a:endParaRPr>
            </a:p>
          </p:txBody>
        </p:sp>
        <p:sp>
          <p:nvSpPr>
            <p:cNvPr id="6163" name="Text Box 19"/>
            <p:cNvSpPr txBox="1">
              <a:spLocks noChangeArrowheads="1"/>
            </p:cNvSpPr>
            <p:nvPr/>
          </p:nvSpPr>
          <p:spPr bwMode="auto">
            <a:xfrm>
              <a:off x="476" y="3702"/>
              <a:ext cx="324" cy="231"/>
            </a:xfrm>
            <a:prstGeom prst="rect">
              <a:avLst/>
            </a:prstGeom>
            <a:noFill/>
            <a:ln w="9525">
              <a:noFill/>
              <a:miter lim="800000"/>
              <a:headEnd/>
              <a:tailEnd/>
            </a:ln>
            <a:effectLst/>
          </p:spPr>
          <p:txBody>
            <a:bodyPr wrap="none">
              <a:spAutoFit/>
            </a:bodyPr>
            <a:lstStyle/>
            <a:p>
              <a:r>
                <a:rPr lang="es-ES_tradnl">
                  <a:solidFill>
                    <a:srgbClr val="000099"/>
                  </a:solidFill>
                </a:rPr>
                <a:t>CH</a:t>
              </a:r>
              <a:endParaRPr lang="en-US" baseline="-25000">
                <a:solidFill>
                  <a:srgbClr val="000099"/>
                </a:solidFill>
              </a:endParaRPr>
            </a:p>
          </p:txBody>
        </p:sp>
        <p:grpSp>
          <p:nvGrpSpPr>
            <p:cNvPr id="6164" name="Group 20"/>
            <p:cNvGrpSpPr>
              <a:grpSpLocks/>
            </p:cNvGrpSpPr>
            <p:nvPr/>
          </p:nvGrpSpPr>
          <p:grpSpPr bwMode="auto">
            <a:xfrm>
              <a:off x="386" y="2976"/>
              <a:ext cx="317" cy="318"/>
              <a:chOff x="431" y="2976"/>
              <a:chExt cx="317" cy="318"/>
            </a:xfrm>
          </p:grpSpPr>
          <p:sp>
            <p:nvSpPr>
              <p:cNvPr id="6165" name="Line 21"/>
              <p:cNvSpPr>
                <a:spLocks noChangeShapeType="1"/>
              </p:cNvSpPr>
              <p:nvPr/>
            </p:nvSpPr>
            <p:spPr bwMode="auto">
              <a:xfrm flipV="1">
                <a:off x="521" y="2976"/>
                <a:ext cx="227" cy="91"/>
              </a:xfrm>
              <a:prstGeom prst="line">
                <a:avLst/>
              </a:prstGeom>
              <a:noFill/>
              <a:ln w="28575">
                <a:solidFill>
                  <a:srgbClr val="FF00FF"/>
                </a:solidFill>
                <a:round/>
                <a:headEnd/>
                <a:tailEnd type="triangle" w="med" len="med"/>
              </a:ln>
              <a:effectLst/>
            </p:spPr>
            <p:txBody>
              <a:bodyPr/>
              <a:lstStyle/>
              <a:p>
                <a:endParaRPr lang="en-US"/>
              </a:p>
            </p:txBody>
          </p:sp>
          <p:sp>
            <p:nvSpPr>
              <p:cNvPr id="6166" name="Line 22"/>
              <p:cNvSpPr>
                <a:spLocks noChangeShapeType="1"/>
              </p:cNvSpPr>
              <p:nvPr/>
            </p:nvSpPr>
            <p:spPr bwMode="auto">
              <a:xfrm>
                <a:off x="431" y="3158"/>
                <a:ext cx="136" cy="136"/>
              </a:xfrm>
              <a:prstGeom prst="line">
                <a:avLst/>
              </a:prstGeom>
              <a:noFill/>
              <a:ln w="28575">
                <a:solidFill>
                  <a:srgbClr val="FF00FF"/>
                </a:solidFill>
                <a:round/>
                <a:headEnd/>
                <a:tailEnd type="triangle" w="med" len="med"/>
              </a:ln>
              <a:effectLst/>
            </p:spPr>
            <p:txBody>
              <a:bodyPr/>
              <a:lstStyle/>
              <a:p>
                <a:endParaRPr lang="en-US"/>
              </a:p>
            </p:txBody>
          </p:sp>
        </p:grpSp>
        <p:sp>
          <p:nvSpPr>
            <p:cNvPr id="6167" name="Line 23"/>
            <p:cNvSpPr>
              <a:spLocks noChangeShapeType="1"/>
            </p:cNvSpPr>
            <p:nvPr/>
          </p:nvSpPr>
          <p:spPr bwMode="auto">
            <a:xfrm flipV="1">
              <a:off x="658" y="3339"/>
              <a:ext cx="90" cy="318"/>
            </a:xfrm>
            <a:prstGeom prst="line">
              <a:avLst/>
            </a:prstGeom>
            <a:noFill/>
            <a:ln w="28575">
              <a:solidFill>
                <a:srgbClr val="FF00FF"/>
              </a:solidFill>
              <a:round/>
              <a:headEnd/>
              <a:tailEnd type="triangle" w="med" len="med"/>
            </a:ln>
            <a:effectLst/>
          </p:spPr>
          <p:txBody>
            <a:bodyPr/>
            <a:lstStyle/>
            <a:p>
              <a:endParaRPr lang="en-US"/>
            </a:p>
          </p:txBody>
        </p:sp>
        <p:sp>
          <p:nvSpPr>
            <p:cNvPr id="6168" name="Line 24"/>
            <p:cNvSpPr>
              <a:spLocks noChangeShapeType="1"/>
            </p:cNvSpPr>
            <p:nvPr/>
          </p:nvSpPr>
          <p:spPr bwMode="auto">
            <a:xfrm flipH="1" flipV="1">
              <a:off x="1066" y="3430"/>
              <a:ext cx="91" cy="272"/>
            </a:xfrm>
            <a:prstGeom prst="line">
              <a:avLst/>
            </a:prstGeom>
            <a:noFill/>
            <a:ln w="28575">
              <a:solidFill>
                <a:srgbClr val="FF00FF"/>
              </a:solidFill>
              <a:round/>
              <a:headEnd/>
              <a:tailEnd type="triangle" w="med" len="med"/>
            </a:ln>
            <a:effectLst/>
          </p:spPr>
          <p:txBody>
            <a:bodyPr/>
            <a:lstStyle/>
            <a:p>
              <a:endParaRPr lang="en-US"/>
            </a:p>
          </p:txBody>
        </p:sp>
      </p:grpSp>
      <p:sp>
        <p:nvSpPr>
          <p:cNvPr id="6169" name="Text Box 25"/>
          <p:cNvSpPr txBox="1">
            <a:spLocks noChangeArrowheads="1"/>
          </p:cNvSpPr>
          <p:nvPr/>
        </p:nvSpPr>
        <p:spPr bwMode="auto">
          <a:xfrm>
            <a:off x="5076825" y="1268413"/>
            <a:ext cx="2592388" cy="406400"/>
          </a:xfrm>
          <a:prstGeom prst="rect">
            <a:avLst/>
          </a:prstGeom>
          <a:solidFill>
            <a:schemeClr val="tx1"/>
          </a:solidFill>
          <a:ln w="9525">
            <a:solidFill>
              <a:schemeClr val="accent1"/>
            </a:solidFill>
            <a:miter lim="800000"/>
            <a:headEnd/>
            <a:tailEnd/>
          </a:ln>
          <a:effectLst/>
        </p:spPr>
        <p:txBody>
          <a:bodyPr>
            <a:spAutoFit/>
          </a:bodyPr>
          <a:lstStyle/>
          <a:p>
            <a:pPr algn="ctr">
              <a:spcBef>
                <a:spcPct val="50000"/>
              </a:spcBef>
            </a:pPr>
            <a:r>
              <a:rPr lang="es-ES_tradnl" sz="2000">
                <a:solidFill>
                  <a:schemeClr val="bg1"/>
                </a:solidFill>
              </a:rPr>
              <a:t>CH, CH</a:t>
            </a:r>
            <a:r>
              <a:rPr lang="es-ES_tradnl" sz="2000" baseline="-25000">
                <a:solidFill>
                  <a:schemeClr val="bg1"/>
                </a:solidFill>
              </a:rPr>
              <a:t>2</a:t>
            </a:r>
            <a:r>
              <a:rPr lang="es-ES_tradnl" sz="2000">
                <a:solidFill>
                  <a:schemeClr val="bg1"/>
                </a:solidFill>
              </a:rPr>
              <a:t>, 2xCH</a:t>
            </a:r>
            <a:r>
              <a:rPr lang="es-ES_tradnl" sz="2000" baseline="-25000">
                <a:solidFill>
                  <a:schemeClr val="bg1"/>
                </a:solidFill>
              </a:rPr>
              <a:t>3</a:t>
            </a:r>
            <a:r>
              <a:rPr lang="es-ES_tradnl" sz="2000">
                <a:solidFill>
                  <a:schemeClr val="bg1"/>
                </a:solidFill>
              </a:rPr>
              <a:t>, OH</a:t>
            </a:r>
            <a:endParaRPr lang="en-US" sz="2000" baseline="-25000">
              <a:solidFill>
                <a:schemeClr val="bg1"/>
              </a:solidFill>
            </a:endParaRPr>
          </a:p>
        </p:txBody>
      </p:sp>
      <p:sp>
        <p:nvSpPr>
          <p:cNvPr id="6170" name="Line 26"/>
          <p:cNvSpPr>
            <a:spLocks noChangeShapeType="1"/>
          </p:cNvSpPr>
          <p:nvPr/>
        </p:nvSpPr>
        <p:spPr bwMode="auto">
          <a:xfrm flipV="1">
            <a:off x="1547813" y="5300663"/>
            <a:ext cx="360362" cy="215900"/>
          </a:xfrm>
          <a:prstGeom prst="line">
            <a:avLst/>
          </a:prstGeom>
          <a:noFill/>
          <a:ln w="9525">
            <a:solidFill>
              <a:schemeClr val="tx1"/>
            </a:solidFill>
            <a:round/>
            <a:headEnd/>
            <a:tailEnd/>
          </a:ln>
          <a:effectLst/>
        </p:spPr>
        <p:txBody>
          <a:bodyPr/>
          <a:lstStyle/>
          <a:p>
            <a:endParaRPr lang="en-US"/>
          </a:p>
        </p:txBody>
      </p:sp>
      <p:sp>
        <p:nvSpPr>
          <p:cNvPr id="6171" name="Line 27"/>
          <p:cNvSpPr>
            <a:spLocks noChangeShapeType="1"/>
          </p:cNvSpPr>
          <p:nvPr/>
        </p:nvSpPr>
        <p:spPr bwMode="auto">
          <a:xfrm flipV="1">
            <a:off x="1908175" y="4868863"/>
            <a:ext cx="0" cy="431800"/>
          </a:xfrm>
          <a:prstGeom prst="line">
            <a:avLst/>
          </a:prstGeom>
          <a:noFill/>
          <a:ln w="9525">
            <a:solidFill>
              <a:schemeClr val="tx1"/>
            </a:solidFill>
            <a:round/>
            <a:headEnd/>
            <a:tailEnd/>
          </a:ln>
          <a:effectLst/>
        </p:spPr>
        <p:txBody>
          <a:bodyPr/>
          <a:lstStyle/>
          <a:p>
            <a:endParaRPr lang="en-US"/>
          </a:p>
        </p:txBody>
      </p:sp>
      <p:sp>
        <p:nvSpPr>
          <p:cNvPr id="6172" name="Line 28"/>
          <p:cNvSpPr>
            <a:spLocks noChangeShapeType="1"/>
          </p:cNvSpPr>
          <p:nvPr/>
        </p:nvSpPr>
        <p:spPr bwMode="auto">
          <a:xfrm>
            <a:off x="1908175" y="5300663"/>
            <a:ext cx="360363" cy="215900"/>
          </a:xfrm>
          <a:prstGeom prst="line">
            <a:avLst/>
          </a:prstGeom>
          <a:noFill/>
          <a:ln w="9525">
            <a:solidFill>
              <a:schemeClr val="tx1"/>
            </a:solidFill>
            <a:round/>
            <a:headEnd/>
            <a:tailEnd/>
          </a:ln>
          <a:effectLst/>
        </p:spPr>
        <p:txBody>
          <a:bodyPr/>
          <a:lstStyle/>
          <a:p>
            <a:endParaRPr lang="en-US"/>
          </a:p>
        </p:txBody>
      </p:sp>
      <p:sp>
        <p:nvSpPr>
          <p:cNvPr id="6173" name="Line 29"/>
          <p:cNvSpPr>
            <a:spLocks noChangeShapeType="1"/>
          </p:cNvSpPr>
          <p:nvPr/>
        </p:nvSpPr>
        <p:spPr bwMode="auto">
          <a:xfrm flipV="1">
            <a:off x="2268538" y="5300663"/>
            <a:ext cx="360362" cy="215900"/>
          </a:xfrm>
          <a:prstGeom prst="line">
            <a:avLst/>
          </a:prstGeom>
          <a:noFill/>
          <a:ln w="9525">
            <a:solidFill>
              <a:schemeClr val="tx1"/>
            </a:solidFill>
            <a:round/>
            <a:headEnd/>
            <a:tailEnd/>
          </a:ln>
          <a:effectLst/>
        </p:spPr>
        <p:txBody>
          <a:bodyPr/>
          <a:lstStyle/>
          <a:p>
            <a:endParaRPr lang="en-US"/>
          </a:p>
        </p:txBody>
      </p:sp>
      <p:sp>
        <p:nvSpPr>
          <p:cNvPr id="6174" name="Text Box 30"/>
          <p:cNvSpPr txBox="1">
            <a:spLocks noChangeArrowheads="1"/>
          </p:cNvSpPr>
          <p:nvPr/>
        </p:nvSpPr>
        <p:spPr bwMode="auto">
          <a:xfrm>
            <a:off x="2555875" y="5084763"/>
            <a:ext cx="576263" cy="366712"/>
          </a:xfrm>
          <a:prstGeom prst="rect">
            <a:avLst/>
          </a:prstGeom>
          <a:noFill/>
          <a:ln w="9525">
            <a:noFill/>
            <a:miter lim="800000"/>
            <a:headEnd/>
            <a:tailEnd/>
          </a:ln>
          <a:effectLst/>
        </p:spPr>
        <p:txBody>
          <a:bodyPr>
            <a:spAutoFit/>
          </a:bodyPr>
          <a:lstStyle/>
          <a:p>
            <a:pPr>
              <a:spcBef>
                <a:spcPct val="50000"/>
              </a:spcBef>
            </a:pPr>
            <a:r>
              <a:rPr lang="es-ES_tradnl">
                <a:solidFill>
                  <a:srgbClr val="000099"/>
                </a:solidFill>
              </a:rPr>
              <a:t>OH</a:t>
            </a:r>
            <a:endParaRPr lang="en-US">
              <a:solidFill>
                <a:srgbClr val="000099"/>
              </a:solidFill>
            </a:endParaRPr>
          </a:p>
        </p:txBody>
      </p:sp>
      <p:grpSp>
        <p:nvGrpSpPr>
          <p:cNvPr id="6184" name="Group 40"/>
          <p:cNvGrpSpPr>
            <a:grpSpLocks/>
          </p:cNvGrpSpPr>
          <p:nvPr/>
        </p:nvGrpSpPr>
        <p:grpSpPr bwMode="auto">
          <a:xfrm>
            <a:off x="250825" y="188913"/>
            <a:ext cx="1619250" cy="647700"/>
            <a:chOff x="0" y="119"/>
            <a:chExt cx="1020" cy="408"/>
          </a:xfrm>
        </p:grpSpPr>
        <p:grpSp>
          <p:nvGrpSpPr>
            <p:cNvPr id="6185" name="Group 41"/>
            <p:cNvGrpSpPr>
              <a:grpSpLocks/>
            </p:cNvGrpSpPr>
            <p:nvPr/>
          </p:nvGrpSpPr>
          <p:grpSpPr bwMode="auto">
            <a:xfrm>
              <a:off x="0" y="119"/>
              <a:ext cx="1020" cy="227"/>
              <a:chOff x="0" y="0"/>
              <a:chExt cx="1020" cy="227"/>
            </a:xfrm>
          </p:grpSpPr>
          <p:grpSp>
            <p:nvGrpSpPr>
              <p:cNvPr id="6186" name="Group 42"/>
              <p:cNvGrpSpPr>
                <a:grpSpLocks/>
              </p:cNvGrpSpPr>
              <p:nvPr/>
            </p:nvGrpSpPr>
            <p:grpSpPr bwMode="auto">
              <a:xfrm>
                <a:off x="0" y="0"/>
                <a:ext cx="1020" cy="227"/>
                <a:chOff x="3288" y="890"/>
                <a:chExt cx="1452" cy="202"/>
              </a:xfrm>
            </p:grpSpPr>
            <p:sp>
              <p:nvSpPr>
                <p:cNvPr id="6187" name="Oval 43"/>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6188" name="Oval 44"/>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6189" name="Oval 45"/>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6190" name="AutoShape 46"/>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6191" name="Text Box 47"/>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6192" name="Oval 48"/>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6193" name="Line 49"/>
          <p:cNvSpPr>
            <a:spLocks noChangeShapeType="1"/>
          </p:cNvSpPr>
          <p:nvPr/>
        </p:nvSpPr>
        <p:spPr bwMode="auto">
          <a:xfrm>
            <a:off x="1619250" y="1196975"/>
            <a:ext cx="6048375" cy="0"/>
          </a:xfrm>
          <a:prstGeom prst="line">
            <a:avLst/>
          </a:prstGeom>
          <a:noFill/>
          <a:ln w="57150">
            <a:solidFill>
              <a:srgbClr val="000099"/>
            </a:solidFill>
            <a:round/>
            <a:headEnd/>
            <a:tailEnd/>
          </a:ln>
          <a:effectLst>
            <a:outerShdw dist="107763" dir="2700000" algn="ctr" rotWithShape="0">
              <a:schemeClr val="bg2">
                <a:alpha val="50000"/>
              </a:schemeClr>
            </a:outerShdw>
          </a:effectLst>
        </p:spPr>
        <p:txBody>
          <a:bodyPr/>
          <a:lstStyle/>
          <a:p>
            <a:endParaRPr lang="en-US"/>
          </a:p>
        </p:txBody>
      </p:sp>
      <p:sp>
        <p:nvSpPr>
          <p:cNvPr id="6202" name="Text Box 58"/>
          <p:cNvSpPr txBox="1">
            <a:spLocks noChangeArrowheads="1"/>
          </p:cNvSpPr>
          <p:nvPr/>
        </p:nvSpPr>
        <p:spPr bwMode="auto">
          <a:xfrm>
            <a:off x="5435600" y="1700213"/>
            <a:ext cx="2311400" cy="396875"/>
          </a:xfrm>
          <a:prstGeom prst="rect">
            <a:avLst/>
          </a:prstGeom>
          <a:noFill/>
          <a:ln w="9525">
            <a:noFill/>
            <a:miter lim="800000"/>
            <a:headEnd/>
            <a:tailEnd/>
          </a:ln>
          <a:effectLst/>
        </p:spPr>
        <p:txBody>
          <a:bodyPr wrap="none" lIns="90000" tIns="46800" rIns="90000" bIns="46800">
            <a:spAutoFit/>
          </a:bodyPr>
          <a:lstStyle/>
          <a:p>
            <a:r>
              <a:rPr lang="es-ES_tradnl" sz="2000">
                <a:solidFill>
                  <a:schemeClr val="bg1"/>
                </a:solidFill>
              </a:rPr>
              <a:t>Group composition</a:t>
            </a:r>
            <a:endParaRPr lang="en-US" sz="2000">
              <a:solidFill>
                <a:schemeClr val="bg1"/>
              </a:solidFill>
            </a:endParaRPr>
          </a:p>
        </p:txBody>
      </p:sp>
      <p:sp>
        <p:nvSpPr>
          <p:cNvPr id="6203" name="Line 59"/>
          <p:cNvSpPr>
            <a:spLocks noChangeShapeType="1"/>
          </p:cNvSpPr>
          <p:nvPr/>
        </p:nvSpPr>
        <p:spPr bwMode="auto">
          <a:xfrm>
            <a:off x="7885113" y="2420938"/>
            <a:ext cx="358775" cy="0"/>
          </a:xfrm>
          <a:prstGeom prst="line">
            <a:avLst/>
          </a:prstGeom>
          <a:noFill/>
          <a:ln w="9525">
            <a:solidFill>
              <a:schemeClr val="tx1"/>
            </a:solidFill>
            <a:round/>
            <a:headEnd/>
            <a:tailEnd/>
          </a:ln>
          <a:effectLst/>
        </p:spPr>
        <p:txBody>
          <a:bodyPr lIns="90000" tIns="46800" rIns="90000" bIns="46800" anchor="ctr"/>
          <a:lstStyle/>
          <a:p>
            <a:endParaRPr lang="en-US"/>
          </a:p>
        </p:txBody>
      </p:sp>
      <p:sp>
        <p:nvSpPr>
          <p:cNvPr id="6204" name="Line 60"/>
          <p:cNvSpPr>
            <a:spLocks noChangeShapeType="1"/>
          </p:cNvSpPr>
          <p:nvPr/>
        </p:nvSpPr>
        <p:spPr bwMode="auto">
          <a:xfrm flipV="1">
            <a:off x="8243888" y="1989138"/>
            <a:ext cx="0" cy="431800"/>
          </a:xfrm>
          <a:prstGeom prst="line">
            <a:avLst/>
          </a:prstGeom>
          <a:noFill/>
          <a:ln w="9525">
            <a:solidFill>
              <a:schemeClr val="tx1"/>
            </a:solidFill>
            <a:round/>
            <a:headEnd/>
            <a:tailEnd/>
          </a:ln>
          <a:effectLst/>
        </p:spPr>
        <p:txBody>
          <a:bodyPr lIns="90000" tIns="46800" rIns="90000" bIns="46800" anchor="ctr"/>
          <a:lstStyle/>
          <a:p>
            <a:endParaRPr lang="en-US"/>
          </a:p>
        </p:txBody>
      </p:sp>
      <p:sp>
        <p:nvSpPr>
          <p:cNvPr id="6205" name="Line 61"/>
          <p:cNvSpPr>
            <a:spLocks noChangeShapeType="1"/>
          </p:cNvSpPr>
          <p:nvPr/>
        </p:nvSpPr>
        <p:spPr bwMode="auto">
          <a:xfrm flipH="1">
            <a:off x="7740650" y="1989138"/>
            <a:ext cx="503238" cy="0"/>
          </a:xfrm>
          <a:prstGeom prst="line">
            <a:avLst/>
          </a:prstGeom>
          <a:noFill/>
          <a:ln w="9525">
            <a:solidFill>
              <a:schemeClr val="tx1"/>
            </a:solidFill>
            <a:round/>
            <a:headEnd/>
            <a:tailEnd type="triangle" w="med" len="med"/>
          </a:ln>
          <a:effectLst/>
        </p:spPr>
        <p:txBody>
          <a:bodyPr lIns="90000" tIns="46800" rIns="90000" bIns="46800" anchor="ctr"/>
          <a:lstStyle/>
          <a:p>
            <a:endParaRPr lang="en-US"/>
          </a:p>
        </p:txBody>
      </p:sp>
      <p:grpSp>
        <p:nvGrpSpPr>
          <p:cNvPr id="6213" name="Group 69"/>
          <p:cNvGrpSpPr>
            <a:grpSpLocks/>
          </p:cNvGrpSpPr>
          <p:nvPr/>
        </p:nvGrpSpPr>
        <p:grpSpPr bwMode="auto">
          <a:xfrm>
            <a:off x="755650" y="3500438"/>
            <a:ext cx="2519363" cy="1152525"/>
            <a:chOff x="204" y="2160"/>
            <a:chExt cx="1587" cy="726"/>
          </a:xfrm>
        </p:grpSpPr>
        <p:sp>
          <p:nvSpPr>
            <p:cNvPr id="6212" name="Rectangle 68"/>
            <p:cNvSpPr>
              <a:spLocks noChangeArrowheads="1"/>
            </p:cNvSpPr>
            <p:nvPr/>
          </p:nvSpPr>
          <p:spPr bwMode="auto">
            <a:xfrm>
              <a:off x="204" y="2160"/>
              <a:ext cx="1587" cy="726"/>
            </a:xfrm>
            <a:prstGeom prst="rect">
              <a:avLst/>
            </a:prstGeom>
            <a:gradFill rotWithShape="1">
              <a:gsLst>
                <a:gs pos="0">
                  <a:srgbClr val="FFFFFF">
                    <a:gamma/>
                    <a:shade val="46275"/>
                    <a:invGamma/>
                  </a:srgbClr>
                </a:gs>
                <a:gs pos="50000">
                  <a:srgbClr val="FFFFFF"/>
                </a:gs>
                <a:gs pos="100000">
                  <a:srgbClr val="FFFFFF">
                    <a:gamma/>
                    <a:shade val="46275"/>
                    <a:invGamma/>
                  </a:srgbClr>
                </a:gs>
              </a:gsLst>
              <a:lin ang="2700000" scaled="1"/>
            </a:gradFill>
            <a:ln w="9525">
              <a:solidFill>
                <a:schemeClr val="tx1"/>
              </a:solidFill>
              <a:miter lim="800000"/>
              <a:headEnd/>
              <a:tailEnd/>
            </a:ln>
            <a:effectLst/>
          </p:spPr>
          <p:txBody>
            <a:bodyPr wrap="none" lIns="90000" tIns="46800" rIns="90000" bIns="46800" anchor="ctr"/>
            <a:lstStyle/>
            <a:p>
              <a:endParaRPr lang="en-US"/>
            </a:p>
          </p:txBody>
        </p:sp>
        <p:graphicFrame>
          <p:nvGraphicFramePr>
            <p:cNvPr id="6211" name="Object 67"/>
            <p:cNvGraphicFramePr>
              <a:graphicFrameLocks noChangeAspect="1"/>
            </p:cNvGraphicFramePr>
            <p:nvPr/>
          </p:nvGraphicFramePr>
          <p:xfrm>
            <a:off x="340" y="2251"/>
            <a:ext cx="1361" cy="497"/>
          </p:xfrm>
          <a:graphic>
            <a:graphicData uri="http://schemas.openxmlformats.org/presentationml/2006/ole">
              <p:oleObj spid="_x0000_s6211" name="Document" r:id="rId4" imgW="1276200" imgH="466560" progId="ChemWindow.Document">
                <p:embed/>
              </p:oleObj>
            </a:graphicData>
          </a:graphic>
        </p:graphicFrame>
      </p:grpSp>
      <p:sp>
        <p:nvSpPr>
          <p:cNvPr id="6217" name="AutoShape 73"/>
          <p:cNvSpPr>
            <a:spLocks noChangeArrowheads="1"/>
          </p:cNvSpPr>
          <p:nvPr/>
        </p:nvSpPr>
        <p:spPr bwMode="auto">
          <a:xfrm rot="5400000">
            <a:off x="8252620" y="253206"/>
            <a:ext cx="703262" cy="574675"/>
          </a:xfrm>
          <a:prstGeom prst="hexagon">
            <a:avLst>
              <a:gd name="adj" fmla="val 30594"/>
              <a:gd name="vf" fmla="val 115470"/>
            </a:avLst>
          </a:prstGeom>
          <a:gradFill rotWithShape="1">
            <a:gsLst>
              <a:gs pos="0">
                <a:srgbClr val="008080">
                  <a:gamma/>
                  <a:shade val="46275"/>
                  <a:invGamma/>
                </a:srgbClr>
              </a:gs>
              <a:gs pos="100000">
                <a:srgbClr val="008080">
                  <a:alpha val="24001"/>
                </a:srgb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6218" name="Text Box 74"/>
          <p:cNvSpPr txBox="1">
            <a:spLocks noChangeArrowheads="1"/>
          </p:cNvSpPr>
          <p:nvPr/>
        </p:nvSpPr>
        <p:spPr bwMode="auto">
          <a:xfrm>
            <a:off x="8459788" y="333375"/>
            <a:ext cx="307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5</a:t>
            </a:r>
            <a:endParaRPr lang="en-US" b="1">
              <a:solidFill>
                <a:schemeClr val="bg1"/>
              </a:solidFill>
            </a:endParaRPr>
          </a:p>
        </p:txBody>
      </p:sp>
      <p:sp>
        <p:nvSpPr>
          <p:cNvPr id="6219" name="AutoShape 75"/>
          <p:cNvSpPr>
            <a:spLocks noChangeArrowheads="1"/>
          </p:cNvSpPr>
          <p:nvPr/>
        </p:nvSpPr>
        <p:spPr bwMode="auto">
          <a:xfrm rot="16200000">
            <a:off x="4499769" y="-1828006"/>
            <a:ext cx="287337" cy="51847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6220" name="Oval 76"/>
          <p:cNvSpPr>
            <a:spLocks noChangeArrowheads="1"/>
          </p:cNvSpPr>
          <p:nvPr/>
        </p:nvSpPr>
        <p:spPr bwMode="auto">
          <a:xfrm>
            <a:off x="6588125" y="620713"/>
            <a:ext cx="936625" cy="404812"/>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6221" name="Oval 77"/>
          <p:cNvSpPr>
            <a:spLocks noChangeArrowheads="1"/>
          </p:cNvSpPr>
          <p:nvPr/>
        </p:nvSpPr>
        <p:spPr bwMode="auto">
          <a:xfrm>
            <a:off x="1908175" y="836613"/>
            <a:ext cx="504825" cy="261937"/>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6222" name="Group 78"/>
          <p:cNvGrpSpPr>
            <a:grpSpLocks/>
          </p:cNvGrpSpPr>
          <p:nvPr/>
        </p:nvGrpSpPr>
        <p:grpSpPr bwMode="auto">
          <a:xfrm>
            <a:off x="6732588" y="6308725"/>
            <a:ext cx="2087562" cy="360363"/>
            <a:chOff x="4241" y="3974"/>
            <a:chExt cx="1315" cy="227"/>
          </a:xfrm>
        </p:grpSpPr>
        <p:sp>
          <p:nvSpPr>
            <p:cNvPr id="6223" name="AutoShape 79">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6224" name="AutoShape 80">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6225" name="AutoShape 81">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6226" name="AutoShape 82">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6227" name="AutoShape 83">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6228" name="AutoShape 84">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6229" name="Line 85"/>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6193"/>
                                        </p:tgtEl>
                                        <p:attrNameLst>
                                          <p:attrName>style.visibility</p:attrName>
                                        </p:attrNameLst>
                                      </p:cBhvr>
                                      <p:to>
                                        <p:strVal val="visible"/>
                                      </p:to>
                                    </p:set>
                                    <p:anim calcmode="lin" valueType="num">
                                      <p:cBhvr>
                                        <p:cTn id="7" dur="500" fill="hold"/>
                                        <p:tgtEl>
                                          <p:spTgt spid="6193"/>
                                        </p:tgtEl>
                                        <p:attrNameLst>
                                          <p:attrName>ppt_w</p:attrName>
                                        </p:attrNameLst>
                                      </p:cBhvr>
                                      <p:tavLst>
                                        <p:tav tm="0">
                                          <p:val>
                                            <p:fltVal val="0"/>
                                          </p:val>
                                        </p:tav>
                                        <p:tav tm="100000">
                                          <p:val>
                                            <p:strVal val="#ppt_w"/>
                                          </p:val>
                                        </p:tav>
                                      </p:tavLst>
                                    </p:anim>
                                    <p:anim calcmode="lin" valueType="num">
                                      <p:cBhvr>
                                        <p:cTn id="8" dur="500" fill="hold"/>
                                        <p:tgtEl>
                                          <p:spTgt spid="619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 fill="hold" grpId="0" nodeType="afterEffect">
                                  <p:stCondLst>
                                    <p:cond delay="0"/>
                                  </p:stCondLst>
                                  <p:childTnLst>
                                    <p:set>
                                      <p:cBhvr>
                                        <p:cTn id="11" dur="1" fill="hold">
                                          <p:stCondLst>
                                            <p:cond delay="0"/>
                                          </p:stCondLst>
                                        </p:cTn>
                                        <p:tgtEl>
                                          <p:spTgt spid="6152"/>
                                        </p:tgtEl>
                                        <p:attrNameLst>
                                          <p:attrName>style.visibility</p:attrName>
                                        </p:attrNameLst>
                                      </p:cBhvr>
                                      <p:to>
                                        <p:strVal val="visible"/>
                                      </p:to>
                                    </p:set>
                                    <p:anim calcmode="lin" valueType="num">
                                      <p:cBhvr>
                                        <p:cTn id="12" dur="500" fill="hold"/>
                                        <p:tgtEl>
                                          <p:spTgt spid="6152"/>
                                        </p:tgtEl>
                                        <p:attrNameLst>
                                          <p:attrName>ppt_x</p:attrName>
                                        </p:attrNameLst>
                                      </p:cBhvr>
                                      <p:tavLst>
                                        <p:tav tm="0">
                                          <p:val>
                                            <p:strVal val="#ppt_x"/>
                                          </p:val>
                                        </p:tav>
                                        <p:tav tm="100000">
                                          <p:val>
                                            <p:strVal val="#ppt_x"/>
                                          </p:val>
                                        </p:tav>
                                      </p:tavLst>
                                    </p:anim>
                                    <p:anim calcmode="lin" valueType="num">
                                      <p:cBhvr>
                                        <p:cTn id="13" dur="500" fill="hold"/>
                                        <p:tgtEl>
                                          <p:spTgt spid="6152"/>
                                        </p:tgtEl>
                                        <p:attrNameLst>
                                          <p:attrName>ppt_y</p:attrName>
                                        </p:attrNameLst>
                                      </p:cBhvr>
                                      <p:tavLst>
                                        <p:tav tm="0">
                                          <p:val>
                                            <p:strVal val="#ppt_y-#ppt_h/2"/>
                                          </p:val>
                                        </p:tav>
                                        <p:tav tm="100000">
                                          <p:val>
                                            <p:strVal val="#ppt_y"/>
                                          </p:val>
                                        </p:tav>
                                      </p:tavLst>
                                    </p:anim>
                                    <p:anim calcmode="lin" valueType="num">
                                      <p:cBhvr>
                                        <p:cTn id="14" dur="500" fill="hold"/>
                                        <p:tgtEl>
                                          <p:spTgt spid="6152"/>
                                        </p:tgtEl>
                                        <p:attrNameLst>
                                          <p:attrName>ppt_w</p:attrName>
                                        </p:attrNameLst>
                                      </p:cBhvr>
                                      <p:tavLst>
                                        <p:tav tm="0">
                                          <p:val>
                                            <p:strVal val="#ppt_w"/>
                                          </p:val>
                                        </p:tav>
                                        <p:tav tm="100000">
                                          <p:val>
                                            <p:strVal val="#ppt_w"/>
                                          </p:val>
                                        </p:tav>
                                      </p:tavLst>
                                    </p:anim>
                                    <p:anim calcmode="lin" valueType="num">
                                      <p:cBhvr>
                                        <p:cTn id="15" dur="500" fill="hold"/>
                                        <p:tgtEl>
                                          <p:spTgt spid="6152"/>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153"/>
                                        </p:tgtEl>
                                        <p:attrNameLst>
                                          <p:attrName>style.visibility</p:attrName>
                                        </p:attrNameLst>
                                      </p:cBhvr>
                                      <p:to>
                                        <p:strVal val="visible"/>
                                      </p:to>
                                    </p:set>
                                    <p:animEffect transition="in" filter="fade">
                                      <p:cBhvr>
                                        <p:cTn id="20" dur="2000"/>
                                        <p:tgtEl>
                                          <p:spTgt spid="6153"/>
                                        </p:tgtEl>
                                      </p:cBhvr>
                                    </p:animEffect>
                                  </p:childTnLst>
                                </p:cTn>
                              </p:par>
                            </p:childTnLst>
                          </p:cTn>
                        </p:par>
                        <p:par>
                          <p:cTn id="21" fill="hold">
                            <p:stCondLst>
                              <p:cond delay="2000"/>
                            </p:stCondLst>
                            <p:childTnLst>
                              <p:par>
                                <p:cTn id="22" presetID="27" presetClass="entr" presetSubtype="0" fill="hold" grpId="0" nodeType="afterEffect">
                                  <p:stCondLst>
                                    <p:cond delay="1000"/>
                                  </p:stCondLst>
                                  <p:iterate type="lt">
                                    <p:tmPct val="50000"/>
                                  </p:iterate>
                                  <p:childTnLst>
                                    <p:set>
                                      <p:cBhvr>
                                        <p:cTn id="23" dur="1" fill="hold">
                                          <p:stCondLst>
                                            <p:cond delay="0"/>
                                          </p:stCondLst>
                                        </p:cTn>
                                        <p:tgtEl>
                                          <p:spTgt spid="6154"/>
                                        </p:tgtEl>
                                        <p:attrNameLst>
                                          <p:attrName>style.visibility</p:attrName>
                                        </p:attrNameLst>
                                      </p:cBhvr>
                                      <p:to>
                                        <p:strVal val="visible"/>
                                      </p:to>
                                    </p:set>
                                    <p:anim calcmode="discrete" valueType="clr">
                                      <p:cBhvr override="childStyle">
                                        <p:cTn id="24" dur="80"/>
                                        <p:tgtEl>
                                          <p:spTgt spid="6154"/>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6154"/>
                                        </p:tgtEl>
                                        <p:attrNameLst>
                                          <p:attrName>fillcolor</p:attrName>
                                        </p:attrNameLst>
                                      </p:cBhvr>
                                      <p:tavLst>
                                        <p:tav tm="0">
                                          <p:val>
                                            <p:clrVal>
                                              <a:schemeClr val="accent2"/>
                                            </p:clrVal>
                                          </p:val>
                                        </p:tav>
                                        <p:tav tm="50000">
                                          <p:val>
                                            <p:clrVal>
                                              <a:schemeClr val="hlink"/>
                                            </p:clrVal>
                                          </p:val>
                                        </p:tav>
                                      </p:tavLst>
                                    </p:anim>
                                    <p:set>
                                      <p:cBhvr>
                                        <p:cTn id="26" dur="80"/>
                                        <p:tgtEl>
                                          <p:spTgt spid="6154"/>
                                        </p:tgtEl>
                                        <p:attrNameLst>
                                          <p:attrName>fill.type</p:attrName>
                                        </p:attrNameLst>
                                      </p:cBhvr>
                                      <p:to>
                                        <p:strVal val="solid"/>
                                      </p:to>
                                    </p:set>
                                  </p:childTnLst>
                                </p:cTn>
                              </p:par>
                              <p:par>
                                <p:cTn id="27" presetID="17" presetClass="entr" presetSubtype="8" fill="hold" grpId="0" nodeType="withEffect">
                                  <p:stCondLst>
                                    <p:cond delay="0"/>
                                  </p:stCondLst>
                                  <p:childTnLst>
                                    <p:set>
                                      <p:cBhvr>
                                        <p:cTn id="28" dur="1" fill="hold">
                                          <p:stCondLst>
                                            <p:cond delay="0"/>
                                          </p:stCondLst>
                                        </p:cTn>
                                        <p:tgtEl>
                                          <p:spTgt spid="6201"/>
                                        </p:tgtEl>
                                        <p:attrNameLst>
                                          <p:attrName>style.visibility</p:attrName>
                                        </p:attrNameLst>
                                      </p:cBhvr>
                                      <p:to>
                                        <p:strVal val="visible"/>
                                      </p:to>
                                    </p:set>
                                    <p:anim calcmode="lin" valueType="num">
                                      <p:cBhvr>
                                        <p:cTn id="29" dur="2000" fill="hold"/>
                                        <p:tgtEl>
                                          <p:spTgt spid="6201"/>
                                        </p:tgtEl>
                                        <p:attrNameLst>
                                          <p:attrName>ppt_x</p:attrName>
                                        </p:attrNameLst>
                                      </p:cBhvr>
                                      <p:tavLst>
                                        <p:tav tm="0">
                                          <p:val>
                                            <p:strVal val="#ppt_x-#ppt_w/2"/>
                                          </p:val>
                                        </p:tav>
                                        <p:tav tm="100000">
                                          <p:val>
                                            <p:strVal val="#ppt_x"/>
                                          </p:val>
                                        </p:tav>
                                      </p:tavLst>
                                    </p:anim>
                                    <p:anim calcmode="lin" valueType="num">
                                      <p:cBhvr>
                                        <p:cTn id="30" dur="2000" fill="hold"/>
                                        <p:tgtEl>
                                          <p:spTgt spid="6201"/>
                                        </p:tgtEl>
                                        <p:attrNameLst>
                                          <p:attrName>ppt_y</p:attrName>
                                        </p:attrNameLst>
                                      </p:cBhvr>
                                      <p:tavLst>
                                        <p:tav tm="0">
                                          <p:val>
                                            <p:strVal val="#ppt_y"/>
                                          </p:val>
                                        </p:tav>
                                        <p:tav tm="100000">
                                          <p:val>
                                            <p:strVal val="#ppt_y"/>
                                          </p:val>
                                        </p:tav>
                                      </p:tavLst>
                                    </p:anim>
                                    <p:anim calcmode="lin" valueType="num">
                                      <p:cBhvr>
                                        <p:cTn id="31" dur="2000" fill="hold"/>
                                        <p:tgtEl>
                                          <p:spTgt spid="6201"/>
                                        </p:tgtEl>
                                        <p:attrNameLst>
                                          <p:attrName>ppt_w</p:attrName>
                                        </p:attrNameLst>
                                      </p:cBhvr>
                                      <p:tavLst>
                                        <p:tav tm="0">
                                          <p:val>
                                            <p:fltVal val="0"/>
                                          </p:val>
                                        </p:tav>
                                        <p:tav tm="100000">
                                          <p:val>
                                            <p:strVal val="#ppt_w"/>
                                          </p:val>
                                        </p:tav>
                                      </p:tavLst>
                                    </p:anim>
                                    <p:anim calcmode="lin" valueType="num">
                                      <p:cBhvr>
                                        <p:cTn id="32" dur="2000" fill="hold"/>
                                        <p:tgtEl>
                                          <p:spTgt spid="6201"/>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8" fill="hold" grpId="0" nodeType="clickEffect">
                                  <p:stCondLst>
                                    <p:cond delay="0"/>
                                  </p:stCondLst>
                                  <p:childTnLst>
                                    <p:set>
                                      <p:cBhvr>
                                        <p:cTn id="36" dur="1" fill="hold">
                                          <p:stCondLst>
                                            <p:cond delay="0"/>
                                          </p:stCondLst>
                                        </p:cTn>
                                        <p:tgtEl>
                                          <p:spTgt spid="6203"/>
                                        </p:tgtEl>
                                        <p:attrNameLst>
                                          <p:attrName>style.visibility</p:attrName>
                                        </p:attrNameLst>
                                      </p:cBhvr>
                                      <p:to>
                                        <p:strVal val="visible"/>
                                      </p:to>
                                    </p:set>
                                    <p:anim calcmode="lin" valueType="num">
                                      <p:cBhvr>
                                        <p:cTn id="37" dur="500" fill="hold"/>
                                        <p:tgtEl>
                                          <p:spTgt spid="6203"/>
                                        </p:tgtEl>
                                        <p:attrNameLst>
                                          <p:attrName>ppt_x</p:attrName>
                                        </p:attrNameLst>
                                      </p:cBhvr>
                                      <p:tavLst>
                                        <p:tav tm="0">
                                          <p:val>
                                            <p:strVal val="#ppt_x-#ppt_w/2"/>
                                          </p:val>
                                        </p:tav>
                                        <p:tav tm="100000">
                                          <p:val>
                                            <p:strVal val="#ppt_x"/>
                                          </p:val>
                                        </p:tav>
                                      </p:tavLst>
                                    </p:anim>
                                    <p:anim calcmode="lin" valueType="num">
                                      <p:cBhvr>
                                        <p:cTn id="38" dur="500" fill="hold"/>
                                        <p:tgtEl>
                                          <p:spTgt spid="6203"/>
                                        </p:tgtEl>
                                        <p:attrNameLst>
                                          <p:attrName>ppt_y</p:attrName>
                                        </p:attrNameLst>
                                      </p:cBhvr>
                                      <p:tavLst>
                                        <p:tav tm="0">
                                          <p:val>
                                            <p:strVal val="#ppt_y"/>
                                          </p:val>
                                        </p:tav>
                                        <p:tav tm="100000">
                                          <p:val>
                                            <p:strVal val="#ppt_y"/>
                                          </p:val>
                                        </p:tav>
                                      </p:tavLst>
                                    </p:anim>
                                    <p:anim calcmode="lin" valueType="num">
                                      <p:cBhvr>
                                        <p:cTn id="39" dur="500" fill="hold"/>
                                        <p:tgtEl>
                                          <p:spTgt spid="6203"/>
                                        </p:tgtEl>
                                        <p:attrNameLst>
                                          <p:attrName>ppt_w</p:attrName>
                                        </p:attrNameLst>
                                      </p:cBhvr>
                                      <p:tavLst>
                                        <p:tav tm="0">
                                          <p:val>
                                            <p:fltVal val="0"/>
                                          </p:val>
                                        </p:tav>
                                        <p:tav tm="100000">
                                          <p:val>
                                            <p:strVal val="#ppt_w"/>
                                          </p:val>
                                        </p:tav>
                                      </p:tavLst>
                                    </p:anim>
                                    <p:anim calcmode="lin" valueType="num">
                                      <p:cBhvr>
                                        <p:cTn id="40" dur="500" fill="hold"/>
                                        <p:tgtEl>
                                          <p:spTgt spid="6203"/>
                                        </p:tgtEl>
                                        <p:attrNameLst>
                                          <p:attrName>ppt_h</p:attrName>
                                        </p:attrNameLst>
                                      </p:cBhvr>
                                      <p:tavLst>
                                        <p:tav tm="0">
                                          <p:val>
                                            <p:strVal val="#ppt_h"/>
                                          </p:val>
                                        </p:tav>
                                        <p:tav tm="100000">
                                          <p:val>
                                            <p:strVal val="#ppt_h"/>
                                          </p:val>
                                        </p:tav>
                                      </p:tavLst>
                                    </p:anim>
                                  </p:childTnLst>
                                </p:cTn>
                              </p:par>
                            </p:childTnLst>
                          </p:cTn>
                        </p:par>
                        <p:par>
                          <p:cTn id="41" fill="hold">
                            <p:stCondLst>
                              <p:cond delay="500"/>
                            </p:stCondLst>
                            <p:childTnLst>
                              <p:par>
                                <p:cTn id="42" presetID="17" presetClass="entr" presetSubtype="4" fill="hold" grpId="0" nodeType="afterEffect">
                                  <p:stCondLst>
                                    <p:cond delay="0"/>
                                  </p:stCondLst>
                                  <p:childTnLst>
                                    <p:set>
                                      <p:cBhvr>
                                        <p:cTn id="43" dur="1" fill="hold">
                                          <p:stCondLst>
                                            <p:cond delay="0"/>
                                          </p:stCondLst>
                                        </p:cTn>
                                        <p:tgtEl>
                                          <p:spTgt spid="6204"/>
                                        </p:tgtEl>
                                        <p:attrNameLst>
                                          <p:attrName>style.visibility</p:attrName>
                                        </p:attrNameLst>
                                      </p:cBhvr>
                                      <p:to>
                                        <p:strVal val="visible"/>
                                      </p:to>
                                    </p:set>
                                    <p:anim calcmode="lin" valueType="num">
                                      <p:cBhvr>
                                        <p:cTn id="44" dur="500" fill="hold"/>
                                        <p:tgtEl>
                                          <p:spTgt spid="6204"/>
                                        </p:tgtEl>
                                        <p:attrNameLst>
                                          <p:attrName>ppt_x</p:attrName>
                                        </p:attrNameLst>
                                      </p:cBhvr>
                                      <p:tavLst>
                                        <p:tav tm="0">
                                          <p:val>
                                            <p:strVal val="#ppt_x"/>
                                          </p:val>
                                        </p:tav>
                                        <p:tav tm="100000">
                                          <p:val>
                                            <p:strVal val="#ppt_x"/>
                                          </p:val>
                                        </p:tav>
                                      </p:tavLst>
                                    </p:anim>
                                    <p:anim calcmode="lin" valueType="num">
                                      <p:cBhvr>
                                        <p:cTn id="45" dur="500" fill="hold"/>
                                        <p:tgtEl>
                                          <p:spTgt spid="6204"/>
                                        </p:tgtEl>
                                        <p:attrNameLst>
                                          <p:attrName>ppt_y</p:attrName>
                                        </p:attrNameLst>
                                      </p:cBhvr>
                                      <p:tavLst>
                                        <p:tav tm="0">
                                          <p:val>
                                            <p:strVal val="#ppt_y+#ppt_h/2"/>
                                          </p:val>
                                        </p:tav>
                                        <p:tav tm="100000">
                                          <p:val>
                                            <p:strVal val="#ppt_y"/>
                                          </p:val>
                                        </p:tav>
                                      </p:tavLst>
                                    </p:anim>
                                    <p:anim calcmode="lin" valueType="num">
                                      <p:cBhvr>
                                        <p:cTn id="46" dur="500" fill="hold"/>
                                        <p:tgtEl>
                                          <p:spTgt spid="6204"/>
                                        </p:tgtEl>
                                        <p:attrNameLst>
                                          <p:attrName>ppt_w</p:attrName>
                                        </p:attrNameLst>
                                      </p:cBhvr>
                                      <p:tavLst>
                                        <p:tav tm="0">
                                          <p:val>
                                            <p:strVal val="#ppt_w"/>
                                          </p:val>
                                        </p:tav>
                                        <p:tav tm="100000">
                                          <p:val>
                                            <p:strVal val="#ppt_w"/>
                                          </p:val>
                                        </p:tav>
                                      </p:tavLst>
                                    </p:anim>
                                    <p:anim calcmode="lin" valueType="num">
                                      <p:cBhvr>
                                        <p:cTn id="47" dur="500" fill="hold"/>
                                        <p:tgtEl>
                                          <p:spTgt spid="6204"/>
                                        </p:tgtEl>
                                        <p:attrNameLst>
                                          <p:attrName>ppt_h</p:attrName>
                                        </p:attrNameLst>
                                      </p:cBhvr>
                                      <p:tavLst>
                                        <p:tav tm="0">
                                          <p:val>
                                            <p:fltVal val="0"/>
                                          </p:val>
                                        </p:tav>
                                        <p:tav tm="100000">
                                          <p:val>
                                            <p:strVal val="#ppt_h"/>
                                          </p:val>
                                        </p:tav>
                                      </p:tavLst>
                                    </p:anim>
                                  </p:childTnLst>
                                </p:cTn>
                              </p:par>
                            </p:childTnLst>
                          </p:cTn>
                        </p:par>
                        <p:par>
                          <p:cTn id="48" fill="hold">
                            <p:stCondLst>
                              <p:cond delay="1000"/>
                            </p:stCondLst>
                            <p:childTnLst>
                              <p:par>
                                <p:cTn id="49" presetID="17" presetClass="entr" presetSubtype="2" fill="hold" grpId="0" nodeType="afterEffect">
                                  <p:stCondLst>
                                    <p:cond delay="0"/>
                                  </p:stCondLst>
                                  <p:childTnLst>
                                    <p:set>
                                      <p:cBhvr>
                                        <p:cTn id="50" dur="1" fill="hold">
                                          <p:stCondLst>
                                            <p:cond delay="0"/>
                                          </p:stCondLst>
                                        </p:cTn>
                                        <p:tgtEl>
                                          <p:spTgt spid="6205"/>
                                        </p:tgtEl>
                                        <p:attrNameLst>
                                          <p:attrName>style.visibility</p:attrName>
                                        </p:attrNameLst>
                                      </p:cBhvr>
                                      <p:to>
                                        <p:strVal val="visible"/>
                                      </p:to>
                                    </p:set>
                                    <p:anim calcmode="lin" valueType="num">
                                      <p:cBhvr>
                                        <p:cTn id="51" dur="500" fill="hold"/>
                                        <p:tgtEl>
                                          <p:spTgt spid="6205"/>
                                        </p:tgtEl>
                                        <p:attrNameLst>
                                          <p:attrName>ppt_x</p:attrName>
                                        </p:attrNameLst>
                                      </p:cBhvr>
                                      <p:tavLst>
                                        <p:tav tm="0">
                                          <p:val>
                                            <p:strVal val="#ppt_x+#ppt_w/2"/>
                                          </p:val>
                                        </p:tav>
                                        <p:tav tm="100000">
                                          <p:val>
                                            <p:strVal val="#ppt_x"/>
                                          </p:val>
                                        </p:tav>
                                      </p:tavLst>
                                    </p:anim>
                                    <p:anim calcmode="lin" valueType="num">
                                      <p:cBhvr>
                                        <p:cTn id="52" dur="500" fill="hold"/>
                                        <p:tgtEl>
                                          <p:spTgt spid="6205"/>
                                        </p:tgtEl>
                                        <p:attrNameLst>
                                          <p:attrName>ppt_y</p:attrName>
                                        </p:attrNameLst>
                                      </p:cBhvr>
                                      <p:tavLst>
                                        <p:tav tm="0">
                                          <p:val>
                                            <p:strVal val="#ppt_y"/>
                                          </p:val>
                                        </p:tav>
                                        <p:tav tm="100000">
                                          <p:val>
                                            <p:strVal val="#ppt_y"/>
                                          </p:val>
                                        </p:tav>
                                      </p:tavLst>
                                    </p:anim>
                                    <p:anim calcmode="lin" valueType="num">
                                      <p:cBhvr>
                                        <p:cTn id="53" dur="500" fill="hold"/>
                                        <p:tgtEl>
                                          <p:spTgt spid="6205"/>
                                        </p:tgtEl>
                                        <p:attrNameLst>
                                          <p:attrName>ppt_w</p:attrName>
                                        </p:attrNameLst>
                                      </p:cBhvr>
                                      <p:tavLst>
                                        <p:tav tm="0">
                                          <p:val>
                                            <p:fltVal val="0"/>
                                          </p:val>
                                        </p:tav>
                                        <p:tav tm="100000">
                                          <p:val>
                                            <p:strVal val="#ppt_w"/>
                                          </p:val>
                                        </p:tav>
                                      </p:tavLst>
                                    </p:anim>
                                    <p:anim calcmode="lin" valueType="num">
                                      <p:cBhvr>
                                        <p:cTn id="54" dur="500" fill="hold"/>
                                        <p:tgtEl>
                                          <p:spTgt spid="6205"/>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4" fill="hold" grpId="0" nodeType="afterEffect">
                                  <p:stCondLst>
                                    <p:cond delay="0"/>
                                  </p:stCondLst>
                                  <p:childTnLst>
                                    <p:set>
                                      <p:cBhvr>
                                        <p:cTn id="57" dur="1" fill="hold">
                                          <p:stCondLst>
                                            <p:cond delay="0"/>
                                          </p:stCondLst>
                                        </p:cTn>
                                        <p:tgtEl>
                                          <p:spTgt spid="6202"/>
                                        </p:tgtEl>
                                        <p:attrNameLst>
                                          <p:attrName>style.visibility</p:attrName>
                                        </p:attrNameLst>
                                      </p:cBhvr>
                                      <p:to>
                                        <p:strVal val="visible"/>
                                      </p:to>
                                    </p:set>
                                    <p:anim calcmode="lin" valueType="num">
                                      <p:cBhvr>
                                        <p:cTn id="58" dur="1000" fill="hold"/>
                                        <p:tgtEl>
                                          <p:spTgt spid="6202"/>
                                        </p:tgtEl>
                                        <p:attrNameLst>
                                          <p:attrName>ppt_x</p:attrName>
                                        </p:attrNameLst>
                                      </p:cBhvr>
                                      <p:tavLst>
                                        <p:tav tm="0">
                                          <p:val>
                                            <p:strVal val="#ppt_x"/>
                                          </p:val>
                                        </p:tav>
                                        <p:tav tm="100000">
                                          <p:val>
                                            <p:strVal val="#ppt_x"/>
                                          </p:val>
                                        </p:tav>
                                      </p:tavLst>
                                    </p:anim>
                                    <p:anim calcmode="lin" valueType="num">
                                      <p:cBhvr>
                                        <p:cTn id="59" dur="1000" fill="hold"/>
                                        <p:tgtEl>
                                          <p:spTgt spid="6202"/>
                                        </p:tgtEl>
                                        <p:attrNameLst>
                                          <p:attrName>ppt_y</p:attrName>
                                        </p:attrNameLst>
                                      </p:cBhvr>
                                      <p:tavLst>
                                        <p:tav tm="0">
                                          <p:val>
                                            <p:strVal val="#ppt_y+#ppt_h/2"/>
                                          </p:val>
                                        </p:tav>
                                        <p:tav tm="100000">
                                          <p:val>
                                            <p:strVal val="#ppt_y"/>
                                          </p:val>
                                        </p:tav>
                                      </p:tavLst>
                                    </p:anim>
                                    <p:anim calcmode="lin" valueType="num">
                                      <p:cBhvr>
                                        <p:cTn id="60" dur="1000" fill="hold"/>
                                        <p:tgtEl>
                                          <p:spTgt spid="6202"/>
                                        </p:tgtEl>
                                        <p:attrNameLst>
                                          <p:attrName>ppt_w</p:attrName>
                                        </p:attrNameLst>
                                      </p:cBhvr>
                                      <p:tavLst>
                                        <p:tav tm="0">
                                          <p:val>
                                            <p:strVal val="#ppt_w"/>
                                          </p:val>
                                        </p:tav>
                                        <p:tav tm="100000">
                                          <p:val>
                                            <p:strVal val="#ppt_w"/>
                                          </p:val>
                                        </p:tav>
                                      </p:tavLst>
                                    </p:anim>
                                    <p:anim calcmode="lin" valueType="num">
                                      <p:cBhvr>
                                        <p:cTn id="61" dur="1000" fill="hold"/>
                                        <p:tgtEl>
                                          <p:spTgt spid="6202"/>
                                        </p:tgtEl>
                                        <p:attrNameLst>
                                          <p:attrName>ppt_h</p:attrName>
                                        </p:attrNameLst>
                                      </p:cBhvr>
                                      <p:tavLst>
                                        <p:tav tm="0">
                                          <p:val>
                                            <p:fltVal val="0"/>
                                          </p:val>
                                        </p:tav>
                                        <p:tav tm="100000">
                                          <p:val>
                                            <p:strVal val="#ppt_h"/>
                                          </p:val>
                                        </p:tav>
                                      </p:tavLst>
                                    </p:anim>
                                  </p:childTnLst>
                                </p:cTn>
                              </p:par>
                            </p:childTnLst>
                          </p:cTn>
                        </p:par>
                        <p:par>
                          <p:cTn id="62" fill="hold">
                            <p:stCondLst>
                              <p:cond delay="2500"/>
                            </p:stCondLst>
                            <p:childTnLst>
                              <p:par>
                                <p:cTn id="63" presetID="17" presetClass="entr" presetSubtype="1" fill="hold" grpId="0" nodeType="afterEffect">
                                  <p:stCondLst>
                                    <p:cond delay="1000"/>
                                  </p:stCondLst>
                                  <p:childTnLst>
                                    <p:set>
                                      <p:cBhvr>
                                        <p:cTn id="64" dur="1" fill="hold">
                                          <p:stCondLst>
                                            <p:cond delay="0"/>
                                          </p:stCondLst>
                                        </p:cTn>
                                        <p:tgtEl>
                                          <p:spTgt spid="6169"/>
                                        </p:tgtEl>
                                        <p:attrNameLst>
                                          <p:attrName>style.visibility</p:attrName>
                                        </p:attrNameLst>
                                      </p:cBhvr>
                                      <p:to>
                                        <p:strVal val="visible"/>
                                      </p:to>
                                    </p:set>
                                    <p:anim calcmode="lin" valueType="num">
                                      <p:cBhvr>
                                        <p:cTn id="65" dur="500" fill="hold"/>
                                        <p:tgtEl>
                                          <p:spTgt spid="6169"/>
                                        </p:tgtEl>
                                        <p:attrNameLst>
                                          <p:attrName>ppt_x</p:attrName>
                                        </p:attrNameLst>
                                      </p:cBhvr>
                                      <p:tavLst>
                                        <p:tav tm="0">
                                          <p:val>
                                            <p:strVal val="#ppt_x"/>
                                          </p:val>
                                        </p:tav>
                                        <p:tav tm="100000">
                                          <p:val>
                                            <p:strVal val="#ppt_x"/>
                                          </p:val>
                                        </p:tav>
                                      </p:tavLst>
                                    </p:anim>
                                    <p:anim calcmode="lin" valueType="num">
                                      <p:cBhvr>
                                        <p:cTn id="66" dur="500" fill="hold"/>
                                        <p:tgtEl>
                                          <p:spTgt spid="6169"/>
                                        </p:tgtEl>
                                        <p:attrNameLst>
                                          <p:attrName>ppt_y</p:attrName>
                                        </p:attrNameLst>
                                      </p:cBhvr>
                                      <p:tavLst>
                                        <p:tav tm="0">
                                          <p:val>
                                            <p:strVal val="#ppt_y-#ppt_h/2"/>
                                          </p:val>
                                        </p:tav>
                                        <p:tav tm="100000">
                                          <p:val>
                                            <p:strVal val="#ppt_y"/>
                                          </p:val>
                                        </p:tav>
                                      </p:tavLst>
                                    </p:anim>
                                    <p:anim calcmode="lin" valueType="num">
                                      <p:cBhvr>
                                        <p:cTn id="67" dur="500" fill="hold"/>
                                        <p:tgtEl>
                                          <p:spTgt spid="6169"/>
                                        </p:tgtEl>
                                        <p:attrNameLst>
                                          <p:attrName>ppt_w</p:attrName>
                                        </p:attrNameLst>
                                      </p:cBhvr>
                                      <p:tavLst>
                                        <p:tav tm="0">
                                          <p:val>
                                            <p:strVal val="#ppt_w"/>
                                          </p:val>
                                        </p:tav>
                                        <p:tav tm="100000">
                                          <p:val>
                                            <p:strVal val="#ppt_w"/>
                                          </p:val>
                                        </p:tav>
                                      </p:tavLst>
                                    </p:anim>
                                    <p:anim calcmode="lin" valueType="num">
                                      <p:cBhvr>
                                        <p:cTn id="68" dur="500" fill="hold"/>
                                        <p:tgtEl>
                                          <p:spTgt spid="6169"/>
                                        </p:tgtEl>
                                        <p:attrNameLst>
                                          <p:attrName>ppt_h</p:attrName>
                                        </p:attrNameLst>
                                      </p:cBhvr>
                                      <p:tavLst>
                                        <p:tav tm="0">
                                          <p:val>
                                            <p:fltVal val="0"/>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6209"/>
                                        </p:tgtEl>
                                        <p:attrNameLst>
                                          <p:attrName>style.visibility</p:attrName>
                                        </p:attrNameLst>
                                      </p:cBhvr>
                                      <p:to>
                                        <p:strVal val="visible"/>
                                      </p:to>
                                    </p:set>
                                    <p:animEffect transition="in" filter="fade">
                                      <p:cBhvr>
                                        <p:cTn id="73" dur="2000"/>
                                        <p:tgtEl>
                                          <p:spTgt spid="6209"/>
                                        </p:tgtEl>
                                      </p:cBhvr>
                                    </p:animEffect>
                                  </p:childTnLst>
                                </p:cTn>
                              </p:par>
                            </p:childTnLst>
                          </p:cTn>
                        </p:par>
                        <p:par>
                          <p:cTn id="74" fill="hold">
                            <p:stCondLst>
                              <p:cond delay="2000"/>
                            </p:stCondLst>
                            <p:childTnLst>
                              <p:par>
                                <p:cTn id="75" presetID="27" presetClass="entr" presetSubtype="0" fill="hold" grpId="0" nodeType="afterEffect">
                                  <p:stCondLst>
                                    <p:cond delay="0"/>
                                  </p:stCondLst>
                                  <p:iterate type="lt">
                                    <p:tmPct val="50000"/>
                                  </p:iterate>
                                  <p:childTnLst>
                                    <p:set>
                                      <p:cBhvr>
                                        <p:cTn id="76" dur="1" fill="hold">
                                          <p:stCondLst>
                                            <p:cond delay="0"/>
                                          </p:stCondLst>
                                        </p:cTn>
                                        <p:tgtEl>
                                          <p:spTgt spid="6155"/>
                                        </p:tgtEl>
                                        <p:attrNameLst>
                                          <p:attrName>style.visibility</p:attrName>
                                        </p:attrNameLst>
                                      </p:cBhvr>
                                      <p:to>
                                        <p:strVal val="visible"/>
                                      </p:to>
                                    </p:set>
                                    <p:anim calcmode="discrete" valueType="clr">
                                      <p:cBhvr override="childStyle">
                                        <p:cTn id="77" dur="80"/>
                                        <p:tgtEl>
                                          <p:spTgt spid="6155"/>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6155"/>
                                        </p:tgtEl>
                                        <p:attrNameLst>
                                          <p:attrName>fillcolor</p:attrName>
                                        </p:attrNameLst>
                                      </p:cBhvr>
                                      <p:tavLst>
                                        <p:tav tm="0">
                                          <p:val>
                                            <p:clrVal>
                                              <a:schemeClr val="accent2"/>
                                            </p:clrVal>
                                          </p:val>
                                        </p:tav>
                                        <p:tav tm="50000">
                                          <p:val>
                                            <p:clrVal>
                                              <a:schemeClr val="hlink"/>
                                            </p:clrVal>
                                          </p:val>
                                        </p:tav>
                                      </p:tavLst>
                                    </p:anim>
                                    <p:set>
                                      <p:cBhvr>
                                        <p:cTn id="79" dur="80"/>
                                        <p:tgtEl>
                                          <p:spTgt spid="6155"/>
                                        </p:tgtEl>
                                        <p:attrNameLst>
                                          <p:attrName>fill.type</p:attrName>
                                        </p:attrNameLst>
                                      </p:cBhvr>
                                      <p:to>
                                        <p:strVal val="solid"/>
                                      </p:to>
                                    </p:set>
                                  </p:childTnLst>
                                </p:cTn>
                              </p:par>
                              <p:par>
                                <p:cTn id="80" presetID="17" presetClass="entr" presetSubtype="8" fill="hold" grpId="0" nodeType="withEffect">
                                  <p:stCondLst>
                                    <p:cond delay="0"/>
                                  </p:stCondLst>
                                  <p:childTnLst>
                                    <p:set>
                                      <p:cBhvr>
                                        <p:cTn id="81" dur="1" fill="hold">
                                          <p:stCondLst>
                                            <p:cond delay="0"/>
                                          </p:stCondLst>
                                        </p:cTn>
                                        <p:tgtEl>
                                          <p:spTgt spid="6210"/>
                                        </p:tgtEl>
                                        <p:attrNameLst>
                                          <p:attrName>style.visibility</p:attrName>
                                        </p:attrNameLst>
                                      </p:cBhvr>
                                      <p:to>
                                        <p:strVal val="visible"/>
                                      </p:to>
                                    </p:set>
                                    <p:anim calcmode="lin" valueType="num">
                                      <p:cBhvr>
                                        <p:cTn id="82" dur="2000" fill="hold"/>
                                        <p:tgtEl>
                                          <p:spTgt spid="6210"/>
                                        </p:tgtEl>
                                        <p:attrNameLst>
                                          <p:attrName>ppt_x</p:attrName>
                                        </p:attrNameLst>
                                      </p:cBhvr>
                                      <p:tavLst>
                                        <p:tav tm="0">
                                          <p:val>
                                            <p:strVal val="#ppt_x-#ppt_w/2"/>
                                          </p:val>
                                        </p:tav>
                                        <p:tav tm="100000">
                                          <p:val>
                                            <p:strVal val="#ppt_x"/>
                                          </p:val>
                                        </p:tav>
                                      </p:tavLst>
                                    </p:anim>
                                    <p:anim calcmode="lin" valueType="num">
                                      <p:cBhvr>
                                        <p:cTn id="83" dur="2000" fill="hold"/>
                                        <p:tgtEl>
                                          <p:spTgt spid="6210"/>
                                        </p:tgtEl>
                                        <p:attrNameLst>
                                          <p:attrName>ppt_y</p:attrName>
                                        </p:attrNameLst>
                                      </p:cBhvr>
                                      <p:tavLst>
                                        <p:tav tm="0">
                                          <p:val>
                                            <p:strVal val="#ppt_y"/>
                                          </p:val>
                                        </p:tav>
                                        <p:tav tm="100000">
                                          <p:val>
                                            <p:strVal val="#ppt_y"/>
                                          </p:val>
                                        </p:tav>
                                      </p:tavLst>
                                    </p:anim>
                                    <p:anim calcmode="lin" valueType="num">
                                      <p:cBhvr>
                                        <p:cTn id="84" dur="2000" fill="hold"/>
                                        <p:tgtEl>
                                          <p:spTgt spid="6210"/>
                                        </p:tgtEl>
                                        <p:attrNameLst>
                                          <p:attrName>ppt_w</p:attrName>
                                        </p:attrNameLst>
                                      </p:cBhvr>
                                      <p:tavLst>
                                        <p:tav tm="0">
                                          <p:val>
                                            <p:fltVal val="0"/>
                                          </p:val>
                                        </p:tav>
                                        <p:tav tm="100000">
                                          <p:val>
                                            <p:strVal val="#ppt_w"/>
                                          </p:val>
                                        </p:tav>
                                      </p:tavLst>
                                    </p:anim>
                                    <p:anim calcmode="lin" valueType="num">
                                      <p:cBhvr>
                                        <p:cTn id="85" dur="2000" fill="hold"/>
                                        <p:tgtEl>
                                          <p:spTgt spid="6210"/>
                                        </p:tgtEl>
                                        <p:attrNameLst>
                                          <p:attrName>ppt_h</p:attrName>
                                        </p:attrNameLst>
                                      </p:cBhvr>
                                      <p:tavLst>
                                        <p:tav tm="0">
                                          <p:val>
                                            <p:strVal val="#ppt_h"/>
                                          </p:val>
                                        </p:tav>
                                        <p:tav tm="100000">
                                          <p:val>
                                            <p:strVal val="#ppt_h"/>
                                          </p:val>
                                        </p:tav>
                                      </p:tavLst>
                                    </p:anim>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6213"/>
                                        </p:tgtEl>
                                        <p:attrNameLst>
                                          <p:attrName>style.visibility</p:attrName>
                                        </p:attrNameLst>
                                      </p:cBhvr>
                                      <p:to>
                                        <p:strVal val="visible"/>
                                      </p:to>
                                    </p:set>
                                    <p:animEffect transition="in" filter="fade">
                                      <p:cBhvr>
                                        <p:cTn id="90" dur="2000"/>
                                        <p:tgtEl>
                                          <p:spTgt spid="6213"/>
                                        </p:tgtEl>
                                      </p:cBhvr>
                                    </p:animEffect>
                                  </p:childTnLst>
                                </p:cTn>
                              </p:par>
                            </p:childTnLst>
                          </p:cTn>
                        </p:par>
                        <p:par>
                          <p:cTn id="91" fill="hold">
                            <p:stCondLst>
                              <p:cond delay="2000"/>
                            </p:stCondLst>
                            <p:childTnLst>
                              <p:par>
                                <p:cTn id="92" presetID="27" presetClass="entr" presetSubtype="0" fill="hold" grpId="0" nodeType="afterEffect">
                                  <p:stCondLst>
                                    <p:cond delay="1000"/>
                                  </p:stCondLst>
                                  <p:iterate type="lt">
                                    <p:tmPct val="50000"/>
                                  </p:iterate>
                                  <p:childTnLst>
                                    <p:set>
                                      <p:cBhvr>
                                        <p:cTn id="93" dur="1" fill="hold">
                                          <p:stCondLst>
                                            <p:cond delay="0"/>
                                          </p:stCondLst>
                                        </p:cTn>
                                        <p:tgtEl>
                                          <p:spTgt spid="6157"/>
                                        </p:tgtEl>
                                        <p:attrNameLst>
                                          <p:attrName>style.visibility</p:attrName>
                                        </p:attrNameLst>
                                      </p:cBhvr>
                                      <p:to>
                                        <p:strVal val="visible"/>
                                      </p:to>
                                    </p:set>
                                    <p:anim calcmode="discrete" valueType="clr">
                                      <p:cBhvr override="childStyle">
                                        <p:cTn id="94" dur="80"/>
                                        <p:tgtEl>
                                          <p:spTgt spid="6157"/>
                                        </p:tgtEl>
                                        <p:attrNameLst>
                                          <p:attrName>style.color</p:attrName>
                                        </p:attrNameLst>
                                      </p:cBhvr>
                                      <p:tavLst>
                                        <p:tav tm="0">
                                          <p:val>
                                            <p:clrVal>
                                              <a:schemeClr val="accent2"/>
                                            </p:clrVal>
                                          </p:val>
                                        </p:tav>
                                        <p:tav tm="50000">
                                          <p:val>
                                            <p:clrVal>
                                              <a:schemeClr val="hlink"/>
                                            </p:clrVal>
                                          </p:val>
                                        </p:tav>
                                      </p:tavLst>
                                    </p:anim>
                                    <p:anim calcmode="discrete" valueType="clr">
                                      <p:cBhvr>
                                        <p:cTn id="95" dur="80"/>
                                        <p:tgtEl>
                                          <p:spTgt spid="6157"/>
                                        </p:tgtEl>
                                        <p:attrNameLst>
                                          <p:attrName>fillcolor</p:attrName>
                                        </p:attrNameLst>
                                      </p:cBhvr>
                                      <p:tavLst>
                                        <p:tav tm="0">
                                          <p:val>
                                            <p:clrVal>
                                              <a:schemeClr val="accent2"/>
                                            </p:clrVal>
                                          </p:val>
                                        </p:tav>
                                        <p:tav tm="50000">
                                          <p:val>
                                            <p:clrVal>
                                              <a:schemeClr val="hlink"/>
                                            </p:clrVal>
                                          </p:val>
                                        </p:tav>
                                      </p:tavLst>
                                    </p:anim>
                                    <p:set>
                                      <p:cBhvr>
                                        <p:cTn id="96" dur="80"/>
                                        <p:tgtEl>
                                          <p:spTgt spid="6157"/>
                                        </p:tgtEl>
                                        <p:attrNameLst>
                                          <p:attrName>fill.type</p:attrName>
                                        </p:attrNameLst>
                                      </p:cBhvr>
                                      <p:to>
                                        <p:strVal val="solid"/>
                                      </p:to>
                                    </p:set>
                                  </p:childTnLst>
                                </p:cTn>
                              </p:par>
                              <p:par>
                                <p:cTn id="97" presetID="17" presetClass="entr" presetSubtype="8" fill="hold" grpId="0" nodeType="withEffect">
                                  <p:stCondLst>
                                    <p:cond delay="0"/>
                                  </p:stCondLst>
                                  <p:childTnLst>
                                    <p:set>
                                      <p:cBhvr>
                                        <p:cTn id="98" dur="1" fill="hold">
                                          <p:stCondLst>
                                            <p:cond delay="0"/>
                                          </p:stCondLst>
                                        </p:cTn>
                                        <p:tgtEl>
                                          <p:spTgt spid="6214"/>
                                        </p:tgtEl>
                                        <p:attrNameLst>
                                          <p:attrName>style.visibility</p:attrName>
                                        </p:attrNameLst>
                                      </p:cBhvr>
                                      <p:to>
                                        <p:strVal val="visible"/>
                                      </p:to>
                                    </p:set>
                                    <p:anim calcmode="lin" valueType="num">
                                      <p:cBhvr>
                                        <p:cTn id="99" dur="2000" fill="hold"/>
                                        <p:tgtEl>
                                          <p:spTgt spid="6214"/>
                                        </p:tgtEl>
                                        <p:attrNameLst>
                                          <p:attrName>ppt_x</p:attrName>
                                        </p:attrNameLst>
                                      </p:cBhvr>
                                      <p:tavLst>
                                        <p:tav tm="0">
                                          <p:val>
                                            <p:strVal val="#ppt_x-#ppt_w/2"/>
                                          </p:val>
                                        </p:tav>
                                        <p:tav tm="100000">
                                          <p:val>
                                            <p:strVal val="#ppt_x"/>
                                          </p:val>
                                        </p:tav>
                                      </p:tavLst>
                                    </p:anim>
                                    <p:anim calcmode="lin" valueType="num">
                                      <p:cBhvr>
                                        <p:cTn id="100" dur="2000" fill="hold"/>
                                        <p:tgtEl>
                                          <p:spTgt spid="6214"/>
                                        </p:tgtEl>
                                        <p:attrNameLst>
                                          <p:attrName>ppt_y</p:attrName>
                                        </p:attrNameLst>
                                      </p:cBhvr>
                                      <p:tavLst>
                                        <p:tav tm="0">
                                          <p:val>
                                            <p:strVal val="#ppt_y"/>
                                          </p:val>
                                        </p:tav>
                                        <p:tav tm="100000">
                                          <p:val>
                                            <p:strVal val="#ppt_y"/>
                                          </p:val>
                                        </p:tav>
                                      </p:tavLst>
                                    </p:anim>
                                    <p:anim calcmode="lin" valueType="num">
                                      <p:cBhvr>
                                        <p:cTn id="101" dur="2000" fill="hold"/>
                                        <p:tgtEl>
                                          <p:spTgt spid="6214"/>
                                        </p:tgtEl>
                                        <p:attrNameLst>
                                          <p:attrName>ppt_w</p:attrName>
                                        </p:attrNameLst>
                                      </p:cBhvr>
                                      <p:tavLst>
                                        <p:tav tm="0">
                                          <p:val>
                                            <p:fltVal val="0"/>
                                          </p:val>
                                        </p:tav>
                                        <p:tav tm="100000">
                                          <p:val>
                                            <p:strVal val="#ppt_w"/>
                                          </p:val>
                                        </p:tav>
                                      </p:tavLst>
                                    </p:anim>
                                    <p:anim calcmode="lin" valueType="num">
                                      <p:cBhvr>
                                        <p:cTn id="102" dur="2000" fill="hold"/>
                                        <p:tgtEl>
                                          <p:spTgt spid="6214"/>
                                        </p:tgtEl>
                                        <p:attrNameLst>
                                          <p:attrName>ppt_h</p:attrName>
                                        </p:attrNameLst>
                                      </p:cBhvr>
                                      <p:tavLst>
                                        <p:tav tm="0">
                                          <p:val>
                                            <p:strVal val="#ppt_h"/>
                                          </p:val>
                                        </p:tav>
                                        <p:tav tm="100000">
                                          <p:val>
                                            <p:strVal val="#ppt_h"/>
                                          </p:val>
                                        </p:tav>
                                      </p:tavLst>
                                    </p:anim>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6170"/>
                                        </p:tgtEl>
                                        <p:attrNameLst>
                                          <p:attrName>style.visibility</p:attrName>
                                        </p:attrNameLst>
                                      </p:cBhvr>
                                      <p:to>
                                        <p:strVal val="visible"/>
                                      </p:to>
                                    </p:set>
                                    <p:animEffect transition="in" filter="fade">
                                      <p:cBhvr>
                                        <p:cTn id="107" dur="2000"/>
                                        <p:tgtEl>
                                          <p:spTgt spid="6170"/>
                                        </p:tgtEl>
                                      </p:cBhvr>
                                    </p:animEffect>
                                  </p:childTnLst>
                                </p:cTn>
                              </p:par>
                            </p:childTnLst>
                          </p:cTn>
                        </p:par>
                        <p:par>
                          <p:cTn id="108" fill="hold">
                            <p:stCondLst>
                              <p:cond delay="2000"/>
                            </p:stCondLst>
                            <p:childTnLst>
                              <p:par>
                                <p:cTn id="109" presetID="10" presetClass="entr" presetSubtype="0" fill="hold" grpId="0" nodeType="afterEffect">
                                  <p:stCondLst>
                                    <p:cond delay="0"/>
                                  </p:stCondLst>
                                  <p:childTnLst>
                                    <p:set>
                                      <p:cBhvr>
                                        <p:cTn id="110" dur="1" fill="hold">
                                          <p:stCondLst>
                                            <p:cond delay="0"/>
                                          </p:stCondLst>
                                        </p:cTn>
                                        <p:tgtEl>
                                          <p:spTgt spid="6171"/>
                                        </p:tgtEl>
                                        <p:attrNameLst>
                                          <p:attrName>style.visibility</p:attrName>
                                        </p:attrNameLst>
                                      </p:cBhvr>
                                      <p:to>
                                        <p:strVal val="visible"/>
                                      </p:to>
                                    </p:set>
                                    <p:animEffect transition="in" filter="fade">
                                      <p:cBhvr>
                                        <p:cTn id="111" dur="2000"/>
                                        <p:tgtEl>
                                          <p:spTgt spid="6171"/>
                                        </p:tgtEl>
                                      </p:cBhvr>
                                    </p:animEffect>
                                  </p:childTnLst>
                                </p:cTn>
                              </p:par>
                            </p:childTnLst>
                          </p:cTn>
                        </p:par>
                        <p:par>
                          <p:cTn id="112" fill="hold">
                            <p:stCondLst>
                              <p:cond delay="4000"/>
                            </p:stCondLst>
                            <p:childTnLst>
                              <p:par>
                                <p:cTn id="113" presetID="10" presetClass="entr" presetSubtype="0" fill="hold" grpId="0" nodeType="afterEffect">
                                  <p:stCondLst>
                                    <p:cond delay="0"/>
                                  </p:stCondLst>
                                  <p:childTnLst>
                                    <p:set>
                                      <p:cBhvr>
                                        <p:cTn id="114" dur="1" fill="hold">
                                          <p:stCondLst>
                                            <p:cond delay="0"/>
                                          </p:stCondLst>
                                        </p:cTn>
                                        <p:tgtEl>
                                          <p:spTgt spid="6172"/>
                                        </p:tgtEl>
                                        <p:attrNameLst>
                                          <p:attrName>style.visibility</p:attrName>
                                        </p:attrNameLst>
                                      </p:cBhvr>
                                      <p:to>
                                        <p:strVal val="visible"/>
                                      </p:to>
                                    </p:set>
                                    <p:animEffect transition="in" filter="fade">
                                      <p:cBhvr>
                                        <p:cTn id="115" dur="2000"/>
                                        <p:tgtEl>
                                          <p:spTgt spid="6172"/>
                                        </p:tgtEl>
                                      </p:cBhvr>
                                    </p:animEffect>
                                  </p:childTnLst>
                                </p:cTn>
                              </p:par>
                            </p:childTnLst>
                          </p:cTn>
                        </p:par>
                        <p:par>
                          <p:cTn id="116" fill="hold">
                            <p:stCondLst>
                              <p:cond delay="6000"/>
                            </p:stCondLst>
                            <p:childTnLst>
                              <p:par>
                                <p:cTn id="117" presetID="10" presetClass="entr" presetSubtype="0" fill="hold" grpId="0" nodeType="afterEffect">
                                  <p:stCondLst>
                                    <p:cond delay="0"/>
                                  </p:stCondLst>
                                  <p:childTnLst>
                                    <p:set>
                                      <p:cBhvr>
                                        <p:cTn id="118" dur="1" fill="hold">
                                          <p:stCondLst>
                                            <p:cond delay="0"/>
                                          </p:stCondLst>
                                        </p:cTn>
                                        <p:tgtEl>
                                          <p:spTgt spid="6173"/>
                                        </p:tgtEl>
                                        <p:attrNameLst>
                                          <p:attrName>style.visibility</p:attrName>
                                        </p:attrNameLst>
                                      </p:cBhvr>
                                      <p:to>
                                        <p:strVal val="visible"/>
                                      </p:to>
                                    </p:set>
                                    <p:animEffect transition="in" filter="fade">
                                      <p:cBhvr>
                                        <p:cTn id="119" dur="2000"/>
                                        <p:tgtEl>
                                          <p:spTgt spid="6173"/>
                                        </p:tgtEl>
                                      </p:cBhvr>
                                    </p:animEffect>
                                  </p:childTnLst>
                                </p:cTn>
                              </p:par>
                            </p:childTnLst>
                          </p:cTn>
                        </p:par>
                        <p:par>
                          <p:cTn id="120" fill="hold">
                            <p:stCondLst>
                              <p:cond delay="8000"/>
                            </p:stCondLst>
                            <p:childTnLst>
                              <p:par>
                                <p:cTn id="121" presetID="10" presetClass="entr" presetSubtype="0" fill="hold" grpId="0" nodeType="afterEffect">
                                  <p:stCondLst>
                                    <p:cond delay="0"/>
                                  </p:stCondLst>
                                  <p:childTnLst>
                                    <p:set>
                                      <p:cBhvr>
                                        <p:cTn id="122" dur="1" fill="hold">
                                          <p:stCondLst>
                                            <p:cond delay="0"/>
                                          </p:stCondLst>
                                        </p:cTn>
                                        <p:tgtEl>
                                          <p:spTgt spid="6174"/>
                                        </p:tgtEl>
                                        <p:attrNameLst>
                                          <p:attrName>style.visibility</p:attrName>
                                        </p:attrNameLst>
                                      </p:cBhvr>
                                      <p:to>
                                        <p:strVal val="visible"/>
                                      </p:to>
                                    </p:set>
                                    <p:animEffect transition="in" filter="fade">
                                      <p:cBhvr>
                                        <p:cTn id="123" dur="2000"/>
                                        <p:tgtEl>
                                          <p:spTgt spid="6174"/>
                                        </p:tgtEl>
                                      </p:cBhvr>
                                    </p:animEffect>
                                  </p:childTnLst>
                                </p:cTn>
                              </p:par>
                            </p:childTnLst>
                          </p:cTn>
                        </p:par>
                        <p:par>
                          <p:cTn id="124" fill="hold">
                            <p:stCondLst>
                              <p:cond delay="10000"/>
                            </p:stCondLst>
                            <p:childTnLst>
                              <p:par>
                                <p:cTn id="125" presetID="10" presetClass="entr" presetSubtype="0" fill="hold" nodeType="afterEffect">
                                  <p:stCondLst>
                                    <p:cond delay="0"/>
                                  </p:stCondLst>
                                  <p:childTnLst>
                                    <p:set>
                                      <p:cBhvr>
                                        <p:cTn id="126" dur="1" fill="hold">
                                          <p:stCondLst>
                                            <p:cond delay="0"/>
                                          </p:stCondLst>
                                        </p:cTn>
                                        <p:tgtEl>
                                          <p:spTgt spid="6160"/>
                                        </p:tgtEl>
                                        <p:attrNameLst>
                                          <p:attrName>style.visibility</p:attrName>
                                        </p:attrNameLst>
                                      </p:cBhvr>
                                      <p:to>
                                        <p:strVal val="visible"/>
                                      </p:to>
                                    </p:set>
                                    <p:animEffect transition="in" filter="fade">
                                      <p:cBhvr>
                                        <p:cTn id="127" dur="2000"/>
                                        <p:tgtEl>
                                          <p:spTgt spid="6160"/>
                                        </p:tgtEl>
                                      </p:cBhvr>
                                    </p:animEffect>
                                  </p:childTnLst>
                                </p:cTn>
                              </p:par>
                              <p:par>
                                <p:cTn id="128" presetID="17" presetClass="entr" presetSubtype="8" fill="hold" grpId="0" nodeType="withEffect">
                                  <p:stCondLst>
                                    <p:cond delay="0"/>
                                  </p:stCondLst>
                                  <p:childTnLst>
                                    <p:set>
                                      <p:cBhvr>
                                        <p:cTn id="129" dur="1" fill="hold">
                                          <p:stCondLst>
                                            <p:cond delay="0"/>
                                          </p:stCondLst>
                                        </p:cTn>
                                        <p:tgtEl>
                                          <p:spTgt spid="6215"/>
                                        </p:tgtEl>
                                        <p:attrNameLst>
                                          <p:attrName>style.visibility</p:attrName>
                                        </p:attrNameLst>
                                      </p:cBhvr>
                                      <p:to>
                                        <p:strVal val="visible"/>
                                      </p:to>
                                    </p:set>
                                    <p:anim calcmode="lin" valueType="num">
                                      <p:cBhvr>
                                        <p:cTn id="130" dur="2000" fill="hold"/>
                                        <p:tgtEl>
                                          <p:spTgt spid="6215"/>
                                        </p:tgtEl>
                                        <p:attrNameLst>
                                          <p:attrName>ppt_x</p:attrName>
                                        </p:attrNameLst>
                                      </p:cBhvr>
                                      <p:tavLst>
                                        <p:tav tm="0">
                                          <p:val>
                                            <p:strVal val="#ppt_x-#ppt_w/2"/>
                                          </p:val>
                                        </p:tav>
                                        <p:tav tm="100000">
                                          <p:val>
                                            <p:strVal val="#ppt_x"/>
                                          </p:val>
                                        </p:tav>
                                      </p:tavLst>
                                    </p:anim>
                                    <p:anim calcmode="lin" valueType="num">
                                      <p:cBhvr>
                                        <p:cTn id="131" dur="2000" fill="hold"/>
                                        <p:tgtEl>
                                          <p:spTgt spid="6215"/>
                                        </p:tgtEl>
                                        <p:attrNameLst>
                                          <p:attrName>ppt_y</p:attrName>
                                        </p:attrNameLst>
                                      </p:cBhvr>
                                      <p:tavLst>
                                        <p:tav tm="0">
                                          <p:val>
                                            <p:strVal val="#ppt_y"/>
                                          </p:val>
                                        </p:tav>
                                        <p:tav tm="100000">
                                          <p:val>
                                            <p:strVal val="#ppt_y"/>
                                          </p:val>
                                        </p:tav>
                                      </p:tavLst>
                                    </p:anim>
                                    <p:anim calcmode="lin" valueType="num">
                                      <p:cBhvr>
                                        <p:cTn id="132" dur="2000" fill="hold"/>
                                        <p:tgtEl>
                                          <p:spTgt spid="6215"/>
                                        </p:tgtEl>
                                        <p:attrNameLst>
                                          <p:attrName>ppt_w</p:attrName>
                                        </p:attrNameLst>
                                      </p:cBhvr>
                                      <p:tavLst>
                                        <p:tav tm="0">
                                          <p:val>
                                            <p:fltVal val="0"/>
                                          </p:val>
                                        </p:tav>
                                        <p:tav tm="100000">
                                          <p:val>
                                            <p:strVal val="#ppt_w"/>
                                          </p:val>
                                        </p:tav>
                                      </p:tavLst>
                                    </p:anim>
                                    <p:anim calcmode="lin" valueType="num">
                                      <p:cBhvr>
                                        <p:cTn id="133" dur="2000" fill="hold"/>
                                        <p:tgtEl>
                                          <p:spTgt spid="6215"/>
                                        </p:tgtEl>
                                        <p:attrNameLst>
                                          <p:attrName>ppt_h</p:attrName>
                                        </p:attrNameLst>
                                      </p:cBhvr>
                                      <p:tavLst>
                                        <p:tav tm="0">
                                          <p:val>
                                            <p:strVal val="#ppt_h"/>
                                          </p:val>
                                        </p:tav>
                                        <p:tav tm="100000">
                                          <p:val>
                                            <p:strVal val="#ppt_h"/>
                                          </p:val>
                                        </p:tav>
                                      </p:tavLst>
                                    </p:anim>
                                  </p:childTnLst>
                                </p:cTn>
                              </p:par>
                            </p:childTnLst>
                          </p:cTn>
                        </p:par>
                        <p:par>
                          <p:cTn id="134" fill="hold">
                            <p:stCondLst>
                              <p:cond delay="12000"/>
                            </p:stCondLst>
                            <p:childTnLst>
                              <p:par>
                                <p:cTn id="135" presetID="23" presetClass="entr" presetSubtype="16" fill="hold" grpId="0" nodeType="afterEffect">
                                  <p:stCondLst>
                                    <p:cond delay="0"/>
                                  </p:stCondLst>
                                  <p:childTnLst>
                                    <p:set>
                                      <p:cBhvr>
                                        <p:cTn id="136" dur="1" fill="hold">
                                          <p:stCondLst>
                                            <p:cond delay="0"/>
                                          </p:stCondLst>
                                        </p:cTn>
                                        <p:tgtEl>
                                          <p:spTgt spid="6216"/>
                                        </p:tgtEl>
                                        <p:attrNameLst>
                                          <p:attrName>style.visibility</p:attrName>
                                        </p:attrNameLst>
                                      </p:cBhvr>
                                      <p:to>
                                        <p:strVal val="visible"/>
                                      </p:to>
                                    </p:set>
                                    <p:anim calcmode="lin" valueType="num">
                                      <p:cBhvr>
                                        <p:cTn id="137" dur="500" fill="hold"/>
                                        <p:tgtEl>
                                          <p:spTgt spid="6216"/>
                                        </p:tgtEl>
                                        <p:attrNameLst>
                                          <p:attrName>ppt_w</p:attrName>
                                        </p:attrNameLst>
                                      </p:cBhvr>
                                      <p:tavLst>
                                        <p:tav tm="0">
                                          <p:val>
                                            <p:fltVal val="0"/>
                                          </p:val>
                                        </p:tav>
                                        <p:tav tm="100000">
                                          <p:val>
                                            <p:strVal val="#ppt_w"/>
                                          </p:val>
                                        </p:tav>
                                      </p:tavLst>
                                    </p:anim>
                                    <p:anim calcmode="lin" valueType="num">
                                      <p:cBhvr>
                                        <p:cTn id="138" dur="500" fill="hold"/>
                                        <p:tgtEl>
                                          <p:spTgt spid="6216"/>
                                        </p:tgtEl>
                                        <p:attrNameLst>
                                          <p:attrName>ppt_h</p:attrName>
                                        </p:attrNameLst>
                                      </p:cBhvr>
                                      <p:tavLst>
                                        <p:tav tm="0">
                                          <p:val>
                                            <p:fltVal val="0"/>
                                          </p:val>
                                        </p:tav>
                                        <p:tav tm="100000">
                                          <p:val>
                                            <p:strVal val="#ppt_h"/>
                                          </p:val>
                                        </p:tav>
                                      </p:tavLst>
                                    </p:anim>
                                  </p:childTnLst>
                                </p:cTn>
                              </p:par>
                            </p:childTnLst>
                          </p:cTn>
                        </p:par>
                        <p:par>
                          <p:cTn id="139" fill="hold">
                            <p:stCondLst>
                              <p:cond delay="12500"/>
                            </p:stCondLst>
                            <p:childTnLst>
                              <p:par>
                                <p:cTn id="140" presetID="10" presetClass="entr" presetSubtype="0" fill="hold" grpId="0" nodeType="afterEffect">
                                  <p:stCondLst>
                                    <p:cond delay="1000"/>
                                  </p:stCondLst>
                                  <p:childTnLst>
                                    <p:set>
                                      <p:cBhvr>
                                        <p:cTn id="141" dur="1" fill="hold">
                                          <p:stCondLst>
                                            <p:cond delay="0"/>
                                          </p:stCondLst>
                                        </p:cTn>
                                        <p:tgtEl>
                                          <p:spTgt spid="6159"/>
                                        </p:tgtEl>
                                        <p:attrNameLst>
                                          <p:attrName>style.visibility</p:attrName>
                                        </p:attrNameLst>
                                      </p:cBhvr>
                                      <p:to>
                                        <p:strVal val="visible"/>
                                      </p:to>
                                    </p:set>
                                    <p:animEffect transition="in" filter="fade">
                                      <p:cBhvr>
                                        <p:cTn id="142" dur="2000"/>
                                        <p:tgtEl>
                                          <p:spTgt spid="6159"/>
                                        </p:tgtEl>
                                      </p:cBhvr>
                                    </p:animEffect>
                                  </p:childTnLst>
                                </p:cTn>
                              </p:par>
                            </p:childTnLst>
                          </p:cTn>
                        </p:par>
                        <p:par>
                          <p:cTn id="143" fill="hold">
                            <p:stCondLst>
                              <p:cond delay="15500"/>
                            </p:stCondLst>
                            <p:childTnLst>
                              <p:par>
                                <p:cTn id="144" presetID="10" presetClass="entr" presetSubtype="0" fill="hold" grpId="0" nodeType="afterEffect">
                                  <p:stCondLst>
                                    <p:cond delay="0"/>
                                  </p:stCondLst>
                                  <p:childTnLst>
                                    <p:set>
                                      <p:cBhvr>
                                        <p:cTn id="145" dur="1" fill="hold">
                                          <p:stCondLst>
                                            <p:cond delay="0"/>
                                          </p:stCondLst>
                                        </p:cTn>
                                        <p:tgtEl>
                                          <p:spTgt spid="6217"/>
                                        </p:tgtEl>
                                        <p:attrNameLst>
                                          <p:attrName>style.visibility</p:attrName>
                                        </p:attrNameLst>
                                      </p:cBhvr>
                                      <p:to>
                                        <p:strVal val="visible"/>
                                      </p:to>
                                    </p:set>
                                    <p:animEffect transition="in" filter="fade">
                                      <p:cBhvr>
                                        <p:cTn id="146" dur="2000"/>
                                        <p:tgtEl>
                                          <p:spTgt spid="6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6" grpId="0" animBg="1"/>
      <p:bldP spid="6215" grpId="0" animBg="1"/>
      <p:bldP spid="6214" grpId="0" animBg="1"/>
      <p:bldP spid="6210" grpId="0" animBg="1"/>
      <p:bldP spid="6201" grpId="0" animBg="1"/>
      <p:bldP spid="6152" grpId="0" animBg="1"/>
      <p:bldP spid="6153" grpId="0" animBg="1"/>
      <p:bldP spid="6154" grpId="0"/>
      <p:bldP spid="6155" grpId="0"/>
      <p:bldP spid="6157" grpId="0"/>
      <p:bldP spid="6159" grpId="0"/>
      <p:bldP spid="6169" grpId="0" animBg="1"/>
      <p:bldP spid="6170" grpId="0" animBg="1"/>
      <p:bldP spid="6171" grpId="0" animBg="1"/>
      <p:bldP spid="6172" grpId="0" animBg="1"/>
      <p:bldP spid="6173" grpId="0" animBg="1"/>
      <p:bldP spid="6174" grpId="0"/>
      <p:bldP spid="6193" grpId="0" animBg="1"/>
      <p:bldP spid="6202" grpId="0"/>
      <p:bldP spid="6203" grpId="0" animBg="1"/>
      <p:bldP spid="6204" grpId="0" animBg="1"/>
      <p:bldP spid="6205" grpId="0" animBg="1"/>
      <p:bldP spid="62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21574"/>
        </a:solidFill>
        <a:effectLst/>
      </p:bgPr>
    </p:bg>
    <p:spTree>
      <p:nvGrpSpPr>
        <p:cNvPr id="1" name=""/>
        <p:cNvGrpSpPr/>
        <p:nvPr/>
      </p:nvGrpSpPr>
      <p:grpSpPr>
        <a:xfrm>
          <a:off x="0" y="0"/>
          <a:ext cx="0" cy="0"/>
          <a:chOff x="0" y="0"/>
          <a:chExt cx="0" cy="0"/>
        </a:xfrm>
      </p:grpSpPr>
      <p:sp>
        <p:nvSpPr>
          <p:cNvPr id="7229" name="Rectangle 61"/>
          <p:cNvSpPr>
            <a:spLocks noChangeArrowheads="1"/>
          </p:cNvSpPr>
          <p:nvPr/>
        </p:nvSpPr>
        <p:spPr bwMode="auto">
          <a:xfrm>
            <a:off x="2843213" y="5734050"/>
            <a:ext cx="3529012" cy="790575"/>
          </a:xfrm>
          <a:prstGeom prst="rect">
            <a:avLst/>
          </a:prstGeom>
          <a:gradFill rotWithShape="1">
            <a:gsLst>
              <a:gs pos="0">
                <a:schemeClr val="tx1"/>
              </a:gs>
              <a:gs pos="100000">
                <a:schemeClr val="bg1">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7228" name="Rectangle 60"/>
          <p:cNvSpPr>
            <a:spLocks noChangeArrowheads="1"/>
          </p:cNvSpPr>
          <p:nvPr/>
        </p:nvSpPr>
        <p:spPr bwMode="auto">
          <a:xfrm>
            <a:off x="6011863" y="2997200"/>
            <a:ext cx="2663825" cy="1800225"/>
          </a:xfrm>
          <a:prstGeom prst="rect">
            <a:avLst/>
          </a:prstGeom>
          <a:gradFill rotWithShape="1">
            <a:gsLst>
              <a:gs pos="0">
                <a:schemeClr val="tx1"/>
              </a:gs>
              <a:gs pos="100000">
                <a:schemeClr val="bg1">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7227" name="Rectangle 59"/>
          <p:cNvSpPr>
            <a:spLocks noChangeArrowheads="1"/>
          </p:cNvSpPr>
          <p:nvPr/>
        </p:nvSpPr>
        <p:spPr bwMode="auto">
          <a:xfrm>
            <a:off x="323850" y="3141663"/>
            <a:ext cx="2376488" cy="936625"/>
          </a:xfrm>
          <a:prstGeom prst="rect">
            <a:avLst/>
          </a:prstGeom>
          <a:gradFill rotWithShape="1">
            <a:gsLst>
              <a:gs pos="0">
                <a:schemeClr val="tx1"/>
              </a:gs>
              <a:gs pos="100000">
                <a:schemeClr val="bg1">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7174" name="Rectangle 6"/>
          <p:cNvSpPr>
            <a:spLocks noGrp="1" noChangeArrowheads="1"/>
          </p:cNvSpPr>
          <p:nvPr>
            <p:ph type="title" sz="quarter"/>
          </p:nvPr>
        </p:nvSpPr>
        <p:spPr>
          <a:xfrm>
            <a:off x="2051050" y="274638"/>
            <a:ext cx="5184775" cy="633412"/>
          </a:xfrm>
          <a:gradFill rotWithShape="1">
            <a:gsLst>
              <a:gs pos="0">
                <a:srgbClr val="000066"/>
              </a:gs>
              <a:gs pos="50000">
                <a:schemeClr val="hlink"/>
              </a:gs>
              <a:gs pos="100000">
                <a:srgbClr val="000066"/>
              </a:gs>
            </a:gsLst>
            <a:lin ang="5400000" scaled="1"/>
          </a:gradFill>
          <a:ln/>
        </p:spPr>
        <p:txBody>
          <a:bodyPr/>
          <a:lstStyle/>
          <a:p>
            <a:r>
              <a:rPr lang="es-ES_tradnl" sz="2400">
                <a:solidFill>
                  <a:srgbClr val="FFFF00"/>
                </a:solidFill>
              </a:rPr>
              <a:t>3-D RENDERINGS</a:t>
            </a:r>
            <a:endParaRPr lang="en-US" sz="2400">
              <a:solidFill>
                <a:srgbClr val="FFFF00"/>
              </a:solidFill>
            </a:endParaRPr>
          </a:p>
        </p:txBody>
      </p:sp>
      <p:pic>
        <p:nvPicPr>
          <p:cNvPr id="7175" name="Picture 7"/>
          <p:cNvPicPr>
            <a:picLocks noChangeAspect="1" noChangeArrowheads="1"/>
          </p:cNvPicPr>
          <p:nvPr>
            <p:ph sz="quarter" idx="2"/>
          </p:nvPr>
        </p:nvPicPr>
        <p:blipFill>
          <a:blip r:embed="rId3"/>
          <a:srcRect/>
          <a:stretch>
            <a:fillRect/>
          </a:stretch>
        </p:blipFill>
        <p:spPr>
          <a:xfrm>
            <a:off x="3563938" y="1052513"/>
            <a:ext cx="2211387" cy="2185987"/>
          </a:xfrm>
          <a:noFill/>
          <a:ln/>
        </p:spPr>
      </p:pic>
      <p:pic>
        <p:nvPicPr>
          <p:cNvPr id="7176" name="Picture 8"/>
          <p:cNvPicPr>
            <a:picLocks noChangeAspect="1" noChangeArrowheads="1"/>
          </p:cNvPicPr>
          <p:nvPr>
            <p:ph sz="quarter" idx="3"/>
          </p:nvPr>
        </p:nvPicPr>
        <p:blipFill>
          <a:blip r:embed="rId4"/>
          <a:srcRect/>
          <a:stretch>
            <a:fillRect/>
          </a:stretch>
        </p:blipFill>
        <p:spPr>
          <a:xfrm>
            <a:off x="3635375" y="981075"/>
            <a:ext cx="2212975" cy="2187575"/>
          </a:xfrm>
          <a:noFill/>
          <a:ln/>
        </p:spPr>
      </p:pic>
      <p:pic>
        <p:nvPicPr>
          <p:cNvPr id="7177" name="Picture 9"/>
          <p:cNvPicPr>
            <a:picLocks noChangeAspect="1" noChangeArrowheads="1"/>
          </p:cNvPicPr>
          <p:nvPr>
            <p:ph sz="quarter" idx="4"/>
          </p:nvPr>
        </p:nvPicPr>
        <p:blipFill>
          <a:blip r:embed="rId5"/>
          <a:srcRect/>
          <a:stretch>
            <a:fillRect/>
          </a:stretch>
        </p:blipFill>
        <p:spPr>
          <a:xfrm>
            <a:off x="3635375" y="1052513"/>
            <a:ext cx="2212975" cy="2187575"/>
          </a:xfrm>
          <a:noFill/>
          <a:ln/>
        </p:spPr>
      </p:pic>
      <p:graphicFrame>
        <p:nvGraphicFramePr>
          <p:cNvPr id="7178" name="Object 10"/>
          <p:cNvGraphicFramePr>
            <a:graphicFrameLocks noChangeAspect="1"/>
          </p:cNvGraphicFramePr>
          <p:nvPr>
            <p:ph sz="quarter" idx="1"/>
          </p:nvPr>
        </p:nvGraphicFramePr>
        <p:xfrm>
          <a:off x="4067175" y="1700213"/>
          <a:ext cx="1539875" cy="693737"/>
        </p:xfrm>
        <a:graphic>
          <a:graphicData uri="http://schemas.openxmlformats.org/presentationml/2006/ole">
            <p:oleObj spid="_x0000_s7178" name="Document" r:id="rId6" imgW="762120" imgH="343080" progId="ChemWindow.Document">
              <p:embed/>
            </p:oleObj>
          </a:graphicData>
        </a:graphic>
      </p:graphicFrame>
      <p:sp>
        <p:nvSpPr>
          <p:cNvPr id="7179" name="Text Box 11"/>
          <p:cNvSpPr txBox="1">
            <a:spLocks noChangeArrowheads="1"/>
          </p:cNvSpPr>
          <p:nvPr/>
        </p:nvSpPr>
        <p:spPr bwMode="auto">
          <a:xfrm>
            <a:off x="323850" y="3141663"/>
            <a:ext cx="2305050" cy="7016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99FF33"/>
                </a:solidFill>
              </a:rPr>
              <a:t>Stick or wire model</a:t>
            </a:r>
            <a:endParaRPr lang="en-US" sz="2000">
              <a:solidFill>
                <a:srgbClr val="99FF33"/>
              </a:solidFill>
            </a:endParaRPr>
          </a:p>
        </p:txBody>
      </p:sp>
      <p:sp>
        <p:nvSpPr>
          <p:cNvPr id="7180" name="Text Box 12"/>
          <p:cNvSpPr txBox="1">
            <a:spLocks noChangeArrowheads="1"/>
          </p:cNvSpPr>
          <p:nvPr/>
        </p:nvSpPr>
        <p:spPr bwMode="auto">
          <a:xfrm>
            <a:off x="3203575" y="5876925"/>
            <a:ext cx="2881313" cy="3968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99FF33"/>
                </a:solidFill>
              </a:rPr>
              <a:t>Ball &amp; stick model</a:t>
            </a:r>
            <a:endParaRPr lang="en-US" sz="2000">
              <a:solidFill>
                <a:srgbClr val="99FF33"/>
              </a:solidFill>
            </a:endParaRPr>
          </a:p>
        </p:txBody>
      </p:sp>
      <p:sp>
        <p:nvSpPr>
          <p:cNvPr id="7181" name="Text Box 13"/>
          <p:cNvSpPr txBox="1">
            <a:spLocks noChangeArrowheads="1"/>
          </p:cNvSpPr>
          <p:nvPr/>
        </p:nvSpPr>
        <p:spPr bwMode="auto">
          <a:xfrm>
            <a:off x="6300788" y="3213100"/>
            <a:ext cx="2016125" cy="13112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99FF33"/>
                </a:solidFill>
              </a:rPr>
              <a:t>Space-filling model showing Van der Waals volumes</a:t>
            </a:r>
            <a:endParaRPr lang="en-US" sz="2000">
              <a:solidFill>
                <a:srgbClr val="99FF33"/>
              </a:solidFill>
            </a:endParaRPr>
          </a:p>
        </p:txBody>
      </p:sp>
      <p:grpSp>
        <p:nvGrpSpPr>
          <p:cNvPr id="7182" name="Group 14"/>
          <p:cNvGrpSpPr>
            <a:grpSpLocks/>
          </p:cNvGrpSpPr>
          <p:nvPr/>
        </p:nvGrpSpPr>
        <p:grpSpPr bwMode="auto">
          <a:xfrm>
            <a:off x="468313" y="4076700"/>
            <a:ext cx="1331912" cy="2627313"/>
            <a:chOff x="159" y="2342"/>
            <a:chExt cx="986" cy="1792"/>
          </a:xfrm>
        </p:grpSpPr>
        <p:sp>
          <p:nvSpPr>
            <p:cNvPr id="7183" name="Oval 15"/>
            <p:cNvSpPr>
              <a:spLocks noChangeArrowheads="1"/>
            </p:cNvSpPr>
            <p:nvPr/>
          </p:nvSpPr>
          <p:spPr bwMode="auto">
            <a:xfrm>
              <a:off x="159" y="2387"/>
              <a:ext cx="181" cy="181"/>
            </a:xfrm>
            <a:prstGeom prst="ellipse">
              <a:avLst/>
            </a:prstGeom>
            <a:solidFill>
              <a:schemeClr val="accent1"/>
            </a:solidFill>
            <a:ln w="9525">
              <a:noFill/>
              <a:round/>
              <a:headEnd/>
              <a:tailEnd/>
            </a:ln>
            <a:effectLst/>
          </p:spPr>
          <p:txBody>
            <a:bodyPr wrap="none" anchor="ctr"/>
            <a:lstStyle/>
            <a:p>
              <a:endParaRPr lang="en-US"/>
            </a:p>
          </p:txBody>
        </p:sp>
        <p:sp>
          <p:nvSpPr>
            <p:cNvPr id="7184" name="Oval 16"/>
            <p:cNvSpPr>
              <a:spLocks noChangeArrowheads="1"/>
            </p:cNvSpPr>
            <p:nvPr/>
          </p:nvSpPr>
          <p:spPr bwMode="auto">
            <a:xfrm>
              <a:off x="431" y="2387"/>
              <a:ext cx="181" cy="181"/>
            </a:xfrm>
            <a:prstGeom prst="ellipse">
              <a:avLst/>
            </a:prstGeom>
            <a:solidFill>
              <a:srgbClr val="FFFFFF"/>
            </a:solidFill>
            <a:ln w="9525">
              <a:noFill/>
              <a:round/>
              <a:headEnd/>
              <a:tailEnd/>
            </a:ln>
            <a:effectLst/>
          </p:spPr>
          <p:txBody>
            <a:bodyPr wrap="none" anchor="ctr"/>
            <a:lstStyle/>
            <a:p>
              <a:endParaRPr lang="en-US"/>
            </a:p>
          </p:txBody>
        </p:sp>
        <p:sp>
          <p:nvSpPr>
            <p:cNvPr id="7185" name="Line 17"/>
            <p:cNvSpPr>
              <a:spLocks noChangeShapeType="1"/>
            </p:cNvSpPr>
            <p:nvPr/>
          </p:nvSpPr>
          <p:spPr bwMode="auto">
            <a:xfrm flipH="1">
              <a:off x="340" y="2342"/>
              <a:ext cx="91" cy="226"/>
            </a:xfrm>
            <a:prstGeom prst="line">
              <a:avLst/>
            </a:prstGeom>
            <a:noFill/>
            <a:ln w="9525">
              <a:solidFill>
                <a:schemeClr val="bg1"/>
              </a:solidFill>
              <a:round/>
              <a:headEnd/>
              <a:tailEnd/>
            </a:ln>
            <a:effectLst/>
          </p:spPr>
          <p:txBody>
            <a:bodyPr/>
            <a:lstStyle/>
            <a:p>
              <a:endParaRPr lang="en-US"/>
            </a:p>
          </p:txBody>
        </p:sp>
        <p:sp>
          <p:nvSpPr>
            <p:cNvPr id="7186" name="Text Box 18"/>
            <p:cNvSpPr txBox="1">
              <a:spLocks noChangeArrowheads="1"/>
            </p:cNvSpPr>
            <p:nvPr/>
          </p:nvSpPr>
          <p:spPr bwMode="auto">
            <a:xfrm>
              <a:off x="690" y="2354"/>
              <a:ext cx="404" cy="250"/>
            </a:xfrm>
            <a:prstGeom prst="rect">
              <a:avLst/>
            </a:prstGeom>
            <a:noFill/>
            <a:ln w="9525">
              <a:noFill/>
              <a:miter lim="800000"/>
              <a:headEnd/>
              <a:tailEnd/>
            </a:ln>
            <a:effectLst/>
          </p:spPr>
          <p:txBody>
            <a:bodyPr wrap="none">
              <a:spAutoFit/>
            </a:bodyPr>
            <a:lstStyle/>
            <a:p>
              <a:r>
                <a:rPr lang="es-ES_tradnl">
                  <a:solidFill>
                    <a:schemeClr val="accent1"/>
                  </a:solidFill>
                </a:rPr>
                <a:t>= H</a:t>
              </a:r>
              <a:endParaRPr lang="en-US">
                <a:solidFill>
                  <a:schemeClr val="accent1"/>
                </a:solidFill>
              </a:endParaRPr>
            </a:p>
          </p:txBody>
        </p:sp>
        <p:sp>
          <p:nvSpPr>
            <p:cNvPr id="7187" name="Oval 19"/>
            <p:cNvSpPr>
              <a:spLocks noChangeArrowheads="1"/>
            </p:cNvSpPr>
            <p:nvPr/>
          </p:nvSpPr>
          <p:spPr bwMode="auto">
            <a:xfrm>
              <a:off x="159" y="2659"/>
              <a:ext cx="181" cy="181"/>
            </a:xfrm>
            <a:prstGeom prst="ellipse">
              <a:avLst/>
            </a:prstGeom>
            <a:solidFill>
              <a:srgbClr val="666699"/>
            </a:solidFill>
            <a:ln w="9525">
              <a:noFill/>
              <a:round/>
              <a:headEnd/>
              <a:tailEnd/>
            </a:ln>
            <a:effectLst/>
          </p:spPr>
          <p:txBody>
            <a:bodyPr wrap="none" anchor="ctr"/>
            <a:lstStyle/>
            <a:p>
              <a:endParaRPr lang="en-US"/>
            </a:p>
          </p:txBody>
        </p:sp>
        <p:sp>
          <p:nvSpPr>
            <p:cNvPr id="7188" name="Oval 20"/>
            <p:cNvSpPr>
              <a:spLocks noChangeArrowheads="1"/>
            </p:cNvSpPr>
            <p:nvPr/>
          </p:nvSpPr>
          <p:spPr bwMode="auto">
            <a:xfrm>
              <a:off x="431" y="2659"/>
              <a:ext cx="181" cy="181"/>
            </a:xfrm>
            <a:prstGeom prst="ellipse">
              <a:avLst/>
            </a:prstGeom>
            <a:solidFill>
              <a:schemeClr val="tx1"/>
            </a:solidFill>
            <a:ln w="9525">
              <a:noFill/>
              <a:round/>
              <a:headEnd/>
              <a:tailEnd/>
            </a:ln>
            <a:effectLst/>
          </p:spPr>
          <p:txBody>
            <a:bodyPr wrap="none" anchor="ctr"/>
            <a:lstStyle/>
            <a:p>
              <a:endParaRPr lang="en-US"/>
            </a:p>
          </p:txBody>
        </p:sp>
        <p:sp>
          <p:nvSpPr>
            <p:cNvPr id="7189" name="Line 21"/>
            <p:cNvSpPr>
              <a:spLocks noChangeShapeType="1"/>
            </p:cNvSpPr>
            <p:nvPr/>
          </p:nvSpPr>
          <p:spPr bwMode="auto">
            <a:xfrm flipH="1">
              <a:off x="340" y="2614"/>
              <a:ext cx="91" cy="226"/>
            </a:xfrm>
            <a:prstGeom prst="line">
              <a:avLst/>
            </a:prstGeom>
            <a:noFill/>
            <a:ln w="9525">
              <a:solidFill>
                <a:schemeClr val="bg1"/>
              </a:solidFill>
              <a:round/>
              <a:headEnd/>
              <a:tailEnd/>
            </a:ln>
            <a:effectLst/>
          </p:spPr>
          <p:txBody>
            <a:bodyPr/>
            <a:lstStyle/>
            <a:p>
              <a:endParaRPr lang="en-US"/>
            </a:p>
          </p:txBody>
        </p:sp>
        <p:sp>
          <p:nvSpPr>
            <p:cNvPr id="7190" name="Text Box 22"/>
            <p:cNvSpPr txBox="1">
              <a:spLocks noChangeArrowheads="1"/>
            </p:cNvSpPr>
            <p:nvPr/>
          </p:nvSpPr>
          <p:spPr bwMode="auto">
            <a:xfrm>
              <a:off x="703" y="2614"/>
              <a:ext cx="344" cy="437"/>
            </a:xfrm>
            <a:prstGeom prst="rect">
              <a:avLst/>
            </a:prstGeom>
            <a:noFill/>
            <a:ln w="9525">
              <a:noFill/>
              <a:miter lim="800000"/>
              <a:headEnd/>
              <a:tailEnd/>
            </a:ln>
            <a:effectLst/>
          </p:spPr>
          <p:txBody>
            <a:bodyPr>
              <a:spAutoFit/>
            </a:bodyPr>
            <a:lstStyle/>
            <a:p>
              <a:r>
                <a:rPr lang="es-ES_tradnl">
                  <a:solidFill>
                    <a:schemeClr val="accent1"/>
                  </a:solidFill>
                </a:rPr>
                <a:t>= C</a:t>
              </a:r>
              <a:endParaRPr lang="en-US">
                <a:solidFill>
                  <a:schemeClr val="accent1"/>
                </a:solidFill>
              </a:endParaRPr>
            </a:p>
          </p:txBody>
        </p:sp>
        <p:sp>
          <p:nvSpPr>
            <p:cNvPr id="7191" name="Text Box 23"/>
            <p:cNvSpPr txBox="1">
              <a:spLocks noChangeArrowheads="1"/>
            </p:cNvSpPr>
            <p:nvPr/>
          </p:nvSpPr>
          <p:spPr bwMode="auto">
            <a:xfrm>
              <a:off x="703" y="2886"/>
              <a:ext cx="414" cy="250"/>
            </a:xfrm>
            <a:prstGeom prst="rect">
              <a:avLst/>
            </a:prstGeom>
            <a:noFill/>
            <a:ln w="9525">
              <a:noFill/>
              <a:miter lim="800000"/>
              <a:headEnd/>
              <a:tailEnd/>
            </a:ln>
            <a:effectLst/>
          </p:spPr>
          <p:txBody>
            <a:bodyPr wrap="none">
              <a:spAutoFit/>
            </a:bodyPr>
            <a:lstStyle/>
            <a:p>
              <a:r>
                <a:rPr lang="es-ES_tradnl">
                  <a:solidFill>
                    <a:schemeClr val="accent1"/>
                  </a:solidFill>
                </a:rPr>
                <a:t>= O</a:t>
              </a:r>
              <a:endParaRPr lang="en-US">
                <a:solidFill>
                  <a:schemeClr val="accent1"/>
                </a:solidFill>
              </a:endParaRPr>
            </a:p>
          </p:txBody>
        </p:sp>
        <p:sp>
          <p:nvSpPr>
            <p:cNvPr id="7192" name="Oval 24"/>
            <p:cNvSpPr>
              <a:spLocks noChangeArrowheads="1"/>
            </p:cNvSpPr>
            <p:nvPr/>
          </p:nvSpPr>
          <p:spPr bwMode="auto">
            <a:xfrm>
              <a:off x="431" y="2931"/>
              <a:ext cx="181" cy="181"/>
            </a:xfrm>
            <a:prstGeom prst="ellipse">
              <a:avLst/>
            </a:prstGeom>
            <a:solidFill>
              <a:srgbClr val="FF0000"/>
            </a:solidFill>
            <a:ln w="9525">
              <a:noFill/>
              <a:round/>
              <a:headEnd/>
              <a:tailEnd/>
            </a:ln>
            <a:effectLst/>
          </p:spPr>
          <p:txBody>
            <a:bodyPr wrap="none" anchor="ctr"/>
            <a:lstStyle/>
            <a:p>
              <a:endParaRPr lang="en-US"/>
            </a:p>
          </p:txBody>
        </p:sp>
        <p:sp>
          <p:nvSpPr>
            <p:cNvPr id="7193" name="Oval 25"/>
            <p:cNvSpPr>
              <a:spLocks noChangeArrowheads="1"/>
            </p:cNvSpPr>
            <p:nvPr/>
          </p:nvSpPr>
          <p:spPr bwMode="auto">
            <a:xfrm>
              <a:off x="431" y="3249"/>
              <a:ext cx="181" cy="181"/>
            </a:xfrm>
            <a:prstGeom prst="ellipse">
              <a:avLst/>
            </a:prstGeom>
            <a:solidFill>
              <a:srgbClr val="3366FF"/>
            </a:solidFill>
            <a:ln w="9525">
              <a:noFill/>
              <a:round/>
              <a:headEnd/>
              <a:tailEnd/>
            </a:ln>
            <a:effectLst/>
          </p:spPr>
          <p:txBody>
            <a:bodyPr wrap="none" anchor="ctr"/>
            <a:lstStyle/>
            <a:p>
              <a:endParaRPr lang="en-US"/>
            </a:p>
          </p:txBody>
        </p:sp>
        <p:sp>
          <p:nvSpPr>
            <p:cNvPr id="7194" name="Text Box 26"/>
            <p:cNvSpPr txBox="1">
              <a:spLocks noChangeArrowheads="1"/>
            </p:cNvSpPr>
            <p:nvPr/>
          </p:nvSpPr>
          <p:spPr bwMode="auto">
            <a:xfrm>
              <a:off x="703" y="3203"/>
              <a:ext cx="404" cy="250"/>
            </a:xfrm>
            <a:prstGeom prst="rect">
              <a:avLst/>
            </a:prstGeom>
            <a:noFill/>
            <a:ln w="9525">
              <a:noFill/>
              <a:miter lim="800000"/>
              <a:headEnd/>
              <a:tailEnd/>
            </a:ln>
            <a:effectLst/>
          </p:spPr>
          <p:txBody>
            <a:bodyPr wrap="none">
              <a:spAutoFit/>
            </a:bodyPr>
            <a:lstStyle/>
            <a:p>
              <a:r>
                <a:rPr lang="es-ES_tradnl">
                  <a:solidFill>
                    <a:schemeClr val="accent1"/>
                  </a:solidFill>
                </a:rPr>
                <a:t>= N</a:t>
              </a:r>
              <a:endParaRPr lang="en-US">
                <a:solidFill>
                  <a:schemeClr val="accent1"/>
                </a:solidFill>
              </a:endParaRPr>
            </a:p>
          </p:txBody>
        </p:sp>
        <p:sp>
          <p:nvSpPr>
            <p:cNvPr id="7195" name="Oval 27"/>
            <p:cNvSpPr>
              <a:spLocks noChangeArrowheads="1"/>
            </p:cNvSpPr>
            <p:nvPr/>
          </p:nvSpPr>
          <p:spPr bwMode="auto">
            <a:xfrm>
              <a:off x="431" y="3566"/>
              <a:ext cx="181" cy="181"/>
            </a:xfrm>
            <a:prstGeom prst="ellipse">
              <a:avLst/>
            </a:prstGeom>
            <a:solidFill>
              <a:srgbClr val="00FF00"/>
            </a:solidFill>
            <a:ln w="9525">
              <a:noFill/>
              <a:round/>
              <a:headEnd/>
              <a:tailEnd/>
            </a:ln>
            <a:effectLst/>
          </p:spPr>
          <p:txBody>
            <a:bodyPr wrap="none" anchor="ctr"/>
            <a:lstStyle/>
            <a:p>
              <a:endParaRPr lang="en-US"/>
            </a:p>
          </p:txBody>
        </p:sp>
        <p:sp>
          <p:nvSpPr>
            <p:cNvPr id="7196" name="Oval 28"/>
            <p:cNvSpPr>
              <a:spLocks noChangeArrowheads="1"/>
            </p:cNvSpPr>
            <p:nvPr/>
          </p:nvSpPr>
          <p:spPr bwMode="auto">
            <a:xfrm>
              <a:off x="431" y="3884"/>
              <a:ext cx="181" cy="181"/>
            </a:xfrm>
            <a:prstGeom prst="ellipse">
              <a:avLst/>
            </a:prstGeom>
            <a:solidFill>
              <a:srgbClr val="FFFF00"/>
            </a:solidFill>
            <a:ln w="9525">
              <a:noFill/>
              <a:round/>
              <a:headEnd/>
              <a:tailEnd/>
            </a:ln>
            <a:effectLst/>
          </p:spPr>
          <p:txBody>
            <a:bodyPr wrap="none" anchor="ctr"/>
            <a:lstStyle/>
            <a:p>
              <a:endParaRPr lang="en-US"/>
            </a:p>
          </p:txBody>
        </p:sp>
        <p:sp>
          <p:nvSpPr>
            <p:cNvPr id="7197" name="Text Box 29"/>
            <p:cNvSpPr txBox="1">
              <a:spLocks noChangeArrowheads="1"/>
            </p:cNvSpPr>
            <p:nvPr/>
          </p:nvSpPr>
          <p:spPr bwMode="auto">
            <a:xfrm>
              <a:off x="703" y="3566"/>
              <a:ext cx="442" cy="250"/>
            </a:xfrm>
            <a:prstGeom prst="rect">
              <a:avLst/>
            </a:prstGeom>
            <a:noFill/>
            <a:ln w="9525">
              <a:noFill/>
              <a:miter lim="800000"/>
              <a:headEnd/>
              <a:tailEnd/>
            </a:ln>
            <a:effectLst/>
          </p:spPr>
          <p:txBody>
            <a:bodyPr wrap="none">
              <a:spAutoFit/>
            </a:bodyPr>
            <a:lstStyle/>
            <a:p>
              <a:r>
                <a:rPr lang="es-ES_tradnl">
                  <a:solidFill>
                    <a:schemeClr val="accent1"/>
                  </a:solidFill>
                </a:rPr>
                <a:t>= Cl</a:t>
              </a:r>
              <a:endParaRPr lang="en-US">
                <a:solidFill>
                  <a:schemeClr val="accent1"/>
                </a:solidFill>
              </a:endParaRPr>
            </a:p>
          </p:txBody>
        </p:sp>
        <p:sp>
          <p:nvSpPr>
            <p:cNvPr id="7198" name="Text Box 30"/>
            <p:cNvSpPr txBox="1">
              <a:spLocks noChangeArrowheads="1"/>
            </p:cNvSpPr>
            <p:nvPr/>
          </p:nvSpPr>
          <p:spPr bwMode="auto">
            <a:xfrm>
              <a:off x="703" y="3884"/>
              <a:ext cx="395" cy="250"/>
            </a:xfrm>
            <a:prstGeom prst="rect">
              <a:avLst/>
            </a:prstGeom>
            <a:noFill/>
            <a:ln w="9525">
              <a:noFill/>
              <a:miter lim="800000"/>
              <a:headEnd/>
              <a:tailEnd/>
            </a:ln>
            <a:effectLst/>
          </p:spPr>
          <p:txBody>
            <a:bodyPr wrap="none">
              <a:spAutoFit/>
            </a:bodyPr>
            <a:lstStyle/>
            <a:p>
              <a:r>
                <a:rPr lang="es-ES_tradnl">
                  <a:solidFill>
                    <a:schemeClr val="accent1"/>
                  </a:solidFill>
                </a:rPr>
                <a:t>= S</a:t>
              </a:r>
              <a:endParaRPr lang="en-US">
                <a:solidFill>
                  <a:schemeClr val="accent1"/>
                </a:solidFill>
              </a:endParaRPr>
            </a:p>
          </p:txBody>
        </p:sp>
      </p:grpSp>
      <p:grpSp>
        <p:nvGrpSpPr>
          <p:cNvPr id="7208" name="Group 40"/>
          <p:cNvGrpSpPr>
            <a:grpSpLocks/>
          </p:cNvGrpSpPr>
          <p:nvPr/>
        </p:nvGrpSpPr>
        <p:grpSpPr bwMode="auto">
          <a:xfrm>
            <a:off x="0" y="188913"/>
            <a:ext cx="1619250" cy="647700"/>
            <a:chOff x="0" y="119"/>
            <a:chExt cx="1020" cy="408"/>
          </a:xfrm>
        </p:grpSpPr>
        <p:grpSp>
          <p:nvGrpSpPr>
            <p:cNvPr id="7209" name="Group 41"/>
            <p:cNvGrpSpPr>
              <a:grpSpLocks/>
            </p:cNvGrpSpPr>
            <p:nvPr/>
          </p:nvGrpSpPr>
          <p:grpSpPr bwMode="auto">
            <a:xfrm>
              <a:off x="0" y="119"/>
              <a:ext cx="1020" cy="227"/>
              <a:chOff x="0" y="0"/>
              <a:chExt cx="1020" cy="227"/>
            </a:xfrm>
          </p:grpSpPr>
          <p:grpSp>
            <p:nvGrpSpPr>
              <p:cNvPr id="7210" name="Group 42"/>
              <p:cNvGrpSpPr>
                <a:grpSpLocks/>
              </p:cNvGrpSpPr>
              <p:nvPr/>
            </p:nvGrpSpPr>
            <p:grpSpPr bwMode="auto">
              <a:xfrm>
                <a:off x="0" y="0"/>
                <a:ext cx="1020" cy="227"/>
                <a:chOff x="3288" y="890"/>
                <a:chExt cx="1452" cy="202"/>
              </a:xfrm>
            </p:grpSpPr>
            <p:sp>
              <p:nvSpPr>
                <p:cNvPr id="7211" name="Oval 43"/>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7212" name="Oval 44"/>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7213" name="Oval 45"/>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7214" name="AutoShape 46"/>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7215" name="Text Box 47"/>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7216" name="Oval 48"/>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7217" name="AutoShape 49"/>
          <p:cNvSpPr>
            <a:spLocks noChangeArrowheads="1"/>
          </p:cNvSpPr>
          <p:nvPr/>
        </p:nvSpPr>
        <p:spPr bwMode="auto">
          <a:xfrm rot="5400000">
            <a:off x="7963694" y="397669"/>
            <a:ext cx="703263"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7218" name="Text Box 50"/>
          <p:cNvSpPr txBox="1">
            <a:spLocks noChangeArrowheads="1"/>
          </p:cNvSpPr>
          <p:nvPr/>
        </p:nvSpPr>
        <p:spPr bwMode="auto">
          <a:xfrm>
            <a:off x="8172450" y="476250"/>
            <a:ext cx="307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6</a:t>
            </a:r>
            <a:endParaRPr lang="en-US" b="1">
              <a:solidFill>
                <a:schemeClr val="bg1"/>
              </a:solidFill>
            </a:endParaRPr>
          </a:p>
        </p:txBody>
      </p:sp>
      <p:sp>
        <p:nvSpPr>
          <p:cNvPr id="7226" name="Text Box 58"/>
          <p:cNvSpPr txBox="1">
            <a:spLocks noChangeArrowheads="1"/>
          </p:cNvSpPr>
          <p:nvPr/>
        </p:nvSpPr>
        <p:spPr bwMode="auto">
          <a:xfrm>
            <a:off x="3419475" y="908050"/>
            <a:ext cx="2592388" cy="406400"/>
          </a:xfrm>
          <a:prstGeom prst="rect">
            <a:avLst/>
          </a:prstGeom>
          <a:solidFill>
            <a:schemeClr val="tx1"/>
          </a:solidFill>
          <a:ln w="9525">
            <a:solidFill>
              <a:schemeClr val="accent1"/>
            </a:solidFill>
            <a:miter lim="800000"/>
            <a:headEnd/>
            <a:tailEnd/>
          </a:ln>
          <a:effectLst/>
        </p:spPr>
        <p:txBody>
          <a:bodyPr>
            <a:spAutoFit/>
          </a:bodyPr>
          <a:lstStyle/>
          <a:p>
            <a:pPr algn="ctr">
              <a:spcBef>
                <a:spcPct val="50000"/>
              </a:spcBef>
            </a:pPr>
            <a:r>
              <a:rPr lang="es-ES_tradnl" sz="2000" i="1">
                <a:solidFill>
                  <a:schemeClr val="bg1"/>
                </a:solidFill>
              </a:rPr>
              <a:t>Iso</a:t>
            </a:r>
            <a:r>
              <a:rPr lang="es-ES_tradnl" sz="2000">
                <a:solidFill>
                  <a:schemeClr val="bg1"/>
                </a:solidFill>
              </a:rPr>
              <a:t>-butanol</a:t>
            </a:r>
            <a:endParaRPr lang="en-US" sz="2000">
              <a:solidFill>
                <a:schemeClr val="bg1"/>
              </a:solidFill>
            </a:endParaRPr>
          </a:p>
        </p:txBody>
      </p:sp>
      <p:sp>
        <p:nvSpPr>
          <p:cNvPr id="7230" name="Rectangle 62"/>
          <p:cNvSpPr>
            <a:spLocks noChangeArrowheads="1"/>
          </p:cNvSpPr>
          <p:nvPr/>
        </p:nvSpPr>
        <p:spPr bwMode="auto">
          <a:xfrm>
            <a:off x="250825" y="4005263"/>
            <a:ext cx="1800225" cy="2852737"/>
          </a:xfrm>
          <a:prstGeom prst="rect">
            <a:avLst/>
          </a:prstGeom>
          <a:noFill/>
          <a:ln w="38100" cmpd="dbl">
            <a:solidFill>
              <a:srgbClr val="FF00FF"/>
            </a:solidFill>
            <a:miter lim="800000"/>
            <a:headEnd/>
            <a:tailEnd/>
          </a:ln>
          <a:effectLst/>
        </p:spPr>
        <p:txBody>
          <a:bodyPr wrap="none" lIns="90000" tIns="46800" rIns="90000" bIns="46800" anchor="ctr"/>
          <a:lstStyle/>
          <a:p>
            <a:endParaRPr lang="en-US"/>
          </a:p>
        </p:txBody>
      </p:sp>
      <p:sp>
        <p:nvSpPr>
          <p:cNvPr id="7199" name="Text Box 31"/>
          <p:cNvSpPr txBox="1">
            <a:spLocks noChangeArrowheads="1"/>
          </p:cNvSpPr>
          <p:nvPr/>
        </p:nvSpPr>
        <p:spPr bwMode="auto">
          <a:xfrm>
            <a:off x="1835150" y="4724400"/>
            <a:ext cx="1368425" cy="1016000"/>
          </a:xfrm>
          <a:prstGeom prst="rect">
            <a:avLst/>
          </a:prstGeom>
          <a:gradFill rotWithShape="1">
            <a:gsLst>
              <a:gs pos="0">
                <a:srgbClr val="000066"/>
              </a:gs>
              <a:gs pos="100000">
                <a:srgbClr val="DDDDDD"/>
              </a:gs>
            </a:gsLst>
            <a:path path="rect">
              <a:fillToRect l="100000" b="100000"/>
            </a:path>
          </a:gradFill>
          <a:ln w="9525">
            <a:solidFill>
              <a:srgbClr val="FF00FF"/>
            </a:solidFill>
            <a:miter lim="800000"/>
            <a:headEnd/>
            <a:tailEnd/>
          </a:ln>
          <a:effectLst>
            <a:outerShdw dist="107763" dir="2700000" algn="ctr" rotWithShape="0">
              <a:srgbClr val="DDDDDD">
                <a:alpha val="50000"/>
              </a:srgbClr>
            </a:outerShdw>
          </a:effectLst>
        </p:spPr>
        <p:txBody>
          <a:bodyPr>
            <a:spAutoFit/>
          </a:bodyPr>
          <a:lstStyle/>
          <a:p>
            <a:pPr>
              <a:spcBef>
                <a:spcPct val="50000"/>
              </a:spcBef>
            </a:pPr>
            <a:r>
              <a:rPr lang="es-ES_tradnl" sz="2000"/>
              <a:t>Color codes of elements</a:t>
            </a:r>
            <a:endParaRPr lang="en-US" sz="2000"/>
          </a:p>
        </p:txBody>
      </p:sp>
      <p:sp>
        <p:nvSpPr>
          <p:cNvPr id="7234" name="AutoShape 66"/>
          <p:cNvSpPr>
            <a:spLocks noChangeArrowheads="1"/>
          </p:cNvSpPr>
          <p:nvPr/>
        </p:nvSpPr>
        <p:spPr bwMode="auto">
          <a:xfrm rot="16200000">
            <a:off x="4499769" y="-2043906"/>
            <a:ext cx="215900" cy="5113338"/>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7235" name="Oval 67"/>
          <p:cNvSpPr>
            <a:spLocks noChangeArrowheads="1"/>
          </p:cNvSpPr>
          <p:nvPr/>
        </p:nvSpPr>
        <p:spPr bwMode="auto">
          <a:xfrm>
            <a:off x="6443663" y="404813"/>
            <a:ext cx="936625" cy="404812"/>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7236" name="Oval 68"/>
          <p:cNvSpPr>
            <a:spLocks noChangeArrowheads="1"/>
          </p:cNvSpPr>
          <p:nvPr/>
        </p:nvSpPr>
        <p:spPr bwMode="auto">
          <a:xfrm>
            <a:off x="2051050" y="6207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7237" name="Group 69"/>
          <p:cNvGrpSpPr>
            <a:grpSpLocks/>
          </p:cNvGrpSpPr>
          <p:nvPr/>
        </p:nvGrpSpPr>
        <p:grpSpPr bwMode="auto">
          <a:xfrm>
            <a:off x="6732588" y="6308725"/>
            <a:ext cx="2087562" cy="360363"/>
            <a:chOff x="4241" y="3974"/>
            <a:chExt cx="1315" cy="227"/>
          </a:xfrm>
        </p:grpSpPr>
        <p:sp>
          <p:nvSpPr>
            <p:cNvPr id="7238" name="AutoShape 70">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7239" name="AutoShape 71">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7240" name="AutoShape 72">
              <a:hlinkClick r:id="rId7"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7241" name="AutoShape 73">
              <a:hlinkClick r:id="rId8"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7242" name="AutoShape 74">
              <a:hlinkClick r:id="rId9"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7243" name="AutoShape 75">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7244" name="Line 76"/>
            <p:cNvSpPr>
              <a:spLocks noChangeShapeType="1"/>
            </p:cNvSpPr>
            <p:nvPr/>
          </p:nvSpPr>
          <p:spPr bwMode="auto">
            <a:xfrm>
              <a:off x="4241" y="3974"/>
              <a:ext cx="1315" cy="0"/>
            </a:xfrm>
            <a:prstGeom prst="line">
              <a:avLst/>
            </a:prstGeom>
            <a:noFill/>
            <a:ln w="57150">
              <a:solidFill>
                <a:srgbClr val="00FFCC"/>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1" nodeType="clickEffect">
                                  <p:stCondLst>
                                    <p:cond delay="0"/>
                                  </p:stCondLst>
                                  <p:childTnLst>
                                    <p:set>
                                      <p:cBhvr>
                                        <p:cTn id="6" dur="1" fill="hold">
                                          <p:stCondLst>
                                            <p:cond delay="0"/>
                                          </p:stCondLst>
                                        </p:cTn>
                                        <p:tgtEl>
                                          <p:spTgt spid="7226"/>
                                        </p:tgtEl>
                                        <p:attrNameLst>
                                          <p:attrName>style.visibility</p:attrName>
                                        </p:attrNameLst>
                                      </p:cBhvr>
                                      <p:to>
                                        <p:strVal val="visible"/>
                                      </p:to>
                                    </p:set>
                                    <p:anim calcmode="lin" valueType="num">
                                      <p:cBhvr>
                                        <p:cTn id="7" dur="500" fill="hold"/>
                                        <p:tgtEl>
                                          <p:spTgt spid="7226"/>
                                        </p:tgtEl>
                                        <p:attrNameLst>
                                          <p:attrName>ppt_x</p:attrName>
                                        </p:attrNameLst>
                                      </p:cBhvr>
                                      <p:tavLst>
                                        <p:tav tm="0">
                                          <p:val>
                                            <p:strVal val="#ppt_x"/>
                                          </p:val>
                                        </p:tav>
                                        <p:tav tm="100000">
                                          <p:val>
                                            <p:strVal val="#ppt_x"/>
                                          </p:val>
                                        </p:tav>
                                      </p:tavLst>
                                    </p:anim>
                                    <p:anim calcmode="lin" valueType="num">
                                      <p:cBhvr>
                                        <p:cTn id="8" dur="500" fill="hold"/>
                                        <p:tgtEl>
                                          <p:spTgt spid="7226"/>
                                        </p:tgtEl>
                                        <p:attrNameLst>
                                          <p:attrName>ppt_y</p:attrName>
                                        </p:attrNameLst>
                                      </p:cBhvr>
                                      <p:tavLst>
                                        <p:tav tm="0">
                                          <p:val>
                                            <p:strVal val="#ppt_y-#ppt_h/2"/>
                                          </p:val>
                                        </p:tav>
                                        <p:tav tm="100000">
                                          <p:val>
                                            <p:strVal val="#ppt_y"/>
                                          </p:val>
                                        </p:tav>
                                      </p:tavLst>
                                    </p:anim>
                                    <p:anim calcmode="lin" valueType="num">
                                      <p:cBhvr>
                                        <p:cTn id="9" dur="500" fill="hold"/>
                                        <p:tgtEl>
                                          <p:spTgt spid="7226"/>
                                        </p:tgtEl>
                                        <p:attrNameLst>
                                          <p:attrName>ppt_w</p:attrName>
                                        </p:attrNameLst>
                                      </p:cBhvr>
                                      <p:tavLst>
                                        <p:tav tm="0">
                                          <p:val>
                                            <p:strVal val="#ppt_w"/>
                                          </p:val>
                                        </p:tav>
                                        <p:tav tm="100000">
                                          <p:val>
                                            <p:strVal val="#ppt_w"/>
                                          </p:val>
                                        </p:tav>
                                      </p:tavLst>
                                    </p:anim>
                                    <p:anim calcmode="lin" valueType="num">
                                      <p:cBhvr>
                                        <p:cTn id="10" dur="500" fill="hold"/>
                                        <p:tgtEl>
                                          <p:spTgt spid="7226"/>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7178"/>
                                        </p:tgtEl>
                                        <p:attrNameLst>
                                          <p:attrName>style.visibility</p:attrName>
                                        </p:attrNameLst>
                                      </p:cBhvr>
                                      <p:to>
                                        <p:strVal val="visible"/>
                                      </p:to>
                                    </p:set>
                                    <p:animEffect transition="in" filter="fade">
                                      <p:cBhvr>
                                        <p:cTn id="14" dur="2000"/>
                                        <p:tgtEl>
                                          <p:spTgt spid="717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175"/>
                                        </p:tgtEl>
                                        <p:attrNameLst>
                                          <p:attrName>style.visibility</p:attrName>
                                        </p:attrNameLst>
                                      </p:cBhvr>
                                      <p:to>
                                        <p:strVal val="visible"/>
                                      </p:to>
                                    </p:set>
                                    <p:animEffect transition="in" filter="fade">
                                      <p:cBhvr>
                                        <p:cTn id="19" dur="2000"/>
                                        <p:tgtEl>
                                          <p:spTgt spid="7175"/>
                                        </p:tgtEl>
                                      </p:cBhvr>
                                    </p:animEffect>
                                  </p:childTnLst>
                                </p:cTn>
                              </p:par>
                            </p:childTnLst>
                          </p:cTn>
                        </p:par>
                        <p:par>
                          <p:cTn id="20" fill="hold">
                            <p:stCondLst>
                              <p:cond delay="2000"/>
                            </p:stCondLst>
                            <p:childTnLst>
                              <p:par>
                                <p:cTn id="21" presetID="35" presetClass="path" presetSubtype="0" accel="50000" decel="50000" fill="hold" nodeType="afterEffect">
                                  <p:stCondLst>
                                    <p:cond delay="0"/>
                                  </p:stCondLst>
                                  <p:childTnLst>
                                    <p:animMotion origin="layout" path="M 0.0 0.0  L -0.25 0.0  E" pathEditMode="relative" ptsTypes="">
                                      <p:cBhvr>
                                        <p:cTn id="22" dur="2000" fill="hold"/>
                                        <p:tgtEl>
                                          <p:spTgt spid="7175"/>
                                        </p:tgtEl>
                                        <p:attrNameLst>
                                          <p:attrName>ppt_x</p:attrName>
                                          <p:attrName>ppt_y</p:attrName>
                                        </p:attrNameLst>
                                      </p:cBhvr>
                                    </p:animMotion>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179"/>
                                        </p:tgtEl>
                                        <p:attrNameLst>
                                          <p:attrName>style.visibility</p:attrName>
                                        </p:attrNameLst>
                                      </p:cBhvr>
                                      <p:to>
                                        <p:strVal val="visible"/>
                                      </p:to>
                                    </p:set>
                                    <p:animEffect transition="in" filter="fade">
                                      <p:cBhvr>
                                        <p:cTn id="26" dur="1000"/>
                                        <p:tgtEl>
                                          <p:spTgt spid="7179"/>
                                        </p:tgtEl>
                                      </p:cBhvr>
                                    </p:animEffect>
                                    <p:anim calcmode="lin" valueType="num">
                                      <p:cBhvr>
                                        <p:cTn id="27" dur="1000" fill="hold"/>
                                        <p:tgtEl>
                                          <p:spTgt spid="7179"/>
                                        </p:tgtEl>
                                        <p:attrNameLst>
                                          <p:attrName>ppt_x</p:attrName>
                                        </p:attrNameLst>
                                      </p:cBhvr>
                                      <p:tavLst>
                                        <p:tav tm="0">
                                          <p:val>
                                            <p:strVal val="#ppt_x-.1"/>
                                          </p:val>
                                        </p:tav>
                                        <p:tav tm="100000">
                                          <p:val>
                                            <p:strVal val="#ppt_x"/>
                                          </p:val>
                                        </p:tav>
                                      </p:tavLst>
                                    </p:anim>
                                    <p:anim calcmode="lin" valueType="num">
                                      <p:cBhvr>
                                        <p:cTn id="28" dur="1000" fill="hold"/>
                                        <p:tgtEl>
                                          <p:spTgt spid="7179"/>
                                        </p:tgtEl>
                                        <p:attrNameLst>
                                          <p:attrName>ppt_y</p:attrName>
                                        </p:attrNameLst>
                                      </p:cBhvr>
                                      <p:tavLst>
                                        <p:tav tm="0">
                                          <p:val>
                                            <p:strVal val="#ppt_y"/>
                                          </p:val>
                                        </p:tav>
                                        <p:tav tm="100000">
                                          <p:val>
                                            <p:strVal val="#ppt_y"/>
                                          </p:val>
                                        </p:tav>
                                      </p:tavLst>
                                    </p:anim>
                                  </p:childTnLst>
                                </p:cTn>
                              </p:par>
                            </p:childTnLst>
                          </p:cTn>
                        </p:par>
                        <p:par>
                          <p:cTn id="29" fill="hold">
                            <p:stCondLst>
                              <p:cond delay="6500"/>
                            </p:stCondLst>
                            <p:childTnLst>
                              <p:par>
                                <p:cTn id="30" presetID="23" presetClass="entr" presetSubtype="16" fill="hold" grpId="0" nodeType="afterEffect">
                                  <p:stCondLst>
                                    <p:cond delay="0"/>
                                  </p:stCondLst>
                                  <p:childTnLst>
                                    <p:set>
                                      <p:cBhvr>
                                        <p:cTn id="31" dur="1" fill="hold">
                                          <p:stCondLst>
                                            <p:cond delay="0"/>
                                          </p:stCondLst>
                                        </p:cTn>
                                        <p:tgtEl>
                                          <p:spTgt spid="7227"/>
                                        </p:tgtEl>
                                        <p:attrNameLst>
                                          <p:attrName>style.visibility</p:attrName>
                                        </p:attrNameLst>
                                      </p:cBhvr>
                                      <p:to>
                                        <p:strVal val="visible"/>
                                      </p:to>
                                    </p:set>
                                    <p:anim calcmode="lin" valueType="num">
                                      <p:cBhvr>
                                        <p:cTn id="32" dur="500" fill="hold"/>
                                        <p:tgtEl>
                                          <p:spTgt spid="7227"/>
                                        </p:tgtEl>
                                        <p:attrNameLst>
                                          <p:attrName>ppt_w</p:attrName>
                                        </p:attrNameLst>
                                      </p:cBhvr>
                                      <p:tavLst>
                                        <p:tav tm="0">
                                          <p:val>
                                            <p:fltVal val="0"/>
                                          </p:val>
                                        </p:tav>
                                        <p:tav tm="100000">
                                          <p:val>
                                            <p:strVal val="#ppt_w"/>
                                          </p:val>
                                        </p:tav>
                                      </p:tavLst>
                                    </p:anim>
                                    <p:anim calcmode="lin" valueType="num">
                                      <p:cBhvr>
                                        <p:cTn id="33" dur="500" fill="hold"/>
                                        <p:tgtEl>
                                          <p:spTgt spid="7227"/>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176"/>
                                        </p:tgtEl>
                                        <p:attrNameLst>
                                          <p:attrName>style.visibility</p:attrName>
                                        </p:attrNameLst>
                                      </p:cBhvr>
                                      <p:to>
                                        <p:strVal val="visible"/>
                                      </p:to>
                                    </p:set>
                                    <p:animEffect transition="in" filter="fade">
                                      <p:cBhvr>
                                        <p:cTn id="38" dur="2000"/>
                                        <p:tgtEl>
                                          <p:spTgt spid="7176"/>
                                        </p:tgtEl>
                                      </p:cBhvr>
                                    </p:animEffect>
                                  </p:childTnLst>
                                </p:cTn>
                              </p:par>
                            </p:childTnLst>
                          </p:cTn>
                        </p:par>
                        <p:par>
                          <p:cTn id="39" fill="hold">
                            <p:stCondLst>
                              <p:cond delay="2000"/>
                            </p:stCondLst>
                            <p:childTnLst>
                              <p:par>
                                <p:cTn id="40" presetID="42" presetClass="path" presetSubtype="0" accel="50000" decel="50000" fill="hold" nodeType="afterEffect">
                                  <p:stCondLst>
                                    <p:cond delay="0"/>
                                  </p:stCondLst>
                                  <p:childTnLst>
                                    <p:animMotion origin="layout" path="M 0.0 0.0  L 0.0 0.33295  E" pathEditMode="relative" ptsTypes="">
                                      <p:cBhvr>
                                        <p:cTn id="41" dur="2000" fill="hold"/>
                                        <p:tgtEl>
                                          <p:spTgt spid="7176"/>
                                        </p:tgtEl>
                                        <p:attrNameLst>
                                          <p:attrName>ppt_x</p:attrName>
                                          <p:attrName>ppt_y</p:attrName>
                                        </p:attrNameLst>
                                      </p:cBhvr>
                                    </p:animMotion>
                                  </p:childTnLst>
                                </p:cTn>
                              </p:par>
                            </p:childTnLst>
                          </p:cTn>
                        </p:par>
                        <p:par>
                          <p:cTn id="42" fill="hold">
                            <p:stCondLst>
                              <p:cond delay="4000"/>
                            </p:stCondLst>
                            <p:childTnLst>
                              <p:par>
                                <p:cTn id="43" presetID="40" presetClass="entr" presetSubtype="0" fill="hold" nodeType="afterEffect">
                                  <p:stCondLst>
                                    <p:cond delay="0"/>
                                  </p:stCondLst>
                                  <p:iterate type="lt">
                                    <p:tmPct val="10000"/>
                                  </p:iterate>
                                  <p:childTnLst>
                                    <p:set>
                                      <p:cBhvr>
                                        <p:cTn id="44" dur="1" fill="hold">
                                          <p:stCondLst>
                                            <p:cond delay="0"/>
                                          </p:stCondLst>
                                        </p:cTn>
                                        <p:tgtEl>
                                          <p:spTgt spid="7180">
                                            <p:txEl>
                                              <p:pRg st="0" end="0"/>
                                            </p:txEl>
                                          </p:spTgt>
                                        </p:tgtEl>
                                        <p:attrNameLst>
                                          <p:attrName>style.visibility</p:attrName>
                                        </p:attrNameLst>
                                      </p:cBhvr>
                                      <p:to>
                                        <p:strVal val="visible"/>
                                      </p:to>
                                    </p:set>
                                    <p:animEffect transition="in" filter="fade">
                                      <p:cBhvr>
                                        <p:cTn id="45" dur="1000"/>
                                        <p:tgtEl>
                                          <p:spTgt spid="7180">
                                            <p:txEl>
                                              <p:pRg st="0" end="0"/>
                                            </p:txEl>
                                          </p:spTgt>
                                        </p:tgtEl>
                                      </p:cBhvr>
                                    </p:animEffect>
                                    <p:anim calcmode="lin" valueType="num">
                                      <p:cBhvr>
                                        <p:cTn id="46" dur="1000" fill="hold"/>
                                        <p:tgtEl>
                                          <p:spTgt spid="7180">
                                            <p:txEl>
                                              <p:pRg st="0" end="0"/>
                                            </p:txEl>
                                          </p:spTgt>
                                        </p:tgtEl>
                                        <p:attrNameLst>
                                          <p:attrName>ppt_x</p:attrName>
                                        </p:attrNameLst>
                                      </p:cBhvr>
                                      <p:tavLst>
                                        <p:tav tm="0">
                                          <p:val>
                                            <p:strVal val="#ppt_x-.1"/>
                                          </p:val>
                                        </p:tav>
                                        <p:tav tm="100000">
                                          <p:val>
                                            <p:strVal val="#ppt_x"/>
                                          </p:val>
                                        </p:tav>
                                      </p:tavLst>
                                    </p:anim>
                                    <p:anim calcmode="lin" valueType="num">
                                      <p:cBhvr>
                                        <p:cTn id="47" dur="1000" fill="hold"/>
                                        <p:tgtEl>
                                          <p:spTgt spid="7180">
                                            <p:txEl>
                                              <p:pRg st="0" end="0"/>
                                            </p:txEl>
                                          </p:spTgt>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3" presetClass="entr" presetSubtype="16" fill="hold" grpId="0" nodeType="afterEffect">
                                  <p:stCondLst>
                                    <p:cond delay="0"/>
                                  </p:stCondLst>
                                  <p:childTnLst>
                                    <p:set>
                                      <p:cBhvr>
                                        <p:cTn id="50" dur="1" fill="hold">
                                          <p:stCondLst>
                                            <p:cond delay="0"/>
                                          </p:stCondLst>
                                        </p:cTn>
                                        <p:tgtEl>
                                          <p:spTgt spid="7229"/>
                                        </p:tgtEl>
                                        <p:attrNameLst>
                                          <p:attrName>style.visibility</p:attrName>
                                        </p:attrNameLst>
                                      </p:cBhvr>
                                      <p:to>
                                        <p:strVal val="visible"/>
                                      </p:to>
                                    </p:set>
                                    <p:anim calcmode="lin" valueType="num">
                                      <p:cBhvr>
                                        <p:cTn id="51" dur="500" fill="hold"/>
                                        <p:tgtEl>
                                          <p:spTgt spid="7229"/>
                                        </p:tgtEl>
                                        <p:attrNameLst>
                                          <p:attrName>ppt_w</p:attrName>
                                        </p:attrNameLst>
                                      </p:cBhvr>
                                      <p:tavLst>
                                        <p:tav tm="0">
                                          <p:val>
                                            <p:fltVal val="0"/>
                                          </p:val>
                                        </p:tav>
                                        <p:tav tm="100000">
                                          <p:val>
                                            <p:strVal val="#ppt_w"/>
                                          </p:val>
                                        </p:tav>
                                      </p:tavLst>
                                    </p:anim>
                                    <p:anim calcmode="lin" valueType="num">
                                      <p:cBhvr>
                                        <p:cTn id="52" dur="500" fill="hold"/>
                                        <p:tgtEl>
                                          <p:spTgt spid="7229"/>
                                        </p:tgtEl>
                                        <p:attrNameLst>
                                          <p:attrName>ppt_h</p:attrName>
                                        </p:attrNameLst>
                                      </p:cBhvr>
                                      <p:tavLst>
                                        <p:tav tm="0">
                                          <p:val>
                                            <p:fltVal val="0"/>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177"/>
                                        </p:tgtEl>
                                        <p:attrNameLst>
                                          <p:attrName>style.visibility</p:attrName>
                                        </p:attrNameLst>
                                      </p:cBhvr>
                                      <p:to>
                                        <p:strVal val="visible"/>
                                      </p:to>
                                    </p:set>
                                    <p:animEffect transition="in" filter="fade">
                                      <p:cBhvr>
                                        <p:cTn id="57" dur="2000"/>
                                        <p:tgtEl>
                                          <p:spTgt spid="7177"/>
                                        </p:tgtEl>
                                      </p:cBhvr>
                                    </p:animEffect>
                                  </p:childTnLst>
                                </p:cTn>
                              </p:par>
                            </p:childTnLst>
                          </p:cTn>
                        </p:par>
                        <p:par>
                          <p:cTn id="58" fill="hold">
                            <p:stCondLst>
                              <p:cond delay="2000"/>
                            </p:stCondLst>
                            <p:childTnLst>
                              <p:par>
                                <p:cTn id="59" presetID="63" presetClass="path" presetSubtype="0" accel="50000" decel="50000" fill="hold" nodeType="afterEffect">
                                  <p:stCondLst>
                                    <p:cond delay="0"/>
                                  </p:stCondLst>
                                  <p:childTnLst>
                                    <p:animMotion origin="layout" path="M 0.0 0.0  L 0.25 0.0  E" pathEditMode="relative" ptsTypes="">
                                      <p:cBhvr>
                                        <p:cTn id="60" dur="2000" fill="hold"/>
                                        <p:tgtEl>
                                          <p:spTgt spid="7177"/>
                                        </p:tgtEl>
                                        <p:attrNameLst>
                                          <p:attrName>ppt_x</p:attrName>
                                          <p:attrName>ppt_y</p:attrName>
                                        </p:attrNameLst>
                                      </p:cBhvr>
                                    </p:animMotion>
                                  </p:childTnLst>
                                </p:cTn>
                              </p:par>
                            </p:childTnLst>
                          </p:cTn>
                        </p:par>
                        <p:par>
                          <p:cTn id="61" fill="hold">
                            <p:stCondLst>
                              <p:cond delay="4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7181"/>
                                        </p:tgtEl>
                                        <p:attrNameLst>
                                          <p:attrName>style.visibility</p:attrName>
                                        </p:attrNameLst>
                                      </p:cBhvr>
                                      <p:to>
                                        <p:strVal val="visible"/>
                                      </p:to>
                                    </p:set>
                                    <p:animEffect transition="in" filter="fade">
                                      <p:cBhvr>
                                        <p:cTn id="64" dur="1000"/>
                                        <p:tgtEl>
                                          <p:spTgt spid="7181"/>
                                        </p:tgtEl>
                                      </p:cBhvr>
                                    </p:animEffect>
                                    <p:anim calcmode="lin" valueType="num">
                                      <p:cBhvr>
                                        <p:cTn id="65" dur="1000" fill="hold"/>
                                        <p:tgtEl>
                                          <p:spTgt spid="7181"/>
                                        </p:tgtEl>
                                        <p:attrNameLst>
                                          <p:attrName>ppt_x</p:attrName>
                                        </p:attrNameLst>
                                      </p:cBhvr>
                                      <p:tavLst>
                                        <p:tav tm="0">
                                          <p:val>
                                            <p:strVal val="#ppt_x-.1"/>
                                          </p:val>
                                        </p:tav>
                                        <p:tav tm="100000">
                                          <p:val>
                                            <p:strVal val="#ppt_x"/>
                                          </p:val>
                                        </p:tav>
                                      </p:tavLst>
                                    </p:anim>
                                    <p:anim calcmode="lin" valueType="num">
                                      <p:cBhvr>
                                        <p:cTn id="66" dur="1000" fill="hold"/>
                                        <p:tgtEl>
                                          <p:spTgt spid="7181"/>
                                        </p:tgtEl>
                                        <p:attrNameLst>
                                          <p:attrName>ppt_y</p:attrName>
                                        </p:attrNameLst>
                                      </p:cBhvr>
                                      <p:tavLst>
                                        <p:tav tm="0">
                                          <p:val>
                                            <p:strVal val="#ppt_y"/>
                                          </p:val>
                                        </p:tav>
                                        <p:tav tm="100000">
                                          <p:val>
                                            <p:strVal val="#ppt_y"/>
                                          </p:val>
                                        </p:tav>
                                      </p:tavLst>
                                    </p:anim>
                                  </p:childTnLst>
                                </p:cTn>
                              </p:par>
                            </p:childTnLst>
                          </p:cTn>
                        </p:par>
                        <p:par>
                          <p:cTn id="67" fill="hold">
                            <p:stCondLst>
                              <p:cond delay="9200"/>
                            </p:stCondLst>
                            <p:childTnLst>
                              <p:par>
                                <p:cTn id="68" presetID="23" presetClass="entr" presetSubtype="16" fill="hold" grpId="0" nodeType="afterEffect">
                                  <p:stCondLst>
                                    <p:cond delay="0"/>
                                  </p:stCondLst>
                                  <p:childTnLst>
                                    <p:set>
                                      <p:cBhvr>
                                        <p:cTn id="69" dur="1" fill="hold">
                                          <p:stCondLst>
                                            <p:cond delay="0"/>
                                          </p:stCondLst>
                                        </p:cTn>
                                        <p:tgtEl>
                                          <p:spTgt spid="7228"/>
                                        </p:tgtEl>
                                        <p:attrNameLst>
                                          <p:attrName>style.visibility</p:attrName>
                                        </p:attrNameLst>
                                      </p:cBhvr>
                                      <p:to>
                                        <p:strVal val="visible"/>
                                      </p:to>
                                    </p:set>
                                    <p:anim calcmode="lin" valueType="num">
                                      <p:cBhvr>
                                        <p:cTn id="70" dur="500" fill="hold"/>
                                        <p:tgtEl>
                                          <p:spTgt spid="7228"/>
                                        </p:tgtEl>
                                        <p:attrNameLst>
                                          <p:attrName>ppt_w</p:attrName>
                                        </p:attrNameLst>
                                      </p:cBhvr>
                                      <p:tavLst>
                                        <p:tav tm="0">
                                          <p:val>
                                            <p:fltVal val="0"/>
                                          </p:val>
                                        </p:tav>
                                        <p:tav tm="100000">
                                          <p:val>
                                            <p:strVal val="#ppt_w"/>
                                          </p:val>
                                        </p:tav>
                                      </p:tavLst>
                                    </p:anim>
                                    <p:anim calcmode="lin" valueType="num">
                                      <p:cBhvr>
                                        <p:cTn id="71" dur="500" fill="hold"/>
                                        <p:tgtEl>
                                          <p:spTgt spid="7228"/>
                                        </p:tgtEl>
                                        <p:attrNameLst>
                                          <p:attrName>ppt_h</p:attrName>
                                        </p:attrNameLst>
                                      </p:cBhvr>
                                      <p:tavLst>
                                        <p:tav tm="0">
                                          <p:val>
                                            <p:fltVal val="0"/>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7" presetClass="entr" presetSubtype="8" fill="hold" nodeType="clickEffect">
                                  <p:stCondLst>
                                    <p:cond delay="0"/>
                                  </p:stCondLst>
                                  <p:childTnLst>
                                    <p:set>
                                      <p:cBhvr>
                                        <p:cTn id="75" dur="1" fill="hold">
                                          <p:stCondLst>
                                            <p:cond delay="0"/>
                                          </p:stCondLst>
                                        </p:cTn>
                                        <p:tgtEl>
                                          <p:spTgt spid="7182"/>
                                        </p:tgtEl>
                                        <p:attrNameLst>
                                          <p:attrName>style.visibility</p:attrName>
                                        </p:attrNameLst>
                                      </p:cBhvr>
                                      <p:to>
                                        <p:strVal val="visible"/>
                                      </p:to>
                                    </p:set>
                                    <p:anim calcmode="lin" valueType="num">
                                      <p:cBhvr additive="base">
                                        <p:cTn id="76" dur="1000" fill="hold"/>
                                        <p:tgtEl>
                                          <p:spTgt spid="7182"/>
                                        </p:tgtEl>
                                        <p:attrNameLst>
                                          <p:attrName>ppt_x</p:attrName>
                                        </p:attrNameLst>
                                      </p:cBhvr>
                                      <p:tavLst>
                                        <p:tav tm="0">
                                          <p:val>
                                            <p:strVal val="0-#ppt_w/2"/>
                                          </p:val>
                                        </p:tav>
                                        <p:tav tm="100000">
                                          <p:val>
                                            <p:strVal val="#ppt_x"/>
                                          </p:val>
                                        </p:tav>
                                      </p:tavLst>
                                    </p:anim>
                                    <p:anim calcmode="lin" valueType="num">
                                      <p:cBhvr additive="base">
                                        <p:cTn id="77" dur="1000" fill="hold"/>
                                        <p:tgtEl>
                                          <p:spTgt spid="7182"/>
                                        </p:tgtEl>
                                        <p:attrNameLst>
                                          <p:attrName>ppt_y</p:attrName>
                                        </p:attrNameLst>
                                      </p:cBhvr>
                                      <p:tavLst>
                                        <p:tav tm="0">
                                          <p:val>
                                            <p:strVal val="#ppt_y"/>
                                          </p:val>
                                        </p:tav>
                                        <p:tav tm="100000">
                                          <p:val>
                                            <p:strVal val="#ppt_y"/>
                                          </p:val>
                                        </p:tav>
                                      </p:tavLst>
                                    </p:anim>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7230"/>
                                        </p:tgtEl>
                                        <p:attrNameLst>
                                          <p:attrName>style.visibility</p:attrName>
                                        </p:attrNameLst>
                                      </p:cBhvr>
                                      <p:to>
                                        <p:strVal val="visible"/>
                                      </p:to>
                                    </p:set>
                                    <p:animEffect transition="in" filter="fade">
                                      <p:cBhvr>
                                        <p:cTn id="81" dur="2000"/>
                                        <p:tgtEl>
                                          <p:spTgt spid="7230"/>
                                        </p:tgtEl>
                                      </p:cBhvr>
                                    </p:animEffect>
                                  </p:childTnLst>
                                </p:cTn>
                              </p:par>
                            </p:childTnLst>
                          </p:cTn>
                        </p:par>
                        <p:par>
                          <p:cTn id="82" fill="hold">
                            <p:stCondLst>
                              <p:cond delay="3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7199"/>
                                        </p:tgtEl>
                                        <p:attrNameLst>
                                          <p:attrName>style.visibility</p:attrName>
                                        </p:attrNameLst>
                                      </p:cBhvr>
                                      <p:to>
                                        <p:strVal val="visible"/>
                                      </p:to>
                                    </p:set>
                                    <p:animEffect transition="in" filter="fade">
                                      <p:cBhvr>
                                        <p:cTn id="85" dur="1000"/>
                                        <p:tgtEl>
                                          <p:spTgt spid="7199"/>
                                        </p:tgtEl>
                                      </p:cBhvr>
                                    </p:animEffect>
                                    <p:anim calcmode="lin" valueType="num">
                                      <p:cBhvr>
                                        <p:cTn id="86" dur="1000" fill="hold"/>
                                        <p:tgtEl>
                                          <p:spTgt spid="7199"/>
                                        </p:tgtEl>
                                        <p:attrNameLst>
                                          <p:attrName>ppt_x</p:attrName>
                                        </p:attrNameLst>
                                      </p:cBhvr>
                                      <p:tavLst>
                                        <p:tav tm="0">
                                          <p:val>
                                            <p:strVal val="#ppt_x-.1"/>
                                          </p:val>
                                        </p:tav>
                                        <p:tav tm="100000">
                                          <p:val>
                                            <p:strVal val="#ppt_x"/>
                                          </p:val>
                                        </p:tav>
                                      </p:tavLst>
                                    </p:anim>
                                    <p:anim calcmode="lin" valueType="num">
                                      <p:cBhvr>
                                        <p:cTn id="87" dur="1000" fill="hold"/>
                                        <p:tgtEl>
                                          <p:spTgt spid="7199"/>
                                        </p:tgtEl>
                                        <p:attrNameLst>
                                          <p:attrName>ppt_y</p:attrName>
                                        </p:attrNameLst>
                                      </p:cBhvr>
                                      <p:tavLst>
                                        <p:tav tm="0">
                                          <p:val>
                                            <p:strVal val="#ppt_y"/>
                                          </p:val>
                                        </p:tav>
                                        <p:tav tm="100000">
                                          <p:val>
                                            <p:strVal val="#ppt_y"/>
                                          </p:val>
                                        </p:tav>
                                      </p:tavLst>
                                    </p:anim>
                                  </p:childTnLst>
                                </p:cTn>
                              </p:par>
                            </p:childTnLst>
                          </p:cTn>
                        </p:par>
                        <p:par>
                          <p:cTn id="88" fill="hold">
                            <p:stCondLst>
                              <p:cond delay="5900"/>
                            </p:stCondLst>
                            <p:childTnLst>
                              <p:par>
                                <p:cTn id="89" presetID="10" presetClass="entr" presetSubtype="0" fill="hold" grpId="0" nodeType="afterEffect">
                                  <p:stCondLst>
                                    <p:cond delay="0"/>
                                  </p:stCondLst>
                                  <p:childTnLst>
                                    <p:set>
                                      <p:cBhvr>
                                        <p:cTn id="90" dur="1" fill="hold">
                                          <p:stCondLst>
                                            <p:cond delay="0"/>
                                          </p:stCondLst>
                                        </p:cTn>
                                        <p:tgtEl>
                                          <p:spTgt spid="7217"/>
                                        </p:tgtEl>
                                        <p:attrNameLst>
                                          <p:attrName>style.visibility</p:attrName>
                                        </p:attrNameLst>
                                      </p:cBhvr>
                                      <p:to>
                                        <p:strVal val="visible"/>
                                      </p:to>
                                    </p:set>
                                    <p:animEffect transition="in" filter="fade">
                                      <p:cBhvr>
                                        <p:cTn id="91" dur="2000"/>
                                        <p:tgtEl>
                                          <p:spTgt spid="7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29" grpId="0" animBg="1"/>
      <p:bldP spid="7228" grpId="0" animBg="1"/>
      <p:bldP spid="7227" grpId="0" animBg="1"/>
      <p:bldP spid="7179" grpId="0"/>
      <p:bldP spid="7181" grpId="0"/>
      <p:bldP spid="7217" grpId="0" animBg="1"/>
      <p:bldP spid="7226" grpId="1" animBg="1"/>
      <p:bldP spid="7230" grpId="0" animBg="1"/>
      <p:bldP spid="719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21574"/>
        </a:solidFill>
        <a:effectLst/>
      </p:bgPr>
    </p:bg>
    <p:spTree>
      <p:nvGrpSpPr>
        <p:cNvPr id="1" name=""/>
        <p:cNvGrpSpPr/>
        <p:nvPr/>
      </p:nvGrpSpPr>
      <p:grpSpPr>
        <a:xfrm>
          <a:off x="0" y="0"/>
          <a:ext cx="0" cy="0"/>
          <a:chOff x="0" y="0"/>
          <a:chExt cx="0" cy="0"/>
        </a:xfrm>
      </p:grpSpPr>
      <p:sp>
        <p:nvSpPr>
          <p:cNvPr id="8240" name="Rectangle 48"/>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pic>
        <p:nvPicPr>
          <p:cNvPr id="8195" name="Picture 3"/>
          <p:cNvPicPr>
            <a:picLocks noChangeAspect="1" noChangeArrowheads="1"/>
          </p:cNvPicPr>
          <p:nvPr/>
        </p:nvPicPr>
        <p:blipFill>
          <a:blip r:embed="rId3"/>
          <a:srcRect/>
          <a:stretch>
            <a:fillRect/>
          </a:stretch>
        </p:blipFill>
        <p:spPr bwMode="auto">
          <a:xfrm>
            <a:off x="2916238" y="1916113"/>
            <a:ext cx="2689225" cy="3024187"/>
          </a:xfrm>
          <a:prstGeom prst="rect">
            <a:avLst/>
          </a:prstGeom>
          <a:noFill/>
          <a:ln w="9525">
            <a:noFill/>
            <a:miter lim="800000"/>
            <a:headEnd/>
            <a:tailEnd/>
          </a:ln>
          <a:effectLst/>
        </p:spPr>
      </p:pic>
      <p:graphicFrame>
        <p:nvGraphicFramePr>
          <p:cNvPr id="8196" name="Object 4"/>
          <p:cNvGraphicFramePr>
            <a:graphicFrameLocks noChangeAspect="1"/>
          </p:cNvGraphicFramePr>
          <p:nvPr/>
        </p:nvGraphicFramePr>
        <p:xfrm>
          <a:off x="3635375" y="2906713"/>
          <a:ext cx="1670050" cy="750887"/>
        </p:xfrm>
        <a:graphic>
          <a:graphicData uri="http://schemas.openxmlformats.org/presentationml/2006/ole">
            <p:oleObj spid="_x0000_s8196" name="Document" r:id="rId4" imgW="762120" imgH="343080" progId="ChemWindow.Document">
              <p:embed/>
            </p:oleObj>
          </a:graphicData>
        </a:graphic>
      </p:graphicFrame>
      <p:sp>
        <p:nvSpPr>
          <p:cNvPr id="8200" name="Rectangle 8"/>
          <p:cNvSpPr>
            <a:spLocks noChangeArrowheads="1"/>
          </p:cNvSpPr>
          <p:nvPr/>
        </p:nvSpPr>
        <p:spPr bwMode="auto">
          <a:xfrm>
            <a:off x="2051050" y="404813"/>
            <a:ext cx="5184775" cy="792162"/>
          </a:xfrm>
          <a:prstGeom prst="rect">
            <a:avLst/>
          </a:prstGeom>
          <a:gradFill rotWithShape="1">
            <a:gsLst>
              <a:gs pos="0">
                <a:srgbClr val="000066"/>
              </a:gs>
              <a:gs pos="50000">
                <a:schemeClr val="hlink"/>
              </a:gs>
              <a:gs pos="100000">
                <a:srgbClr val="000066"/>
              </a:gs>
            </a:gsLst>
            <a:lin ang="5400000" scaled="1"/>
          </a:gradFill>
          <a:ln w="9525">
            <a:noFill/>
            <a:miter lim="800000"/>
            <a:headEnd/>
            <a:tailEnd/>
          </a:ln>
          <a:effectLst/>
        </p:spPr>
        <p:txBody>
          <a:bodyPr anchor="ctr"/>
          <a:lstStyle/>
          <a:p>
            <a:pPr algn="ctr"/>
            <a:r>
              <a:rPr lang="es-ES_tradnl" sz="2400">
                <a:solidFill>
                  <a:srgbClr val="FFFF00"/>
                </a:solidFill>
              </a:rPr>
              <a:t>3-D SPECIAL CASES</a:t>
            </a:r>
            <a:endParaRPr lang="en-US" sz="2400">
              <a:solidFill>
                <a:srgbClr val="FFFF00"/>
              </a:solidFill>
            </a:endParaRPr>
          </a:p>
        </p:txBody>
      </p:sp>
      <p:sp>
        <p:nvSpPr>
          <p:cNvPr id="8201" name="Text Box 9"/>
          <p:cNvSpPr txBox="1">
            <a:spLocks noChangeArrowheads="1"/>
          </p:cNvSpPr>
          <p:nvPr/>
        </p:nvSpPr>
        <p:spPr bwMode="auto">
          <a:xfrm>
            <a:off x="2411413" y="5084763"/>
            <a:ext cx="2173287" cy="711200"/>
          </a:xfrm>
          <a:prstGeom prst="rect">
            <a:avLst/>
          </a:prstGeom>
          <a:gradFill rotWithShape="1">
            <a:gsLst>
              <a:gs pos="0">
                <a:schemeClr val="bg1"/>
              </a:gs>
              <a:gs pos="100000">
                <a:srgbClr val="000066"/>
              </a:gs>
            </a:gsLst>
            <a:lin ang="18900000" scaled="1"/>
          </a:gradFill>
          <a:ln w="9525">
            <a:solidFill>
              <a:srgbClr val="FF00FF"/>
            </a:solidFill>
            <a:miter lim="800000"/>
            <a:headEnd/>
            <a:tailEnd/>
          </a:ln>
          <a:effectLst>
            <a:outerShdw dist="107763" dir="2700000" algn="ctr" rotWithShape="0">
              <a:schemeClr val="bg1">
                <a:alpha val="50000"/>
              </a:schemeClr>
            </a:outerShdw>
          </a:effectLst>
        </p:spPr>
        <p:txBody>
          <a:bodyPr>
            <a:spAutoFit/>
          </a:bodyPr>
          <a:lstStyle/>
          <a:p>
            <a:pPr algn="ctr"/>
            <a:r>
              <a:rPr lang="es-ES_tradnl" sz="2000"/>
              <a:t>Electronic “envelope”</a:t>
            </a:r>
            <a:endParaRPr lang="en-US" sz="2000"/>
          </a:p>
        </p:txBody>
      </p:sp>
      <p:sp>
        <p:nvSpPr>
          <p:cNvPr id="8202" name="Text Box 10"/>
          <p:cNvSpPr txBox="1">
            <a:spLocks noChangeArrowheads="1"/>
          </p:cNvSpPr>
          <p:nvPr/>
        </p:nvSpPr>
        <p:spPr bwMode="auto">
          <a:xfrm>
            <a:off x="900113" y="2420938"/>
            <a:ext cx="1123950" cy="406400"/>
          </a:xfrm>
          <a:prstGeom prst="rect">
            <a:avLst/>
          </a:prstGeom>
          <a:gradFill rotWithShape="1">
            <a:gsLst>
              <a:gs pos="0">
                <a:schemeClr val="bg1"/>
              </a:gs>
              <a:gs pos="100000">
                <a:srgbClr val="000066"/>
              </a:gs>
            </a:gsLst>
            <a:lin ang="18900000" scaled="1"/>
          </a:gradFill>
          <a:ln w="9525">
            <a:solidFill>
              <a:srgbClr val="FF00FF"/>
            </a:solidFill>
            <a:miter lim="800000"/>
            <a:headEnd/>
            <a:tailEnd/>
          </a:ln>
          <a:effectLst>
            <a:outerShdw dist="107763" dir="2700000" algn="ctr" rotWithShape="0">
              <a:schemeClr val="bg1">
                <a:alpha val="50000"/>
              </a:schemeClr>
            </a:outerShdw>
          </a:effectLst>
        </p:spPr>
        <p:txBody>
          <a:bodyPr>
            <a:spAutoFit/>
          </a:bodyPr>
          <a:lstStyle/>
          <a:p>
            <a:pPr algn="ctr"/>
            <a:r>
              <a:rPr lang="es-ES_tradnl" sz="2000"/>
              <a:t>Atoms</a:t>
            </a:r>
            <a:endParaRPr lang="en-US" sz="2000"/>
          </a:p>
        </p:txBody>
      </p:sp>
      <p:sp>
        <p:nvSpPr>
          <p:cNvPr id="8203" name="Text Box 11"/>
          <p:cNvSpPr txBox="1">
            <a:spLocks noChangeArrowheads="1"/>
          </p:cNvSpPr>
          <p:nvPr/>
        </p:nvSpPr>
        <p:spPr bwMode="auto">
          <a:xfrm>
            <a:off x="6732588" y="2636838"/>
            <a:ext cx="1584325" cy="1016000"/>
          </a:xfrm>
          <a:prstGeom prst="rect">
            <a:avLst/>
          </a:prstGeom>
          <a:gradFill rotWithShape="1">
            <a:gsLst>
              <a:gs pos="0">
                <a:schemeClr val="bg1"/>
              </a:gs>
              <a:gs pos="100000">
                <a:srgbClr val="000066"/>
              </a:gs>
            </a:gsLst>
            <a:lin ang="18900000" scaled="1"/>
          </a:gradFill>
          <a:ln w="9525">
            <a:solidFill>
              <a:srgbClr val="FF00FF"/>
            </a:solidFill>
            <a:miter lim="800000"/>
            <a:headEnd/>
            <a:tailEnd/>
          </a:ln>
          <a:effectLst>
            <a:outerShdw dist="107763" dir="2700000" algn="ctr" rotWithShape="0">
              <a:schemeClr val="bg1">
                <a:alpha val="50000"/>
              </a:schemeClr>
            </a:outerShdw>
          </a:effectLst>
        </p:spPr>
        <p:txBody>
          <a:bodyPr>
            <a:spAutoFit/>
          </a:bodyPr>
          <a:lstStyle/>
          <a:p>
            <a:pPr algn="ctr"/>
            <a:r>
              <a:rPr lang="es-ES_tradnl" sz="2000"/>
              <a:t>Partial electronic charges</a:t>
            </a:r>
            <a:endParaRPr lang="en-US" sz="2000"/>
          </a:p>
        </p:txBody>
      </p:sp>
      <p:sp>
        <p:nvSpPr>
          <p:cNvPr id="8204" name="Line 12"/>
          <p:cNvSpPr>
            <a:spLocks noChangeShapeType="1"/>
          </p:cNvSpPr>
          <p:nvPr/>
        </p:nvSpPr>
        <p:spPr bwMode="auto">
          <a:xfrm flipV="1">
            <a:off x="3563938" y="4221163"/>
            <a:ext cx="287337" cy="719137"/>
          </a:xfrm>
          <a:prstGeom prst="line">
            <a:avLst/>
          </a:prstGeom>
          <a:noFill/>
          <a:ln w="57150">
            <a:solidFill>
              <a:schemeClr val="folHlink"/>
            </a:solidFill>
            <a:round/>
            <a:headEnd/>
            <a:tailEnd type="triangle" w="med" len="med"/>
          </a:ln>
          <a:effectLst/>
        </p:spPr>
        <p:txBody>
          <a:bodyPr/>
          <a:lstStyle/>
          <a:p>
            <a:endParaRPr lang="en-US"/>
          </a:p>
        </p:txBody>
      </p:sp>
      <p:grpSp>
        <p:nvGrpSpPr>
          <p:cNvPr id="8205" name="Group 13"/>
          <p:cNvGrpSpPr>
            <a:grpSpLocks/>
          </p:cNvGrpSpPr>
          <p:nvPr/>
        </p:nvGrpSpPr>
        <p:grpSpPr bwMode="auto">
          <a:xfrm>
            <a:off x="5148263" y="3141663"/>
            <a:ext cx="1295400" cy="431800"/>
            <a:chOff x="3334" y="2069"/>
            <a:chExt cx="408" cy="272"/>
          </a:xfrm>
        </p:grpSpPr>
        <p:sp>
          <p:nvSpPr>
            <p:cNvPr id="8206" name="Line 14"/>
            <p:cNvSpPr>
              <a:spLocks noChangeShapeType="1"/>
            </p:cNvSpPr>
            <p:nvPr/>
          </p:nvSpPr>
          <p:spPr bwMode="auto">
            <a:xfrm flipH="1">
              <a:off x="3470" y="2115"/>
              <a:ext cx="272" cy="226"/>
            </a:xfrm>
            <a:prstGeom prst="line">
              <a:avLst/>
            </a:prstGeom>
            <a:noFill/>
            <a:ln w="57150">
              <a:solidFill>
                <a:schemeClr val="folHlink"/>
              </a:solidFill>
              <a:round/>
              <a:headEnd/>
              <a:tailEnd type="triangle" w="med" len="med"/>
            </a:ln>
            <a:effectLst/>
          </p:spPr>
          <p:txBody>
            <a:bodyPr/>
            <a:lstStyle/>
            <a:p>
              <a:endParaRPr lang="en-US"/>
            </a:p>
          </p:txBody>
        </p:sp>
        <p:sp>
          <p:nvSpPr>
            <p:cNvPr id="8207" name="Line 15"/>
            <p:cNvSpPr>
              <a:spLocks noChangeShapeType="1"/>
            </p:cNvSpPr>
            <p:nvPr/>
          </p:nvSpPr>
          <p:spPr bwMode="auto">
            <a:xfrm flipH="1">
              <a:off x="3334" y="2069"/>
              <a:ext cx="317" cy="46"/>
            </a:xfrm>
            <a:prstGeom prst="line">
              <a:avLst/>
            </a:prstGeom>
            <a:noFill/>
            <a:ln w="57150">
              <a:solidFill>
                <a:schemeClr val="folHlink"/>
              </a:solidFill>
              <a:round/>
              <a:headEnd/>
              <a:tailEnd type="triangle" w="med" len="med"/>
            </a:ln>
            <a:effectLst/>
          </p:spPr>
          <p:txBody>
            <a:bodyPr/>
            <a:lstStyle/>
            <a:p>
              <a:endParaRPr lang="en-US"/>
            </a:p>
          </p:txBody>
        </p:sp>
      </p:grpSp>
      <p:grpSp>
        <p:nvGrpSpPr>
          <p:cNvPr id="8208" name="Group 16"/>
          <p:cNvGrpSpPr>
            <a:grpSpLocks/>
          </p:cNvGrpSpPr>
          <p:nvPr/>
        </p:nvGrpSpPr>
        <p:grpSpPr bwMode="auto">
          <a:xfrm>
            <a:off x="2484438" y="2636838"/>
            <a:ext cx="1223962" cy="792162"/>
            <a:chOff x="1791" y="1752"/>
            <a:chExt cx="771" cy="499"/>
          </a:xfrm>
        </p:grpSpPr>
        <p:sp>
          <p:nvSpPr>
            <p:cNvPr id="8209" name="Line 17"/>
            <p:cNvSpPr>
              <a:spLocks noChangeShapeType="1"/>
            </p:cNvSpPr>
            <p:nvPr/>
          </p:nvSpPr>
          <p:spPr bwMode="auto">
            <a:xfrm>
              <a:off x="1837" y="1752"/>
              <a:ext cx="725" cy="136"/>
            </a:xfrm>
            <a:prstGeom prst="line">
              <a:avLst/>
            </a:prstGeom>
            <a:noFill/>
            <a:ln w="57150">
              <a:solidFill>
                <a:schemeClr val="folHlink"/>
              </a:solidFill>
              <a:round/>
              <a:headEnd/>
              <a:tailEnd type="triangle" w="med" len="med"/>
            </a:ln>
            <a:effectLst/>
          </p:spPr>
          <p:txBody>
            <a:bodyPr/>
            <a:lstStyle/>
            <a:p>
              <a:endParaRPr lang="en-US"/>
            </a:p>
          </p:txBody>
        </p:sp>
        <p:sp>
          <p:nvSpPr>
            <p:cNvPr id="8210" name="Line 18"/>
            <p:cNvSpPr>
              <a:spLocks noChangeShapeType="1"/>
            </p:cNvSpPr>
            <p:nvPr/>
          </p:nvSpPr>
          <p:spPr bwMode="auto">
            <a:xfrm>
              <a:off x="1791" y="1933"/>
              <a:ext cx="726" cy="318"/>
            </a:xfrm>
            <a:prstGeom prst="line">
              <a:avLst/>
            </a:prstGeom>
            <a:noFill/>
            <a:ln w="57150">
              <a:solidFill>
                <a:schemeClr val="folHlink"/>
              </a:solidFill>
              <a:round/>
              <a:headEnd/>
              <a:tailEnd type="triangle" w="med" len="med"/>
            </a:ln>
            <a:effectLst/>
          </p:spPr>
          <p:txBody>
            <a:bodyPr/>
            <a:lstStyle/>
            <a:p>
              <a:endParaRPr lang="en-US"/>
            </a:p>
          </p:txBody>
        </p:sp>
      </p:grpSp>
      <p:grpSp>
        <p:nvGrpSpPr>
          <p:cNvPr id="8219" name="Group 27"/>
          <p:cNvGrpSpPr>
            <a:grpSpLocks/>
          </p:cNvGrpSpPr>
          <p:nvPr/>
        </p:nvGrpSpPr>
        <p:grpSpPr bwMode="auto">
          <a:xfrm>
            <a:off x="0" y="188913"/>
            <a:ext cx="1619250" cy="647700"/>
            <a:chOff x="0" y="119"/>
            <a:chExt cx="1020" cy="408"/>
          </a:xfrm>
        </p:grpSpPr>
        <p:grpSp>
          <p:nvGrpSpPr>
            <p:cNvPr id="8220" name="Group 28"/>
            <p:cNvGrpSpPr>
              <a:grpSpLocks/>
            </p:cNvGrpSpPr>
            <p:nvPr/>
          </p:nvGrpSpPr>
          <p:grpSpPr bwMode="auto">
            <a:xfrm>
              <a:off x="0" y="119"/>
              <a:ext cx="1020" cy="227"/>
              <a:chOff x="0" y="0"/>
              <a:chExt cx="1020" cy="227"/>
            </a:xfrm>
          </p:grpSpPr>
          <p:grpSp>
            <p:nvGrpSpPr>
              <p:cNvPr id="8221" name="Group 29"/>
              <p:cNvGrpSpPr>
                <a:grpSpLocks/>
              </p:cNvGrpSpPr>
              <p:nvPr/>
            </p:nvGrpSpPr>
            <p:grpSpPr bwMode="auto">
              <a:xfrm>
                <a:off x="0" y="0"/>
                <a:ext cx="1020" cy="227"/>
                <a:chOff x="3288" y="890"/>
                <a:chExt cx="1452" cy="202"/>
              </a:xfrm>
            </p:grpSpPr>
            <p:sp>
              <p:nvSpPr>
                <p:cNvPr id="8222" name="Oval 30"/>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8223" name="Oval 31"/>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8224" name="Oval 32"/>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8225" name="AutoShape 33"/>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8226" name="Text Box 34"/>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8227" name="Oval 35"/>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8228" name="AutoShape 36"/>
          <p:cNvSpPr>
            <a:spLocks noChangeArrowheads="1"/>
          </p:cNvSpPr>
          <p:nvPr/>
        </p:nvSpPr>
        <p:spPr bwMode="auto">
          <a:xfrm rot="5400000">
            <a:off x="8179594" y="397669"/>
            <a:ext cx="703263"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8229" name="Text Box 37"/>
          <p:cNvSpPr txBox="1">
            <a:spLocks noChangeArrowheads="1"/>
          </p:cNvSpPr>
          <p:nvPr/>
        </p:nvSpPr>
        <p:spPr bwMode="auto">
          <a:xfrm>
            <a:off x="8388350" y="476250"/>
            <a:ext cx="307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7</a:t>
            </a:r>
            <a:endParaRPr lang="en-US" b="1">
              <a:solidFill>
                <a:schemeClr val="bg1"/>
              </a:solidFill>
            </a:endParaRPr>
          </a:p>
        </p:txBody>
      </p:sp>
      <p:sp>
        <p:nvSpPr>
          <p:cNvPr id="8237" name="AutoShape 45"/>
          <p:cNvSpPr>
            <a:spLocks noChangeArrowheads="1"/>
          </p:cNvSpPr>
          <p:nvPr/>
        </p:nvSpPr>
        <p:spPr bwMode="auto">
          <a:xfrm rot="16200000">
            <a:off x="4499769" y="-2043906"/>
            <a:ext cx="215900" cy="5113338"/>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8238" name="Oval 46"/>
          <p:cNvSpPr>
            <a:spLocks noChangeArrowheads="1"/>
          </p:cNvSpPr>
          <p:nvPr/>
        </p:nvSpPr>
        <p:spPr bwMode="auto">
          <a:xfrm>
            <a:off x="6443663" y="476250"/>
            <a:ext cx="9366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8239" name="Oval 47"/>
          <p:cNvSpPr>
            <a:spLocks noChangeArrowheads="1"/>
          </p:cNvSpPr>
          <p:nvPr/>
        </p:nvSpPr>
        <p:spPr bwMode="auto">
          <a:xfrm>
            <a:off x="2051050" y="8366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8241" name="Group 49"/>
          <p:cNvGrpSpPr>
            <a:grpSpLocks/>
          </p:cNvGrpSpPr>
          <p:nvPr/>
        </p:nvGrpSpPr>
        <p:grpSpPr bwMode="auto">
          <a:xfrm>
            <a:off x="6732588" y="6308725"/>
            <a:ext cx="2087562" cy="360363"/>
            <a:chOff x="4241" y="3974"/>
            <a:chExt cx="1315" cy="227"/>
          </a:xfrm>
        </p:grpSpPr>
        <p:sp>
          <p:nvSpPr>
            <p:cNvPr id="8242" name="AutoShape 50">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8243" name="AutoShape 51">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8244" name="AutoShape 52">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8245" name="AutoShape 53">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8246" name="AutoShape 54">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8247" name="AutoShape 55">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8248" name="Line 56"/>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20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fade">
                                      <p:cBhvr>
                                        <p:cTn id="12" dur="2000"/>
                                        <p:tgtEl>
                                          <p:spTgt spid="8195"/>
                                        </p:tgtEl>
                                      </p:cBhvr>
                                    </p:animEffect>
                                  </p:childTnLst>
                                </p:cTn>
                              </p:par>
                            </p:childTnLst>
                          </p:cTn>
                        </p:par>
                      </p:childTnLst>
                    </p:cTn>
                  </p:par>
                  <p:par>
                    <p:cTn id="13" fill="hold">
                      <p:stCondLst>
                        <p:cond delay="indefinite"/>
                      </p:stCondLst>
                      <p:childTnLst>
                        <p:par>
                          <p:cTn id="14" fill="hold">
                            <p:stCondLst>
                              <p:cond delay="0"/>
                            </p:stCondLst>
                            <p:childTnLst>
                              <p:par>
                                <p:cTn id="15" presetID="64" presetClass="path" presetSubtype="0" accel="50000" decel="50000" fill="hold" nodeType="clickEffect">
                                  <p:stCondLst>
                                    <p:cond delay="0"/>
                                  </p:stCondLst>
                                  <p:childTnLst>
                                    <p:animMotion origin="layout" path="M 3.05556E-6 -9.82659E-7 L -0.0007 -0.24208 " pathEditMode="relative" rAng="0" ptsTypes="AA">
                                      <p:cBhvr>
                                        <p:cTn id="16" dur="2000" fill="hold"/>
                                        <p:tgtEl>
                                          <p:spTgt spid="8196"/>
                                        </p:tgtEl>
                                        <p:attrNameLst>
                                          <p:attrName>ppt_x</p:attrName>
                                          <p:attrName>ppt_y</p:attrName>
                                        </p:attrNameLst>
                                      </p:cBhvr>
                                      <p:rCtr x="0" y="-121"/>
                                    </p:animMotion>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8202"/>
                                        </p:tgtEl>
                                        <p:attrNameLst>
                                          <p:attrName>style.visibility</p:attrName>
                                        </p:attrNameLst>
                                      </p:cBhvr>
                                      <p:to>
                                        <p:strVal val="visible"/>
                                      </p:to>
                                    </p:set>
                                    <p:animEffect transition="in" filter="fade">
                                      <p:cBhvr>
                                        <p:cTn id="20" dur="2000"/>
                                        <p:tgtEl>
                                          <p:spTgt spid="8202"/>
                                        </p:tgtEl>
                                      </p:cBhvr>
                                    </p:animEffect>
                                  </p:childTnLst>
                                </p:cTn>
                              </p:par>
                            </p:childTnLst>
                          </p:cTn>
                        </p:par>
                        <p:par>
                          <p:cTn id="21" fill="hold">
                            <p:stCondLst>
                              <p:cond delay="4000"/>
                            </p:stCondLst>
                            <p:childTnLst>
                              <p:par>
                                <p:cTn id="22" presetID="17" presetClass="entr" presetSubtype="8" fill="hold" nodeType="afterEffect">
                                  <p:stCondLst>
                                    <p:cond delay="0"/>
                                  </p:stCondLst>
                                  <p:childTnLst>
                                    <p:set>
                                      <p:cBhvr>
                                        <p:cTn id="23" dur="1" fill="hold">
                                          <p:stCondLst>
                                            <p:cond delay="0"/>
                                          </p:stCondLst>
                                        </p:cTn>
                                        <p:tgtEl>
                                          <p:spTgt spid="8208"/>
                                        </p:tgtEl>
                                        <p:attrNameLst>
                                          <p:attrName>style.visibility</p:attrName>
                                        </p:attrNameLst>
                                      </p:cBhvr>
                                      <p:to>
                                        <p:strVal val="visible"/>
                                      </p:to>
                                    </p:set>
                                    <p:anim calcmode="lin" valueType="num">
                                      <p:cBhvr>
                                        <p:cTn id="24" dur="500" fill="hold"/>
                                        <p:tgtEl>
                                          <p:spTgt spid="8208"/>
                                        </p:tgtEl>
                                        <p:attrNameLst>
                                          <p:attrName>ppt_x</p:attrName>
                                        </p:attrNameLst>
                                      </p:cBhvr>
                                      <p:tavLst>
                                        <p:tav tm="0">
                                          <p:val>
                                            <p:strVal val="#ppt_x-#ppt_w/2"/>
                                          </p:val>
                                        </p:tav>
                                        <p:tav tm="100000">
                                          <p:val>
                                            <p:strVal val="#ppt_x"/>
                                          </p:val>
                                        </p:tav>
                                      </p:tavLst>
                                    </p:anim>
                                    <p:anim calcmode="lin" valueType="num">
                                      <p:cBhvr>
                                        <p:cTn id="25" dur="500" fill="hold"/>
                                        <p:tgtEl>
                                          <p:spTgt spid="8208"/>
                                        </p:tgtEl>
                                        <p:attrNameLst>
                                          <p:attrName>ppt_y</p:attrName>
                                        </p:attrNameLst>
                                      </p:cBhvr>
                                      <p:tavLst>
                                        <p:tav tm="0">
                                          <p:val>
                                            <p:strVal val="#ppt_y"/>
                                          </p:val>
                                        </p:tav>
                                        <p:tav tm="100000">
                                          <p:val>
                                            <p:strVal val="#ppt_y"/>
                                          </p:val>
                                        </p:tav>
                                      </p:tavLst>
                                    </p:anim>
                                    <p:anim calcmode="lin" valueType="num">
                                      <p:cBhvr>
                                        <p:cTn id="26" dur="500" fill="hold"/>
                                        <p:tgtEl>
                                          <p:spTgt spid="8208"/>
                                        </p:tgtEl>
                                        <p:attrNameLst>
                                          <p:attrName>ppt_w</p:attrName>
                                        </p:attrNameLst>
                                      </p:cBhvr>
                                      <p:tavLst>
                                        <p:tav tm="0">
                                          <p:val>
                                            <p:fltVal val="0"/>
                                          </p:val>
                                        </p:tav>
                                        <p:tav tm="100000">
                                          <p:val>
                                            <p:strVal val="#ppt_w"/>
                                          </p:val>
                                        </p:tav>
                                      </p:tavLst>
                                    </p:anim>
                                    <p:anim calcmode="lin" valueType="num">
                                      <p:cBhvr>
                                        <p:cTn id="27" dur="500" fill="hold"/>
                                        <p:tgtEl>
                                          <p:spTgt spid="8208"/>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201"/>
                                        </p:tgtEl>
                                        <p:attrNameLst>
                                          <p:attrName>style.visibility</p:attrName>
                                        </p:attrNameLst>
                                      </p:cBhvr>
                                      <p:to>
                                        <p:strVal val="visible"/>
                                      </p:to>
                                    </p:set>
                                    <p:animEffect transition="in" filter="fade">
                                      <p:cBhvr>
                                        <p:cTn id="32" dur="2000"/>
                                        <p:tgtEl>
                                          <p:spTgt spid="8201"/>
                                        </p:tgtEl>
                                      </p:cBhvr>
                                    </p:animEffect>
                                  </p:childTnLst>
                                </p:cTn>
                              </p:par>
                            </p:childTnLst>
                          </p:cTn>
                        </p:par>
                        <p:par>
                          <p:cTn id="33" fill="hold">
                            <p:stCondLst>
                              <p:cond delay="2000"/>
                            </p:stCondLst>
                            <p:childTnLst>
                              <p:par>
                                <p:cTn id="34" presetID="17" presetClass="entr" presetSubtype="4" fill="hold" grpId="0" nodeType="afterEffect">
                                  <p:stCondLst>
                                    <p:cond delay="0"/>
                                  </p:stCondLst>
                                  <p:childTnLst>
                                    <p:set>
                                      <p:cBhvr>
                                        <p:cTn id="35" dur="1" fill="hold">
                                          <p:stCondLst>
                                            <p:cond delay="0"/>
                                          </p:stCondLst>
                                        </p:cTn>
                                        <p:tgtEl>
                                          <p:spTgt spid="8204"/>
                                        </p:tgtEl>
                                        <p:attrNameLst>
                                          <p:attrName>style.visibility</p:attrName>
                                        </p:attrNameLst>
                                      </p:cBhvr>
                                      <p:to>
                                        <p:strVal val="visible"/>
                                      </p:to>
                                    </p:set>
                                    <p:anim calcmode="lin" valueType="num">
                                      <p:cBhvr>
                                        <p:cTn id="36" dur="500" fill="hold"/>
                                        <p:tgtEl>
                                          <p:spTgt spid="8204"/>
                                        </p:tgtEl>
                                        <p:attrNameLst>
                                          <p:attrName>ppt_x</p:attrName>
                                        </p:attrNameLst>
                                      </p:cBhvr>
                                      <p:tavLst>
                                        <p:tav tm="0">
                                          <p:val>
                                            <p:strVal val="#ppt_x"/>
                                          </p:val>
                                        </p:tav>
                                        <p:tav tm="100000">
                                          <p:val>
                                            <p:strVal val="#ppt_x"/>
                                          </p:val>
                                        </p:tav>
                                      </p:tavLst>
                                    </p:anim>
                                    <p:anim calcmode="lin" valueType="num">
                                      <p:cBhvr>
                                        <p:cTn id="37" dur="500" fill="hold"/>
                                        <p:tgtEl>
                                          <p:spTgt spid="8204"/>
                                        </p:tgtEl>
                                        <p:attrNameLst>
                                          <p:attrName>ppt_y</p:attrName>
                                        </p:attrNameLst>
                                      </p:cBhvr>
                                      <p:tavLst>
                                        <p:tav tm="0">
                                          <p:val>
                                            <p:strVal val="#ppt_y+#ppt_h/2"/>
                                          </p:val>
                                        </p:tav>
                                        <p:tav tm="100000">
                                          <p:val>
                                            <p:strVal val="#ppt_y"/>
                                          </p:val>
                                        </p:tav>
                                      </p:tavLst>
                                    </p:anim>
                                    <p:anim calcmode="lin" valueType="num">
                                      <p:cBhvr>
                                        <p:cTn id="38" dur="500" fill="hold"/>
                                        <p:tgtEl>
                                          <p:spTgt spid="8204"/>
                                        </p:tgtEl>
                                        <p:attrNameLst>
                                          <p:attrName>ppt_w</p:attrName>
                                        </p:attrNameLst>
                                      </p:cBhvr>
                                      <p:tavLst>
                                        <p:tav tm="0">
                                          <p:val>
                                            <p:strVal val="#ppt_w"/>
                                          </p:val>
                                        </p:tav>
                                        <p:tav tm="100000">
                                          <p:val>
                                            <p:strVal val="#ppt_w"/>
                                          </p:val>
                                        </p:tav>
                                      </p:tavLst>
                                    </p:anim>
                                    <p:anim calcmode="lin" valueType="num">
                                      <p:cBhvr>
                                        <p:cTn id="39" dur="500" fill="hold"/>
                                        <p:tgtEl>
                                          <p:spTgt spid="8204"/>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8203"/>
                                        </p:tgtEl>
                                        <p:attrNameLst>
                                          <p:attrName>style.visibility</p:attrName>
                                        </p:attrNameLst>
                                      </p:cBhvr>
                                      <p:to>
                                        <p:strVal val="visible"/>
                                      </p:to>
                                    </p:set>
                                    <p:animEffect transition="in" filter="fade">
                                      <p:cBhvr>
                                        <p:cTn id="44" dur="2000"/>
                                        <p:tgtEl>
                                          <p:spTgt spid="8203"/>
                                        </p:tgtEl>
                                      </p:cBhvr>
                                    </p:animEffect>
                                  </p:childTnLst>
                                </p:cTn>
                              </p:par>
                            </p:childTnLst>
                          </p:cTn>
                        </p:par>
                        <p:par>
                          <p:cTn id="45" fill="hold">
                            <p:stCondLst>
                              <p:cond delay="2000"/>
                            </p:stCondLst>
                            <p:childTnLst>
                              <p:par>
                                <p:cTn id="46" presetID="17" presetClass="entr" presetSubtype="2" fill="hold" nodeType="afterEffect">
                                  <p:stCondLst>
                                    <p:cond delay="0"/>
                                  </p:stCondLst>
                                  <p:childTnLst>
                                    <p:set>
                                      <p:cBhvr>
                                        <p:cTn id="47" dur="1" fill="hold">
                                          <p:stCondLst>
                                            <p:cond delay="0"/>
                                          </p:stCondLst>
                                        </p:cTn>
                                        <p:tgtEl>
                                          <p:spTgt spid="8205"/>
                                        </p:tgtEl>
                                        <p:attrNameLst>
                                          <p:attrName>style.visibility</p:attrName>
                                        </p:attrNameLst>
                                      </p:cBhvr>
                                      <p:to>
                                        <p:strVal val="visible"/>
                                      </p:to>
                                    </p:set>
                                    <p:anim calcmode="lin" valueType="num">
                                      <p:cBhvr>
                                        <p:cTn id="48" dur="1000" fill="hold"/>
                                        <p:tgtEl>
                                          <p:spTgt spid="8205"/>
                                        </p:tgtEl>
                                        <p:attrNameLst>
                                          <p:attrName>ppt_x</p:attrName>
                                        </p:attrNameLst>
                                      </p:cBhvr>
                                      <p:tavLst>
                                        <p:tav tm="0">
                                          <p:val>
                                            <p:strVal val="#ppt_x+#ppt_w/2"/>
                                          </p:val>
                                        </p:tav>
                                        <p:tav tm="100000">
                                          <p:val>
                                            <p:strVal val="#ppt_x"/>
                                          </p:val>
                                        </p:tav>
                                      </p:tavLst>
                                    </p:anim>
                                    <p:anim calcmode="lin" valueType="num">
                                      <p:cBhvr>
                                        <p:cTn id="49" dur="1000" fill="hold"/>
                                        <p:tgtEl>
                                          <p:spTgt spid="8205"/>
                                        </p:tgtEl>
                                        <p:attrNameLst>
                                          <p:attrName>ppt_y</p:attrName>
                                        </p:attrNameLst>
                                      </p:cBhvr>
                                      <p:tavLst>
                                        <p:tav tm="0">
                                          <p:val>
                                            <p:strVal val="#ppt_y"/>
                                          </p:val>
                                        </p:tav>
                                        <p:tav tm="100000">
                                          <p:val>
                                            <p:strVal val="#ppt_y"/>
                                          </p:val>
                                        </p:tav>
                                      </p:tavLst>
                                    </p:anim>
                                    <p:anim calcmode="lin" valueType="num">
                                      <p:cBhvr>
                                        <p:cTn id="50" dur="1000" fill="hold"/>
                                        <p:tgtEl>
                                          <p:spTgt spid="8205"/>
                                        </p:tgtEl>
                                        <p:attrNameLst>
                                          <p:attrName>ppt_w</p:attrName>
                                        </p:attrNameLst>
                                      </p:cBhvr>
                                      <p:tavLst>
                                        <p:tav tm="0">
                                          <p:val>
                                            <p:fltVal val="0"/>
                                          </p:val>
                                        </p:tav>
                                        <p:tav tm="100000">
                                          <p:val>
                                            <p:strVal val="#ppt_w"/>
                                          </p:val>
                                        </p:tav>
                                      </p:tavLst>
                                    </p:anim>
                                    <p:anim calcmode="lin" valueType="num">
                                      <p:cBhvr>
                                        <p:cTn id="51" dur="1000" fill="hold"/>
                                        <p:tgtEl>
                                          <p:spTgt spid="8205"/>
                                        </p:tgtEl>
                                        <p:attrNameLst>
                                          <p:attrName>ppt_h</p:attrName>
                                        </p:attrNameLst>
                                      </p:cBhvr>
                                      <p:tavLst>
                                        <p:tav tm="0">
                                          <p:val>
                                            <p:strVal val="#ppt_h"/>
                                          </p:val>
                                        </p:tav>
                                        <p:tav tm="100000">
                                          <p:val>
                                            <p:strVal val="#ppt_h"/>
                                          </p:val>
                                        </p:tav>
                                      </p:tavLst>
                                    </p:anim>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8228"/>
                                        </p:tgtEl>
                                        <p:attrNameLst>
                                          <p:attrName>style.visibility</p:attrName>
                                        </p:attrNameLst>
                                      </p:cBhvr>
                                      <p:to>
                                        <p:strVal val="visible"/>
                                      </p:to>
                                    </p:set>
                                    <p:animEffect transition="in" filter="fade">
                                      <p:cBhvr>
                                        <p:cTn id="55" dur="2000"/>
                                        <p:tgtEl>
                                          <p:spTgt spid="8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2" grpId="0" animBg="1"/>
      <p:bldP spid="8203" grpId="0" animBg="1"/>
      <p:bldP spid="8204" grpId="0" animBg="1"/>
      <p:bldP spid="82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46275"/>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9262" name="Rectangle 46"/>
          <p:cNvSpPr>
            <a:spLocks noChangeArrowheads="1"/>
          </p:cNvSpPr>
          <p:nvPr/>
        </p:nvSpPr>
        <p:spPr bwMode="auto">
          <a:xfrm>
            <a:off x="2484438" y="3644900"/>
            <a:ext cx="4105275" cy="2736850"/>
          </a:xfrm>
          <a:prstGeom prst="rect">
            <a:avLst/>
          </a:prstGeom>
          <a:gradFill rotWithShape="1">
            <a:gsLst>
              <a:gs pos="0">
                <a:srgbClr val="000047"/>
              </a:gs>
              <a:gs pos="50000">
                <a:srgbClr val="000099"/>
              </a:gs>
              <a:gs pos="100000">
                <a:srgbClr val="000047"/>
              </a:gs>
            </a:gsLst>
            <a:lin ang="2700000" scaled="1"/>
          </a:gradFill>
          <a:ln w="9525">
            <a:noFill/>
            <a:miter lim="800000"/>
            <a:headEnd/>
            <a:tailEnd/>
          </a:ln>
          <a:effectLst/>
        </p:spPr>
        <p:txBody>
          <a:bodyPr wrap="none" lIns="90000" tIns="46800" rIns="90000" bIns="46800" anchor="ctr"/>
          <a:lstStyle/>
          <a:p>
            <a:endParaRPr lang="en-US"/>
          </a:p>
        </p:txBody>
      </p:sp>
      <p:sp>
        <p:nvSpPr>
          <p:cNvPr id="9222" name="Text Box 6"/>
          <p:cNvSpPr txBox="1">
            <a:spLocks noChangeArrowheads="1"/>
          </p:cNvSpPr>
          <p:nvPr/>
        </p:nvSpPr>
        <p:spPr bwMode="auto">
          <a:xfrm>
            <a:off x="1547813" y="476250"/>
            <a:ext cx="6264275" cy="457200"/>
          </a:xfrm>
          <a:prstGeom prst="rect">
            <a:avLst/>
          </a:prstGeom>
          <a:gradFill rotWithShape="1">
            <a:gsLst>
              <a:gs pos="0">
                <a:srgbClr val="000099"/>
              </a:gs>
              <a:gs pos="50000">
                <a:schemeClr val="hlink"/>
              </a:gs>
              <a:gs pos="100000">
                <a:srgbClr val="000099"/>
              </a:gs>
            </a:gsLst>
            <a:lin ang="18900000" scaled="1"/>
          </a:gradFill>
          <a:ln w="9525">
            <a:noFill/>
            <a:miter lim="800000"/>
            <a:headEnd/>
            <a:tailEnd/>
          </a:ln>
          <a:effectLst/>
        </p:spPr>
        <p:txBody>
          <a:bodyPr>
            <a:spAutoFit/>
          </a:bodyPr>
          <a:lstStyle/>
          <a:p>
            <a:pPr algn="ctr">
              <a:spcBef>
                <a:spcPct val="50000"/>
              </a:spcBef>
            </a:pPr>
            <a:r>
              <a:rPr lang="es-ES_tradnl" sz="2400">
                <a:solidFill>
                  <a:srgbClr val="FFFF00"/>
                </a:solidFill>
              </a:rPr>
              <a:t>THE ABBREVIATED LINE RENDERING:</a:t>
            </a:r>
            <a:endParaRPr lang="en-US" sz="2400">
              <a:solidFill>
                <a:srgbClr val="FFFF00"/>
              </a:solidFill>
            </a:endParaRPr>
          </a:p>
        </p:txBody>
      </p:sp>
      <p:sp>
        <p:nvSpPr>
          <p:cNvPr id="9223" name="Line 7"/>
          <p:cNvSpPr>
            <a:spLocks noChangeShapeType="1"/>
          </p:cNvSpPr>
          <p:nvPr/>
        </p:nvSpPr>
        <p:spPr bwMode="auto">
          <a:xfrm flipV="1">
            <a:off x="2771775" y="3933825"/>
            <a:ext cx="360363" cy="215900"/>
          </a:xfrm>
          <a:prstGeom prst="line">
            <a:avLst/>
          </a:prstGeom>
          <a:noFill/>
          <a:ln w="28575">
            <a:solidFill>
              <a:srgbClr val="FFFF00"/>
            </a:solidFill>
            <a:round/>
            <a:headEnd/>
            <a:tailEnd/>
          </a:ln>
          <a:effectLst/>
        </p:spPr>
        <p:txBody>
          <a:bodyPr/>
          <a:lstStyle/>
          <a:p>
            <a:endParaRPr lang="en-US"/>
          </a:p>
        </p:txBody>
      </p:sp>
      <p:sp>
        <p:nvSpPr>
          <p:cNvPr id="9224" name="Line 8"/>
          <p:cNvSpPr>
            <a:spLocks noChangeShapeType="1"/>
          </p:cNvSpPr>
          <p:nvPr/>
        </p:nvSpPr>
        <p:spPr bwMode="auto">
          <a:xfrm>
            <a:off x="3132138" y="3933825"/>
            <a:ext cx="360362" cy="215900"/>
          </a:xfrm>
          <a:prstGeom prst="line">
            <a:avLst/>
          </a:prstGeom>
          <a:noFill/>
          <a:ln w="28575">
            <a:solidFill>
              <a:srgbClr val="FFFF00"/>
            </a:solidFill>
            <a:round/>
            <a:headEnd/>
            <a:tailEnd/>
          </a:ln>
          <a:effectLst/>
        </p:spPr>
        <p:txBody>
          <a:bodyPr/>
          <a:lstStyle/>
          <a:p>
            <a:endParaRPr lang="en-US"/>
          </a:p>
        </p:txBody>
      </p:sp>
      <p:sp>
        <p:nvSpPr>
          <p:cNvPr id="9225" name="Line 9"/>
          <p:cNvSpPr>
            <a:spLocks noChangeShapeType="1"/>
          </p:cNvSpPr>
          <p:nvPr/>
        </p:nvSpPr>
        <p:spPr bwMode="auto">
          <a:xfrm flipV="1">
            <a:off x="3492500" y="3933825"/>
            <a:ext cx="360363" cy="215900"/>
          </a:xfrm>
          <a:prstGeom prst="line">
            <a:avLst/>
          </a:prstGeom>
          <a:noFill/>
          <a:ln w="28575">
            <a:solidFill>
              <a:srgbClr val="FFFF00"/>
            </a:solidFill>
            <a:round/>
            <a:headEnd/>
            <a:tailEnd/>
          </a:ln>
          <a:effectLst/>
        </p:spPr>
        <p:txBody>
          <a:bodyPr/>
          <a:lstStyle/>
          <a:p>
            <a:endParaRPr lang="en-US"/>
          </a:p>
        </p:txBody>
      </p:sp>
      <p:sp>
        <p:nvSpPr>
          <p:cNvPr id="9226" name="Line 10"/>
          <p:cNvSpPr>
            <a:spLocks noChangeShapeType="1"/>
          </p:cNvSpPr>
          <p:nvPr/>
        </p:nvSpPr>
        <p:spPr bwMode="auto">
          <a:xfrm flipV="1">
            <a:off x="3492500" y="4149725"/>
            <a:ext cx="0" cy="360363"/>
          </a:xfrm>
          <a:prstGeom prst="line">
            <a:avLst/>
          </a:prstGeom>
          <a:noFill/>
          <a:ln w="28575">
            <a:solidFill>
              <a:srgbClr val="FFFF00"/>
            </a:solidFill>
            <a:round/>
            <a:headEnd/>
            <a:tailEnd/>
          </a:ln>
          <a:effectLst/>
        </p:spPr>
        <p:txBody>
          <a:bodyPr/>
          <a:lstStyle/>
          <a:p>
            <a:endParaRPr lang="en-US"/>
          </a:p>
        </p:txBody>
      </p:sp>
      <p:sp>
        <p:nvSpPr>
          <p:cNvPr id="9227" name="Line 11"/>
          <p:cNvSpPr>
            <a:spLocks noChangeShapeType="1"/>
          </p:cNvSpPr>
          <p:nvPr/>
        </p:nvSpPr>
        <p:spPr bwMode="auto">
          <a:xfrm>
            <a:off x="3492500" y="4508500"/>
            <a:ext cx="360363" cy="215900"/>
          </a:xfrm>
          <a:prstGeom prst="line">
            <a:avLst/>
          </a:prstGeom>
          <a:noFill/>
          <a:ln w="28575">
            <a:solidFill>
              <a:srgbClr val="FFFF00"/>
            </a:solidFill>
            <a:round/>
            <a:headEnd/>
            <a:tailEnd/>
          </a:ln>
          <a:effectLst/>
        </p:spPr>
        <p:txBody>
          <a:bodyPr/>
          <a:lstStyle/>
          <a:p>
            <a:endParaRPr lang="en-US"/>
          </a:p>
        </p:txBody>
      </p:sp>
      <p:sp>
        <p:nvSpPr>
          <p:cNvPr id="9228" name="Line 12"/>
          <p:cNvSpPr>
            <a:spLocks noChangeShapeType="1"/>
          </p:cNvSpPr>
          <p:nvPr/>
        </p:nvSpPr>
        <p:spPr bwMode="auto">
          <a:xfrm flipV="1">
            <a:off x="3851275" y="4508500"/>
            <a:ext cx="360363" cy="215900"/>
          </a:xfrm>
          <a:prstGeom prst="line">
            <a:avLst/>
          </a:prstGeom>
          <a:noFill/>
          <a:ln w="28575">
            <a:solidFill>
              <a:srgbClr val="FFFF00"/>
            </a:solidFill>
            <a:round/>
            <a:headEnd/>
            <a:tailEnd/>
          </a:ln>
          <a:effectLst/>
        </p:spPr>
        <p:txBody>
          <a:bodyPr/>
          <a:lstStyle/>
          <a:p>
            <a:endParaRPr lang="en-US"/>
          </a:p>
        </p:txBody>
      </p:sp>
      <p:sp>
        <p:nvSpPr>
          <p:cNvPr id="9229" name="Line 13"/>
          <p:cNvSpPr>
            <a:spLocks noChangeShapeType="1"/>
          </p:cNvSpPr>
          <p:nvPr/>
        </p:nvSpPr>
        <p:spPr bwMode="auto">
          <a:xfrm>
            <a:off x="4211638" y="4508500"/>
            <a:ext cx="360362" cy="215900"/>
          </a:xfrm>
          <a:prstGeom prst="line">
            <a:avLst/>
          </a:prstGeom>
          <a:noFill/>
          <a:ln w="28575">
            <a:solidFill>
              <a:srgbClr val="FFFF00"/>
            </a:solidFill>
            <a:round/>
            <a:headEnd/>
            <a:tailEnd/>
          </a:ln>
          <a:effectLst/>
        </p:spPr>
        <p:txBody>
          <a:bodyPr/>
          <a:lstStyle/>
          <a:p>
            <a:endParaRPr lang="en-US"/>
          </a:p>
        </p:txBody>
      </p:sp>
      <p:sp>
        <p:nvSpPr>
          <p:cNvPr id="9230" name="Line 14"/>
          <p:cNvSpPr>
            <a:spLocks noChangeShapeType="1"/>
          </p:cNvSpPr>
          <p:nvPr/>
        </p:nvSpPr>
        <p:spPr bwMode="auto">
          <a:xfrm flipV="1">
            <a:off x="4572000" y="4508500"/>
            <a:ext cx="360363" cy="215900"/>
          </a:xfrm>
          <a:prstGeom prst="line">
            <a:avLst/>
          </a:prstGeom>
          <a:noFill/>
          <a:ln w="28575">
            <a:solidFill>
              <a:srgbClr val="FFFF00"/>
            </a:solidFill>
            <a:round/>
            <a:headEnd/>
            <a:tailEnd/>
          </a:ln>
          <a:effectLst/>
        </p:spPr>
        <p:txBody>
          <a:bodyPr/>
          <a:lstStyle/>
          <a:p>
            <a:endParaRPr lang="en-US"/>
          </a:p>
        </p:txBody>
      </p:sp>
      <p:sp>
        <p:nvSpPr>
          <p:cNvPr id="9231" name="Line 15"/>
          <p:cNvSpPr>
            <a:spLocks noChangeShapeType="1"/>
          </p:cNvSpPr>
          <p:nvPr/>
        </p:nvSpPr>
        <p:spPr bwMode="auto">
          <a:xfrm flipV="1">
            <a:off x="4932363" y="4149725"/>
            <a:ext cx="0" cy="360363"/>
          </a:xfrm>
          <a:prstGeom prst="line">
            <a:avLst/>
          </a:prstGeom>
          <a:noFill/>
          <a:ln w="28575">
            <a:solidFill>
              <a:srgbClr val="FFFF00"/>
            </a:solidFill>
            <a:round/>
            <a:headEnd/>
            <a:tailEnd/>
          </a:ln>
          <a:effectLst/>
        </p:spPr>
        <p:txBody>
          <a:bodyPr/>
          <a:lstStyle/>
          <a:p>
            <a:endParaRPr lang="en-US"/>
          </a:p>
        </p:txBody>
      </p:sp>
      <p:sp>
        <p:nvSpPr>
          <p:cNvPr id="9232" name="Line 16"/>
          <p:cNvSpPr>
            <a:spLocks noChangeShapeType="1"/>
          </p:cNvSpPr>
          <p:nvPr/>
        </p:nvSpPr>
        <p:spPr bwMode="auto">
          <a:xfrm flipV="1">
            <a:off x="4932363" y="3933825"/>
            <a:ext cx="360362" cy="215900"/>
          </a:xfrm>
          <a:prstGeom prst="line">
            <a:avLst/>
          </a:prstGeom>
          <a:noFill/>
          <a:ln w="28575">
            <a:solidFill>
              <a:srgbClr val="FFFF00"/>
            </a:solidFill>
            <a:round/>
            <a:headEnd/>
            <a:tailEnd/>
          </a:ln>
          <a:effectLst/>
        </p:spPr>
        <p:txBody>
          <a:bodyPr/>
          <a:lstStyle/>
          <a:p>
            <a:endParaRPr lang="en-US"/>
          </a:p>
        </p:txBody>
      </p:sp>
      <p:sp>
        <p:nvSpPr>
          <p:cNvPr id="9233" name="Line 17"/>
          <p:cNvSpPr>
            <a:spLocks noChangeShapeType="1"/>
          </p:cNvSpPr>
          <p:nvPr/>
        </p:nvSpPr>
        <p:spPr bwMode="auto">
          <a:xfrm>
            <a:off x="4572000" y="3933825"/>
            <a:ext cx="360363" cy="215900"/>
          </a:xfrm>
          <a:prstGeom prst="line">
            <a:avLst/>
          </a:prstGeom>
          <a:noFill/>
          <a:ln w="28575">
            <a:solidFill>
              <a:srgbClr val="FFFF00"/>
            </a:solidFill>
            <a:round/>
            <a:headEnd/>
            <a:tailEnd/>
          </a:ln>
          <a:effectLst/>
        </p:spPr>
        <p:txBody>
          <a:bodyPr/>
          <a:lstStyle/>
          <a:p>
            <a:endParaRPr lang="en-US"/>
          </a:p>
        </p:txBody>
      </p:sp>
      <p:sp>
        <p:nvSpPr>
          <p:cNvPr id="9234" name="Line 18"/>
          <p:cNvSpPr>
            <a:spLocks noChangeShapeType="1"/>
          </p:cNvSpPr>
          <p:nvPr/>
        </p:nvSpPr>
        <p:spPr bwMode="auto">
          <a:xfrm flipV="1">
            <a:off x="4572000" y="4725988"/>
            <a:ext cx="0" cy="360362"/>
          </a:xfrm>
          <a:prstGeom prst="line">
            <a:avLst/>
          </a:prstGeom>
          <a:noFill/>
          <a:ln w="28575">
            <a:solidFill>
              <a:srgbClr val="FFFF00"/>
            </a:solidFill>
            <a:round/>
            <a:headEnd/>
            <a:tailEnd/>
          </a:ln>
          <a:effectLst/>
        </p:spPr>
        <p:txBody>
          <a:bodyPr/>
          <a:lstStyle/>
          <a:p>
            <a:endParaRPr lang="en-US"/>
          </a:p>
        </p:txBody>
      </p:sp>
      <p:sp>
        <p:nvSpPr>
          <p:cNvPr id="9235" name="Line 19"/>
          <p:cNvSpPr>
            <a:spLocks noChangeShapeType="1"/>
          </p:cNvSpPr>
          <p:nvPr/>
        </p:nvSpPr>
        <p:spPr bwMode="auto">
          <a:xfrm flipV="1">
            <a:off x="4572000" y="4437063"/>
            <a:ext cx="360363" cy="215900"/>
          </a:xfrm>
          <a:prstGeom prst="line">
            <a:avLst/>
          </a:prstGeom>
          <a:noFill/>
          <a:ln w="28575">
            <a:solidFill>
              <a:srgbClr val="FFFF00"/>
            </a:solidFill>
            <a:round/>
            <a:headEnd/>
            <a:tailEnd/>
          </a:ln>
          <a:effectLst/>
        </p:spPr>
        <p:txBody>
          <a:bodyPr/>
          <a:lstStyle/>
          <a:p>
            <a:endParaRPr lang="en-US"/>
          </a:p>
        </p:txBody>
      </p:sp>
      <p:sp>
        <p:nvSpPr>
          <p:cNvPr id="9236" name="Line 20"/>
          <p:cNvSpPr>
            <a:spLocks noChangeShapeType="1"/>
          </p:cNvSpPr>
          <p:nvPr/>
        </p:nvSpPr>
        <p:spPr bwMode="auto">
          <a:xfrm flipV="1">
            <a:off x="3490913" y="5084763"/>
            <a:ext cx="360362" cy="215900"/>
          </a:xfrm>
          <a:prstGeom prst="line">
            <a:avLst/>
          </a:prstGeom>
          <a:noFill/>
          <a:ln w="28575">
            <a:solidFill>
              <a:srgbClr val="FFFF00"/>
            </a:solidFill>
            <a:round/>
            <a:headEnd/>
            <a:tailEnd/>
          </a:ln>
          <a:effectLst/>
        </p:spPr>
        <p:txBody>
          <a:bodyPr/>
          <a:lstStyle/>
          <a:p>
            <a:endParaRPr lang="en-US"/>
          </a:p>
        </p:txBody>
      </p:sp>
      <p:sp>
        <p:nvSpPr>
          <p:cNvPr id="9237" name="Line 21"/>
          <p:cNvSpPr>
            <a:spLocks noChangeShapeType="1"/>
          </p:cNvSpPr>
          <p:nvPr/>
        </p:nvSpPr>
        <p:spPr bwMode="auto">
          <a:xfrm>
            <a:off x="3851275" y="5084763"/>
            <a:ext cx="360363" cy="215900"/>
          </a:xfrm>
          <a:prstGeom prst="line">
            <a:avLst/>
          </a:prstGeom>
          <a:noFill/>
          <a:ln w="28575">
            <a:solidFill>
              <a:srgbClr val="FFFF00"/>
            </a:solidFill>
            <a:round/>
            <a:headEnd/>
            <a:tailEnd/>
          </a:ln>
          <a:effectLst/>
        </p:spPr>
        <p:txBody>
          <a:bodyPr/>
          <a:lstStyle/>
          <a:p>
            <a:endParaRPr lang="en-US"/>
          </a:p>
        </p:txBody>
      </p:sp>
      <p:sp>
        <p:nvSpPr>
          <p:cNvPr id="9238" name="Line 22"/>
          <p:cNvSpPr>
            <a:spLocks noChangeShapeType="1"/>
          </p:cNvSpPr>
          <p:nvPr/>
        </p:nvSpPr>
        <p:spPr bwMode="auto">
          <a:xfrm flipV="1">
            <a:off x="4211638" y="5084763"/>
            <a:ext cx="360362" cy="215900"/>
          </a:xfrm>
          <a:prstGeom prst="line">
            <a:avLst/>
          </a:prstGeom>
          <a:noFill/>
          <a:ln w="28575">
            <a:solidFill>
              <a:srgbClr val="FFFF00"/>
            </a:solidFill>
            <a:round/>
            <a:headEnd/>
            <a:tailEnd/>
          </a:ln>
          <a:effectLst/>
        </p:spPr>
        <p:txBody>
          <a:bodyPr/>
          <a:lstStyle/>
          <a:p>
            <a:endParaRPr lang="en-US"/>
          </a:p>
        </p:txBody>
      </p:sp>
      <p:sp>
        <p:nvSpPr>
          <p:cNvPr id="9239" name="Line 23"/>
          <p:cNvSpPr>
            <a:spLocks noChangeShapeType="1"/>
          </p:cNvSpPr>
          <p:nvPr/>
        </p:nvSpPr>
        <p:spPr bwMode="auto">
          <a:xfrm flipV="1">
            <a:off x="4211638" y="5300663"/>
            <a:ext cx="0" cy="360362"/>
          </a:xfrm>
          <a:prstGeom prst="line">
            <a:avLst/>
          </a:prstGeom>
          <a:noFill/>
          <a:ln w="28575">
            <a:solidFill>
              <a:srgbClr val="FFFF00"/>
            </a:solidFill>
            <a:round/>
            <a:headEnd/>
            <a:tailEnd/>
          </a:ln>
          <a:effectLst/>
        </p:spPr>
        <p:txBody>
          <a:bodyPr/>
          <a:lstStyle/>
          <a:p>
            <a:endParaRPr lang="en-US"/>
          </a:p>
        </p:txBody>
      </p:sp>
      <p:sp>
        <p:nvSpPr>
          <p:cNvPr id="9240" name="Line 24"/>
          <p:cNvSpPr>
            <a:spLocks noChangeShapeType="1"/>
          </p:cNvSpPr>
          <p:nvPr/>
        </p:nvSpPr>
        <p:spPr bwMode="auto">
          <a:xfrm>
            <a:off x="4211638" y="5661025"/>
            <a:ext cx="360362" cy="215900"/>
          </a:xfrm>
          <a:prstGeom prst="line">
            <a:avLst/>
          </a:prstGeom>
          <a:noFill/>
          <a:ln w="28575">
            <a:solidFill>
              <a:srgbClr val="FFFF00"/>
            </a:solidFill>
            <a:round/>
            <a:headEnd/>
            <a:tailEnd/>
          </a:ln>
          <a:effectLst/>
        </p:spPr>
        <p:txBody>
          <a:bodyPr/>
          <a:lstStyle/>
          <a:p>
            <a:endParaRPr lang="en-US"/>
          </a:p>
        </p:txBody>
      </p:sp>
      <p:sp>
        <p:nvSpPr>
          <p:cNvPr id="9241" name="Line 25"/>
          <p:cNvSpPr>
            <a:spLocks noChangeShapeType="1"/>
          </p:cNvSpPr>
          <p:nvPr/>
        </p:nvSpPr>
        <p:spPr bwMode="auto">
          <a:xfrm flipV="1">
            <a:off x="4572000" y="5661025"/>
            <a:ext cx="360363" cy="215900"/>
          </a:xfrm>
          <a:prstGeom prst="line">
            <a:avLst/>
          </a:prstGeom>
          <a:noFill/>
          <a:ln w="28575">
            <a:solidFill>
              <a:srgbClr val="FFFF00"/>
            </a:solidFill>
            <a:round/>
            <a:headEnd/>
            <a:tailEnd/>
          </a:ln>
          <a:effectLst/>
        </p:spPr>
        <p:txBody>
          <a:bodyPr/>
          <a:lstStyle/>
          <a:p>
            <a:endParaRPr lang="en-US"/>
          </a:p>
        </p:txBody>
      </p:sp>
      <p:sp>
        <p:nvSpPr>
          <p:cNvPr id="9242" name="Line 26"/>
          <p:cNvSpPr>
            <a:spLocks noChangeShapeType="1"/>
          </p:cNvSpPr>
          <p:nvPr/>
        </p:nvSpPr>
        <p:spPr bwMode="auto">
          <a:xfrm>
            <a:off x="4932363" y="5661025"/>
            <a:ext cx="360362" cy="215900"/>
          </a:xfrm>
          <a:prstGeom prst="line">
            <a:avLst/>
          </a:prstGeom>
          <a:noFill/>
          <a:ln w="28575">
            <a:solidFill>
              <a:srgbClr val="FFFF00"/>
            </a:solidFill>
            <a:round/>
            <a:headEnd/>
            <a:tailEnd/>
          </a:ln>
          <a:effectLst/>
        </p:spPr>
        <p:txBody>
          <a:bodyPr/>
          <a:lstStyle/>
          <a:p>
            <a:endParaRPr lang="en-US"/>
          </a:p>
        </p:txBody>
      </p:sp>
      <p:sp>
        <p:nvSpPr>
          <p:cNvPr id="9243" name="Line 27"/>
          <p:cNvSpPr>
            <a:spLocks noChangeShapeType="1"/>
          </p:cNvSpPr>
          <p:nvPr/>
        </p:nvSpPr>
        <p:spPr bwMode="auto">
          <a:xfrm flipV="1">
            <a:off x="5292725" y="5661025"/>
            <a:ext cx="360363" cy="215900"/>
          </a:xfrm>
          <a:prstGeom prst="line">
            <a:avLst/>
          </a:prstGeom>
          <a:noFill/>
          <a:ln w="28575">
            <a:solidFill>
              <a:srgbClr val="FFFF00"/>
            </a:solidFill>
            <a:round/>
            <a:headEnd/>
            <a:tailEnd/>
          </a:ln>
          <a:effectLst/>
        </p:spPr>
        <p:txBody>
          <a:bodyPr/>
          <a:lstStyle/>
          <a:p>
            <a:endParaRPr lang="en-US"/>
          </a:p>
        </p:txBody>
      </p:sp>
      <p:sp>
        <p:nvSpPr>
          <p:cNvPr id="9244" name="Line 28"/>
          <p:cNvSpPr>
            <a:spLocks noChangeShapeType="1"/>
          </p:cNvSpPr>
          <p:nvPr/>
        </p:nvSpPr>
        <p:spPr bwMode="auto">
          <a:xfrm>
            <a:off x="5651500" y="5661025"/>
            <a:ext cx="360363" cy="215900"/>
          </a:xfrm>
          <a:prstGeom prst="line">
            <a:avLst/>
          </a:prstGeom>
          <a:noFill/>
          <a:ln w="28575">
            <a:solidFill>
              <a:srgbClr val="FFFF00"/>
            </a:solidFill>
            <a:round/>
            <a:headEnd/>
            <a:tailEnd/>
          </a:ln>
          <a:effectLst/>
        </p:spPr>
        <p:txBody>
          <a:bodyPr/>
          <a:lstStyle/>
          <a:p>
            <a:endParaRPr lang="en-US"/>
          </a:p>
        </p:txBody>
      </p:sp>
      <p:sp>
        <p:nvSpPr>
          <p:cNvPr id="9245" name="Line 29"/>
          <p:cNvSpPr>
            <a:spLocks noChangeShapeType="1"/>
          </p:cNvSpPr>
          <p:nvPr/>
        </p:nvSpPr>
        <p:spPr bwMode="auto">
          <a:xfrm flipV="1">
            <a:off x="6011863" y="5661025"/>
            <a:ext cx="360362" cy="215900"/>
          </a:xfrm>
          <a:prstGeom prst="line">
            <a:avLst/>
          </a:prstGeom>
          <a:noFill/>
          <a:ln w="28575">
            <a:solidFill>
              <a:srgbClr val="FFFF00"/>
            </a:solidFill>
            <a:round/>
            <a:headEnd/>
            <a:tailEnd/>
          </a:ln>
          <a:effectLst/>
        </p:spPr>
        <p:txBody>
          <a:bodyPr/>
          <a:lstStyle/>
          <a:p>
            <a:endParaRPr lang="en-US"/>
          </a:p>
        </p:txBody>
      </p:sp>
      <p:sp>
        <p:nvSpPr>
          <p:cNvPr id="9246" name="Line 30"/>
          <p:cNvSpPr>
            <a:spLocks noChangeShapeType="1"/>
          </p:cNvSpPr>
          <p:nvPr/>
        </p:nvSpPr>
        <p:spPr bwMode="auto">
          <a:xfrm flipV="1">
            <a:off x="5651500" y="5300663"/>
            <a:ext cx="0" cy="360362"/>
          </a:xfrm>
          <a:prstGeom prst="line">
            <a:avLst/>
          </a:prstGeom>
          <a:noFill/>
          <a:ln w="28575">
            <a:solidFill>
              <a:srgbClr val="FFFF00"/>
            </a:solidFill>
            <a:round/>
            <a:headEnd/>
            <a:tailEnd/>
          </a:ln>
          <a:effectLst/>
        </p:spPr>
        <p:txBody>
          <a:bodyPr/>
          <a:lstStyle/>
          <a:p>
            <a:endParaRPr lang="en-US"/>
          </a:p>
        </p:txBody>
      </p:sp>
      <p:sp>
        <p:nvSpPr>
          <p:cNvPr id="9247" name="Text Box 31"/>
          <p:cNvSpPr txBox="1">
            <a:spLocks noChangeArrowheads="1"/>
          </p:cNvSpPr>
          <p:nvPr/>
        </p:nvSpPr>
        <p:spPr bwMode="auto">
          <a:xfrm>
            <a:off x="6948488" y="4437063"/>
            <a:ext cx="1727200" cy="822325"/>
          </a:xfrm>
          <a:prstGeom prst="rect">
            <a:avLst/>
          </a:prstGeom>
          <a:noFill/>
          <a:ln w="9525">
            <a:noFill/>
            <a:miter lim="800000"/>
            <a:headEnd/>
            <a:tailEnd/>
          </a:ln>
          <a:effectLst/>
        </p:spPr>
        <p:txBody>
          <a:bodyPr>
            <a:spAutoFit/>
          </a:bodyPr>
          <a:lstStyle/>
          <a:p>
            <a:pPr algn="ctr"/>
            <a:r>
              <a:rPr lang="es-ES_tradnl" sz="2400"/>
              <a:t>A cleaner look</a:t>
            </a:r>
            <a:endParaRPr lang="en-US" sz="2400"/>
          </a:p>
        </p:txBody>
      </p:sp>
      <p:sp>
        <p:nvSpPr>
          <p:cNvPr id="9250" name="Text Box 34"/>
          <p:cNvSpPr txBox="1">
            <a:spLocks noChangeArrowheads="1"/>
          </p:cNvSpPr>
          <p:nvPr/>
        </p:nvSpPr>
        <p:spPr bwMode="auto">
          <a:xfrm>
            <a:off x="971550" y="1773238"/>
            <a:ext cx="3549650" cy="406400"/>
          </a:xfrm>
          <a:prstGeom prst="rect">
            <a:avLst/>
          </a:prstGeom>
          <a:solidFill>
            <a:schemeClr val="accent1"/>
          </a:solidFill>
          <a:ln w="9525">
            <a:solidFill>
              <a:schemeClr val="tx2"/>
            </a:solidFill>
            <a:miter lim="800000"/>
            <a:headEnd/>
            <a:tailEnd/>
          </a:ln>
          <a:effectLst/>
        </p:spPr>
        <p:txBody>
          <a:bodyPr wrap="none">
            <a:spAutoFit/>
          </a:bodyPr>
          <a:lstStyle/>
          <a:p>
            <a:r>
              <a:rPr lang="es-ES_tradnl" sz="2000">
                <a:solidFill>
                  <a:srgbClr val="000066"/>
                </a:solidFill>
              </a:rPr>
              <a:t>Empirical formula  C</a:t>
            </a:r>
            <a:r>
              <a:rPr lang="es-ES_tradnl" sz="2000" baseline="-25000">
                <a:solidFill>
                  <a:srgbClr val="000066"/>
                </a:solidFill>
              </a:rPr>
              <a:t>24</a:t>
            </a:r>
            <a:r>
              <a:rPr lang="es-ES_tradnl" sz="2000">
                <a:solidFill>
                  <a:srgbClr val="000066"/>
                </a:solidFill>
              </a:rPr>
              <a:t>H</a:t>
            </a:r>
            <a:r>
              <a:rPr lang="es-ES_tradnl" sz="2000" baseline="-25000">
                <a:solidFill>
                  <a:srgbClr val="000066"/>
                </a:solidFill>
              </a:rPr>
              <a:t>48</a:t>
            </a:r>
            <a:r>
              <a:rPr lang="es-ES_tradnl" sz="2000">
                <a:solidFill>
                  <a:srgbClr val="000066"/>
                </a:solidFill>
              </a:rPr>
              <a:t>O</a:t>
            </a:r>
            <a:r>
              <a:rPr lang="es-ES_tradnl" sz="2000" baseline="-25000">
                <a:solidFill>
                  <a:srgbClr val="000066"/>
                </a:solidFill>
              </a:rPr>
              <a:t>3</a:t>
            </a:r>
            <a:r>
              <a:rPr lang="es-ES_tradnl">
                <a:solidFill>
                  <a:srgbClr val="66FF33"/>
                </a:solidFill>
              </a:rPr>
              <a:t>…</a:t>
            </a:r>
            <a:endParaRPr lang="en-US">
              <a:solidFill>
                <a:srgbClr val="66FF33"/>
              </a:solidFill>
            </a:endParaRPr>
          </a:p>
        </p:txBody>
      </p:sp>
      <p:sp>
        <p:nvSpPr>
          <p:cNvPr id="9251" name="Text Box 35"/>
          <p:cNvSpPr txBox="1">
            <a:spLocks noChangeArrowheads="1"/>
          </p:cNvSpPr>
          <p:nvPr/>
        </p:nvSpPr>
        <p:spPr bwMode="auto">
          <a:xfrm>
            <a:off x="971550" y="2420938"/>
            <a:ext cx="7559675" cy="406400"/>
          </a:xfrm>
          <a:prstGeom prst="rect">
            <a:avLst/>
          </a:prstGeom>
          <a:solidFill>
            <a:schemeClr val="accent1"/>
          </a:solidFill>
          <a:ln w="9525">
            <a:solidFill>
              <a:schemeClr val="tx2"/>
            </a:solidFill>
            <a:miter lim="800000"/>
            <a:headEnd/>
            <a:tailEnd/>
          </a:ln>
          <a:effectLst/>
        </p:spPr>
        <p:txBody>
          <a:bodyPr wrap="none">
            <a:spAutoFit/>
          </a:bodyPr>
          <a:lstStyle/>
          <a:p>
            <a:r>
              <a:rPr lang="es-ES_tradnl" sz="2000">
                <a:solidFill>
                  <a:srgbClr val="000066"/>
                </a:solidFill>
              </a:rPr>
              <a:t>Classical condensed CH</a:t>
            </a:r>
            <a:r>
              <a:rPr lang="es-ES_tradnl" sz="2000" baseline="-25000">
                <a:solidFill>
                  <a:srgbClr val="000066"/>
                </a:solidFill>
              </a:rPr>
              <a:t>3</a:t>
            </a:r>
            <a:r>
              <a:rPr lang="es-ES_tradnl" sz="2000">
                <a:solidFill>
                  <a:srgbClr val="000066"/>
                </a:solidFill>
              </a:rPr>
              <a:t>CH</a:t>
            </a:r>
            <a:r>
              <a:rPr lang="es-ES_tradnl" sz="2000" baseline="-25000">
                <a:solidFill>
                  <a:srgbClr val="000066"/>
                </a:solidFill>
              </a:rPr>
              <a:t>2</a:t>
            </a:r>
            <a:r>
              <a:rPr lang="es-ES_tradnl" sz="2000">
                <a:solidFill>
                  <a:srgbClr val="000066"/>
                </a:solidFill>
              </a:rPr>
              <a:t>CH(CH</a:t>
            </a:r>
            <a:r>
              <a:rPr lang="es-ES_tradnl" sz="2000" baseline="-25000">
                <a:solidFill>
                  <a:srgbClr val="000066"/>
                </a:solidFill>
              </a:rPr>
              <a:t>3</a:t>
            </a:r>
            <a:r>
              <a:rPr lang="es-ES_tradnl" sz="2000">
                <a:solidFill>
                  <a:srgbClr val="000066"/>
                </a:solidFill>
              </a:rPr>
              <a:t>)CH(C</a:t>
            </a:r>
            <a:r>
              <a:rPr lang="es-ES_tradnl" sz="2000" baseline="-25000">
                <a:solidFill>
                  <a:srgbClr val="000066"/>
                </a:solidFill>
              </a:rPr>
              <a:t>2</a:t>
            </a:r>
            <a:r>
              <a:rPr lang="es-ES_tradnl" sz="2000">
                <a:solidFill>
                  <a:srgbClr val="000066"/>
                </a:solidFill>
              </a:rPr>
              <a:t>H</a:t>
            </a:r>
            <a:r>
              <a:rPr lang="es-ES_tradnl" sz="2000" baseline="-25000">
                <a:solidFill>
                  <a:srgbClr val="000066"/>
                </a:solidFill>
              </a:rPr>
              <a:t>5</a:t>
            </a:r>
            <a:r>
              <a:rPr lang="es-ES_tradnl" sz="2000">
                <a:solidFill>
                  <a:srgbClr val="000066"/>
                </a:solidFill>
              </a:rPr>
              <a:t>)C(CH</a:t>
            </a:r>
            <a:r>
              <a:rPr lang="es-ES_tradnl" sz="2000" baseline="-25000">
                <a:solidFill>
                  <a:srgbClr val="000066"/>
                </a:solidFill>
              </a:rPr>
              <a:t>3</a:t>
            </a:r>
            <a:r>
              <a:rPr lang="es-ES_tradnl" sz="2000">
                <a:solidFill>
                  <a:srgbClr val="000066"/>
                </a:solidFill>
              </a:rPr>
              <a:t>)</a:t>
            </a:r>
            <a:r>
              <a:rPr lang="es-ES_tradnl" sz="2000" baseline="-25000">
                <a:solidFill>
                  <a:srgbClr val="000066"/>
                </a:solidFill>
              </a:rPr>
              <a:t> </a:t>
            </a:r>
            <a:r>
              <a:rPr lang="es-ES_tradnl" sz="2000">
                <a:solidFill>
                  <a:srgbClr val="000066"/>
                </a:solidFill>
              </a:rPr>
              <a:t>C</a:t>
            </a:r>
            <a:r>
              <a:rPr lang="es-ES_tradnl">
                <a:solidFill>
                  <a:srgbClr val="000066"/>
                </a:solidFill>
              </a:rPr>
              <a:t>…. gosh!</a:t>
            </a:r>
            <a:endParaRPr lang="en-US">
              <a:solidFill>
                <a:srgbClr val="000066"/>
              </a:solidFill>
            </a:endParaRPr>
          </a:p>
        </p:txBody>
      </p:sp>
      <p:sp>
        <p:nvSpPr>
          <p:cNvPr id="9252" name="Text Box 36"/>
          <p:cNvSpPr txBox="1">
            <a:spLocks noChangeArrowheads="1"/>
          </p:cNvSpPr>
          <p:nvPr/>
        </p:nvSpPr>
        <p:spPr bwMode="auto">
          <a:xfrm>
            <a:off x="1979613" y="3141663"/>
            <a:ext cx="4951412" cy="406400"/>
          </a:xfrm>
          <a:prstGeom prst="rect">
            <a:avLst/>
          </a:prstGeom>
          <a:solidFill>
            <a:schemeClr val="accent1"/>
          </a:solidFill>
          <a:ln w="9525">
            <a:solidFill>
              <a:schemeClr val="tx2"/>
            </a:solidFill>
            <a:miter lim="800000"/>
            <a:headEnd/>
            <a:tailEnd/>
          </a:ln>
          <a:effectLst/>
        </p:spPr>
        <p:txBody>
          <a:bodyPr wrap="none">
            <a:spAutoFit/>
          </a:bodyPr>
          <a:lstStyle/>
          <a:p>
            <a:pPr algn="ctr"/>
            <a:r>
              <a:rPr lang="es-ES_tradnl" sz="2000">
                <a:solidFill>
                  <a:srgbClr val="000066"/>
                </a:solidFill>
              </a:rPr>
              <a:t>LINE ABBREVIATED LINE STRUCTURE</a:t>
            </a:r>
            <a:r>
              <a:rPr lang="es-ES_tradnl">
                <a:solidFill>
                  <a:srgbClr val="FFFF00"/>
                </a:solidFill>
              </a:rPr>
              <a:t>:</a:t>
            </a:r>
            <a:endParaRPr lang="en-US">
              <a:solidFill>
                <a:srgbClr val="FFFF00"/>
              </a:solidFill>
            </a:endParaRPr>
          </a:p>
        </p:txBody>
      </p:sp>
      <p:sp>
        <p:nvSpPr>
          <p:cNvPr id="9263" name="Text Box 47"/>
          <p:cNvSpPr txBox="1">
            <a:spLocks noChangeArrowheads="1"/>
          </p:cNvSpPr>
          <p:nvPr/>
        </p:nvSpPr>
        <p:spPr bwMode="auto">
          <a:xfrm>
            <a:off x="2916238" y="981075"/>
            <a:ext cx="3527425" cy="406400"/>
          </a:xfrm>
          <a:prstGeom prst="rect">
            <a:avLst/>
          </a:prstGeom>
          <a:solidFill>
            <a:schemeClr val="tx1"/>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sz="2000">
                <a:solidFill>
                  <a:srgbClr val="FFFF00"/>
                </a:solidFill>
              </a:rPr>
              <a:t>Branched aliphatics</a:t>
            </a:r>
            <a:endParaRPr lang="en-US" sz="2000">
              <a:solidFill>
                <a:srgbClr val="FFFF00"/>
              </a:solidFill>
            </a:endParaRPr>
          </a:p>
        </p:txBody>
      </p:sp>
      <p:sp>
        <p:nvSpPr>
          <p:cNvPr id="9264" name="Text Box 48"/>
          <p:cNvSpPr txBox="1">
            <a:spLocks noChangeArrowheads="1"/>
          </p:cNvSpPr>
          <p:nvPr/>
        </p:nvSpPr>
        <p:spPr bwMode="auto">
          <a:xfrm>
            <a:off x="2916238" y="5157788"/>
            <a:ext cx="720725" cy="366712"/>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solidFill>
                  <a:srgbClr val="FFFF00"/>
                </a:solidFill>
              </a:rPr>
              <a:t>HO</a:t>
            </a:r>
            <a:endParaRPr lang="en-US">
              <a:solidFill>
                <a:srgbClr val="FFFF00"/>
              </a:solidFill>
            </a:endParaRPr>
          </a:p>
        </p:txBody>
      </p:sp>
      <p:sp>
        <p:nvSpPr>
          <p:cNvPr id="9265" name="Text Box 49"/>
          <p:cNvSpPr txBox="1">
            <a:spLocks noChangeArrowheads="1"/>
          </p:cNvSpPr>
          <p:nvPr/>
        </p:nvSpPr>
        <p:spPr bwMode="auto">
          <a:xfrm>
            <a:off x="5003800" y="3644900"/>
            <a:ext cx="792163"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solidFill>
                  <a:srgbClr val="FFFF00"/>
                </a:solidFill>
              </a:rPr>
              <a:t>O</a:t>
            </a:r>
            <a:endParaRPr lang="en-US">
              <a:solidFill>
                <a:srgbClr val="FFFF00"/>
              </a:solidFill>
            </a:endParaRPr>
          </a:p>
        </p:txBody>
      </p:sp>
      <p:sp>
        <p:nvSpPr>
          <p:cNvPr id="9266" name="Text Box 50"/>
          <p:cNvSpPr txBox="1">
            <a:spLocks noChangeArrowheads="1"/>
          </p:cNvSpPr>
          <p:nvPr/>
        </p:nvSpPr>
        <p:spPr bwMode="auto">
          <a:xfrm>
            <a:off x="5364163" y="5013325"/>
            <a:ext cx="720725"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solidFill>
                  <a:srgbClr val="FFFF00"/>
                </a:solidFill>
              </a:rPr>
              <a:t>OH</a:t>
            </a:r>
            <a:endParaRPr lang="en-US">
              <a:solidFill>
                <a:srgbClr val="FFFF00"/>
              </a:solidFill>
            </a:endParaRPr>
          </a:p>
        </p:txBody>
      </p:sp>
      <p:sp>
        <p:nvSpPr>
          <p:cNvPr id="9267" name="Rectangle 51"/>
          <p:cNvSpPr>
            <a:spLocks noChangeArrowheads="1"/>
          </p:cNvSpPr>
          <p:nvPr/>
        </p:nvSpPr>
        <p:spPr bwMode="auto">
          <a:xfrm>
            <a:off x="900113" y="1484313"/>
            <a:ext cx="71437" cy="4968875"/>
          </a:xfrm>
          <a:prstGeom prst="rect">
            <a:avLst/>
          </a:prstGeom>
          <a:gradFill rotWithShape="1">
            <a:gsLst>
              <a:gs pos="0">
                <a:srgbClr val="FFFF00">
                  <a:gamma/>
                  <a:shade val="46275"/>
                  <a:invGamma/>
                </a:srgbClr>
              </a:gs>
              <a:gs pos="100000">
                <a:srgbClr val="FFFF00"/>
              </a:gs>
            </a:gsLst>
            <a:lin ang="0" scaled="1"/>
          </a:gradFill>
          <a:ln w="9525">
            <a:noFill/>
            <a:miter lim="800000"/>
            <a:headEnd/>
            <a:tailEnd/>
          </a:ln>
          <a:effectLst/>
        </p:spPr>
        <p:txBody>
          <a:bodyPr wrap="none" lIns="90000" tIns="46800" rIns="90000" bIns="46800" anchor="ctr"/>
          <a:lstStyle/>
          <a:p>
            <a:endParaRPr lang="en-US"/>
          </a:p>
        </p:txBody>
      </p:sp>
      <p:sp>
        <p:nvSpPr>
          <p:cNvPr id="9268" name="Oval 52"/>
          <p:cNvSpPr>
            <a:spLocks noChangeArrowheads="1"/>
          </p:cNvSpPr>
          <p:nvPr/>
        </p:nvSpPr>
        <p:spPr bwMode="auto">
          <a:xfrm>
            <a:off x="755650" y="1196975"/>
            <a:ext cx="360363" cy="360363"/>
          </a:xfrm>
          <a:prstGeom prst="ellipse">
            <a:avLst/>
          </a:prstGeom>
          <a:gradFill rotWithShape="1">
            <a:gsLst>
              <a:gs pos="0">
                <a:srgbClr val="FFFF00"/>
              </a:gs>
              <a:gs pos="100000">
                <a:srgbClr val="FFFF00">
                  <a:gamma/>
                  <a:shade val="36078"/>
                  <a:invGamma/>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9269" name="Line 53"/>
          <p:cNvSpPr>
            <a:spLocks noChangeShapeType="1"/>
          </p:cNvSpPr>
          <p:nvPr/>
        </p:nvSpPr>
        <p:spPr bwMode="auto">
          <a:xfrm>
            <a:off x="395288" y="6453188"/>
            <a:ext cx="1081087" cy="0"/>
          </a:xfrm>
          <a:prstGeom prst="line">
            <a:avLst/>
          </a:prstGeom>
          <a:noFill/>
          <a:ln w="9525">
            <a:solidFill>
              <a:schemeClr val="tx1"/>
            </a:solidFill>
            <a:round/>
            <a:headEnd/>
            <a:tailEnd/>
          </a:ln>
          <a:effectLst/>
        </p:spPr>
        <p:txBody>
          <a:bodyPr lIns="90000" tIns="46800" rIns="90000" bIns="46800" anchor="ctr"/>
          <a:lstStyle/>
          <a:p>
            <a:endParaRPr lang="en-US"/>
          </a:p>
        </p:txBody>
      </p:sp>
      <p:sp>
        <p:nvSpPr>
          <p:cNvPr id="9270" name="AutoShape 54"/>
          <p:cNvSpPr>
            <a:spLocks noChangeArrowheads="1"/>
          </p:cNvSpPr>
          <p:nvPr/>
        </p:nvSpPr>
        <p:spPr bwMode="auto">
          <a:xfrm rot="16200000">
            <a:off x="4572000" y="-2547937"/>
            <a:ext cx="287337" cy="6192838"/>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9271" name="Oval 55"/>
          <p:cNvSpPr>
            <a:spLocks noChangeArrowheads="1"/>
          </p:cNvSpPr>
          <p:nvPr/>
        </p:nvSpPr>
        <p:spPr bwMode="auto">
          <a:xfrm>
            <a:off x="7092950" y="404813"/>
            <a:ext cx="936625" cy="404812"/>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9272" name="Oval 56"/>
          <p:cNvSpPr>
            <a:spLocks noChangeArrowheads="1"/>
          </p:cNvSpPr>
          <p:nvPr/>
        </p:nvSpPr>
        <p:spPr bwMode="auto">
          <a:xfrm>
            <a:off x="1476375" y="692150"/>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9273" name="Group 57"/>
          <p:cNvGrpSpPr>
            <a:grpSpLocks/>
          </p:cNvGrpSpPr>
          <p:nvPr/>
        </p:nvGrpSpPr>
        <p:grpSpPr bwMode="auto">
          <a:xfrm>
            <a:off x="0" y="188913"/>
            <a:ext cx="1619250" cy="647700"/>
            <a:chOff x="0" y="119"/>
            <a:chExt cx="1020" cy="408"/>
          </a:xfrm>
        </p:grpSpPr>
        <p:grpSp>
          <p:nvGrpSpPr>
            <p:cNvPr id="9274" name="Group 58"/>
            <p:cNvGrpSpPr>
              <a:grpSpLocks/>
            </p:cNvGrpSpPr>
            <p:nvPr/>
          </p:nvGrpSpPr>
          <p:grpSpPr bwMode="auto">
            <a:xfrm>
              <a:off x="0" y="119"/>
              <a:ext cx="1020" cy="227"/>
              <a:chOff x="0" y="0"/>
              <a:chExt cx="1020" cy="227"/>
            </a:xfrm>
          </p:grpSpPr>
          <p:grpSp>
            <p:nvGrpSpPr>
              <p:cNvPr id="9275" name="Group 59"/>
              <p:cNvGrpSpPr>
                <a:grpSpLocks/>
              </p:cNvGrpSpPr>
              <p:nvPr/>
            </p:nvGrpSpPr>
            <p:grpSpPr bwMode="auto">
              <a:xfrm>
                <a:off x="0" y="0"/>
                <a:ext cx="1020" cy="227"/>
                <a:chOff x="3288" y="890"/>
                <a:chExt cx="1452" cy="202"/>
              </a:xfrm>
            </p:grpSpPr>
            <p:sp>
              <p:nvSpPr>
                <p:cNvPr id="9276" name="Oval 60"/>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9277" name="Oval 61"/>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9278" name="Oval 62"/>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9279" name="AutoShape 63"/>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9280" name="Text Box 64"/>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9281" name="Oval 65"/>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9282" name="AutoShape 66"/>
          <p:cNvSpPr>
            <a:spLocks noChangeArrowheads="1"/>
          </p:cNvSpPr>
          <p:nvPr/>
        </p:nvSpPr>
        <p:spPr bwMode="auto">
          <a:xfrm rot="5400000">
            <a:off x="8179594" y="397669"/>
            <a:ext cx="703263"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9283" name="Text Box 67"/>
          <p:cNvSpPr txBox="1">
            <a:spLocks noChangeArrowheads="1"/>
          </p:cNvSpPr>
          <p:nvPr/>
        </p:nvSpPr>
        <p:spPr bwMode="auto">
          <a:xfrm>
            <a:off x="8388350" y="476250"/>
            <a:ext cx="307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8</a:t>
            </a:r>
            <a:endParaRPr lang="en-US" b="1">
              <a:solidFill>
                <a:schemeClr val="bg1"/>
              </a:solidFill>
            </a:endParaRPr>
          </a:p>
        </p:txBody>
      </p:sp>
      <p:sp>
        <p:nvSpPr>
          <p:cNvPr id="9284" name="Line 68"/>
          <p:cNvSpPr>
            <a:spLocks noChangeShapeType="1"/>
          </p:cNvSpPr>
          <p:nvPr/>
        </p:nvSpPr>
        <p:spPr bwMode="auto">
          <a:xfrm flipV="1">
            <a:off x="4932363" y="3860800"/>
            <a:ext cx="360362" cy="215900"/>
          </a:xfrm>
          <a:prstGeom prst="line">
            <a:avLst/>
          </a:prstGeom>
          <a:noFill/>
          <a:ln w="28575">
            <a:solidFill>
              <a:srgbClr val="FFFF00"/>
            </a:solidFill>
            <a:round/>
            <a:headEnd/>
            <a:tailEnd/>
          </a:ln>
          <a:effectLst/>
        </p:spPr>
        <p:txBody>
          <a:bodyPr/>
          <a:lstStyle/>
          <a:p>
            <a:endParaRPr lang="en-US"/>
          </a:p>
        </p:txBody>
      </p:sp>
      <p:grpSp>
        <p:nvGrpSpPr>
          <p:cNvPr id="9285" name="Group 69"/>
          <p:cNvGrpSpPr>
            <a:grpSpLocks/>
          </p:cNvGrpSpPr>
          <p:nvPr/>
        </p:nvGrpSpPr>
        <p:grpSpPr bwMode="auto">
          <a:xfrm>
            <a:off x="6732588" y="6308725"/>
            <a:ext cx="2087562" cy="360363"/>
            <a:chOff x="4241" y="3974"/>
            <a:chExt cx="1315" cy="227"/>
          </a:xfrm>
        </p:grpSpPr>
        <p:sp>
          <p:nvSpPr>
            <p:cNvPr id="9286" name="AutoShape 70">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9287" name="AutoShape 71">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9288" name="AutoShape 72">
              <a:hlinkClick r:id="rId3"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9289" name="AutoShape 73">
              <a:hlinkClick r:id="rId4"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9290" name="AutoShape 74">
              <a:hlinkClick r:id="rId5"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9291" name="AutoShape 75">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9292" name="Line 76"/>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9263"/>
                                        </p:tgtEl>
                                        <p:attrNameLst>
                                          <p:attrName>style.visibility</p:attrName>
                                        </p:attrNameLst>
                                      </p:cBhvr>
                                      <p:to>
                                        <p:strVal val="visible"/>
                                      </p:to>
                                    </p:set>
                                    <p:anim calcmode="lin" valueType="num">
                                      <p:cBhvr>
                                        <p:cTn id="7" dur="500" fill="hold"/>
                                        <p:tgtEl>
                                          <p:spTgt spid="9263"/>
                                        </p:tgtEl>
                                        <p:attrNameLst>
                                          <p:attrName>ppt_x</p:attrName>
                                        </p:attrNameLst>
                                      </p:cBhvr>
                                      <p:tavLst>
                                        <p:tav tm="0">
                                          <p:val>
                                            <p:strVal val="#ppt_x"/>
                                          </p:val>
                                        </p:tav>
                                        <p:tav tm="100000">
                                          <p:val>
                                            <p:strVal val="#ppt_x"/>
                                          </p:val>
                                        </p:tav>
                                      </p:tavLst>
                                    </p:anim>
                                    <p:anim calcmode="lin" valueType="num">
                                      <p:cBhvr>
                                        <p:cTn id="8" dur="500" fill="hold"/>
                                        <p:tgtEl>
                                          <p:spTgt spid="9263"/>
                                        </p:tgtEl>
                                        <p:attrNameLst>
                                          <p:attrName>ppt_y</p:attrName>
                                        </p:attrNameLst>
                                      </p:cBhvr>
                                      <p:tavLst>
                                        <p:tav tm="0">
                                          <p:val>
                                            <p:strVal val="#ppt_y-#ppt_h/2"/>
                                          </p:val>
                                        </p:tav>
                                        <p:tav tm="100000">
                                          <p:val>
                                            <p:strVal val="#ppt_y"/>
                                          </p:val>
                                        </p:tav>
                                      </p:tavLst>
                                    </p:anim>
                                    <p:anim calcmode="lin" valueType="num">
                                      <p:cBhvr>
                                        <p:cTn id="9" dur="500" fill="hold"/>
                                        <p:tgtEl>
                                          <p:spTgt spid="9263"/>
                                        </p:tgtEl>
                                        <p:attrNameLst>
                                          <p:attrName>ppt_w</p:attrName>
                                        </p:attrNameLst>
                                      </p:cBhvr>
                                      <p:tavLst>
                                        <p:tav tm="0">
                                          <p:val>
                                            <p:strVal val="#ppt_w"/>
                                          </p:val>
                                        </p:tav>
                                        <p:tav tm="100000">
                                          <p:val>
                                            <p:strVal val="#ppt_w"/>
                                          </p:val>
                                        </p:tav>
                                      </p:tavLst>
                                    </p:anim>
                                    <p:anim calcmode="lin" valueType="num">
                                      <p:cBhvr>
                                        <p:cTn id="10" dur="500" fill="hold"/>
                                        <p:tgtEl>
                                          <p:spTgt spid="9263"/>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9250"/>
                                        </p:tgtEl>
                                        <p:attrNameLst>
                                          <p:attrName>style.visibility</p:attrName>
                                        </p:attrNameLst>
                                      </p:cBhvr>
                                      <p:to>
                                        <p:strVal val="visible"/>
                                      </p:to>
                                    </p:set>
                                    <p:anim calcmode="lin" valueType="num">
                                      <p:cBhvr>
                                        <p:cTn id="15" dur="500" fill="hold"/>
                                        <p:tgtEl>
                                          <p:spTgt spid="9250"/>
                                        </p:tgtEl>
                                        <p:attrNameLst>
                                          <p:attrName>ppt_x</p:attrName>
                                        </p:attrNameLst>
                                      </p:cBhvr>
                                      <p:tavLst>
                                        <p:tav tm="0">
                                          <p:val>
                                            <p:strVal val="#ppt_x-#ppt_w/2"/>
                                          </p:val>
                                        </p:tav>
                                        <p:tav tm="100000">
                                          <p:val>
                                            <p:strVal val="#ppt_x"/>
                                          </p:val>
                                        </p:tav>
                                      </p:tavLst>
                                    </p:anim>
                                    <p:anim calcmode="lin" valueType="num">
                                      <p:cBhvr>
                                        <p:cTn id="16" dur="500" fill="hold"/>
                                        <p:tgtEl>
                                          <p:spTgt spid="9250"/>
                                        </p:tgtEl>
                                        <p:attrNameLst>
                                          <p:attrName>ppt_y</p:attrName>
                                        </p:attrNameLst>
                                      </p:cBhvr>
                                      <p:tavLst>
                                        <p:tav tm="0">
                                          <p:val>
                                            <p:strVal val="#ppt_y"/>
                                          </p:val>
                                        </p:tav>
                                        <p:tav tm="100000">
                                          <p:val>
                                            <p:strVal val="#ppt_y"/>
                                          </p:val>
                                        </p:tav>
                                      </p:tavLst>
                                    </p:anim>
                                    <p:anim calcmode="lin" valueType="num">
                                      <p:cBhvr>
                                        <p:cTn id="17" dur="500" fill="hold"/>
                                        <p:tgtEl>
                                          <p:spTgt spid="9250"/>
                                        </p:tgtEl>
                                        <p:attrNameLst>
                                          <p:attrName>ppt_w</p:attrName>
                                        </p:attrNameLst>
                                      </p:cBhvr>
                                      <p:tavLst>
                                        <p:tav tm="0">
                                          <p:val>
                                            <p:fltVal val="0"/>
                                          </p:val>
                                        </p:tav>
                                        <p:tav tm="100000">
                                          <p:val>
                                            <p:strVal val="#ppt_w"/>
                                          </p:val>
                                        </p:tav>
                                      </p:tavLst>
                                    </p:anim>
                                    <p:anim calcmode="lin" valueType="num">
                                      <p:cBhvr>
                                        <p:cTn id="18" dur="500" fill="hold"/>
                                        <p:tgtEl>
                                          <p:spTgt spid="9250"/>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9251"/>
                                        </p:tgtEl>
                                        <p:attrNameLst>
                                          <p:attrName>style.visibility</p:attrName>
                                        </p:attrNameLst>
                                      </p:cBhvr>
                                      <p:to>
                                        <p:strVal val="visible"/>
                                      </p:to>
                                    </p:set>
                                    <p:anim calcmode="lin" valueType="num">
                                      <p:cBhvr>
                                        <p:cTn id="23" dur="500" fill="hold"/>
                                        <p:tgtEl>
                                          <p:spTgt spid="9251"/>
                                        </p:tgtEl>
                                        <p:attrNameLst>
                                          <p:attrName>ppt_x</p:attrName>
                                        </p:attrNameLst>
                                      </p:cBhvr>
                                      <p:tavLst>
                                        <p:tav tm="0">
                                          <p:val>
                                            <p:strVal val="#ppt_x-#ppt_w/2"/>
                                          </p:val>
                                        </p:tav>
                                        <p:tav tm="100000">
                                          <p:val>
                                            <p:strVal val="#ppt_x"/>
                                          </p:val>
                                        </p:tav>
                                      </p:tavLst>
                                    </p:anim>
                                    <p:anim calcmode="lin" valueType="num">
                                      <p:cBhvr>
                                        <p:cTn id="24" dur="500" fill="hold"/>
                                        <p:tgtEl>
                                          <p:spTgt spid="9251"/>
                                        </p:tgtEl>
                                        <p:attrNameLst>
                                          <p:attrName>ppt_y</p:attrName>
                                        </p:attrNameLst>
                                      </p:cBhvr>
                                      <p:tavLst>
                                        <p:tav tm="0">
                                          <p:val>
                                            <p:strVal val="#ppt_y"/>
                                          </p:val>
                                        </p:tav>
                                        <p:tav tm="100000">
                                          <p:val>
                                            <p:strVal val="#ppt_y"/>
                                          </p:val>
                                        </p:tav>
                                      </p:tavLst>
                                    </p:anim>
                                    <p:anim calcmode="lin" valueType="num">
                                      <p:cBhvr>
                                        <p:cTn id="25" dur="500" fill="hold"/>
                                        <p:tgtEl>
                                          <p:spTgt spid="9251"/>
                                        </p:tgtEl>
                                        <p:attrNameLst>
                                          <p:attrName>ppt_w</p:attrName>
                                        </p:attrNameLst>
                                      </p:cBhvr>
                                      <p:tavLst>
                                        <p:tav tm="0">
                                          <p:val>
                                            <p:fltVal val="0"/>
                                          </p:val>
                                        </p:tav>
                                        <p:tav tm="100000">
                                          <p:val>
                                            <p:strVal val="#ppt_w"/>
                                          </p:val>
                                        </p:tav>
                                      </p:tavLst>
                                    </p:anim>
                                    <p:anim calcmode="lin" valueType="num">
                                      <p:cBhvr>
                                        <p:cTn id="26" dur="500" fill="hold"/>
                                        <p:tgtEl>
                                          <p:spTgt spid="9251"/>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9252"/>
                                        </p:tgtEl>
                                        <p:attrNameLst>
                                          <p:attrName>style.visibility</p:attrName>
                                        </p:attrNameLst>
                                      </p:cBhvr>
                                      <p:to>
                                        <p:strVal val="visible"/>
                                      </p:to>
                                    </p:set>
                                    <p:animEffect transition="in" filter="fade">
                                      <p:cBhvr>
                                        <p:cTn id="31" dur="1000"/>
                                        <p:tgtEl>
                                          <p:spTgt spid="9252"/>
                                        </p:tgtEl>
                                      </p:cBhvr>
                                    </p:animEffect>
                                    <p:anim calcmode="lin" valueType="num">
                                      <p:cBhvr>
                                        <p:cTn id="32" dur="1000" fill="hold"/>
                                        <p:tgtEl>
                                          <p:spTgt spid="9252"/>
                                        </p:tgtEl>
                                        <p:attrNameLst>
                                          <p:attrName>ppt_x</p:attrName>
                                        </p:attrNameLst>
                                      </p:cBhvr>
                                      <p:tavLst>
                                        <p:tav tm="0">
                                          <p:val>
                                            <p:strVal val="#ppt_x"/>
                                          </p:val>
                                        </p:tav>
                                        <p:tav tm="100000">
                                          <p:val>
                                            <p:strVal val="#ppt_x"/>
                                          </p:val>
                                        </p:tav>
                                      </p:tavLst>
                                    </p:anim>
                                    <p:anim calcmode="lin" valueType="num">
                                      <p:cBhvr>
                                        <p:cTn id="33" dur="1000" fill="hold"/>
                                        <p:tgtEl>
                                          <p:spTgt spid="9252"/>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9262"/>
                                        </p:tgtEl>
                                        <p:attrNameLst>
                                          <p:attrName>style.visibility</p:attrName>
                                        </p:attrNameLst>
                                      </p:cBhvr>
                                      <p:to>
                                        <p:strVal val="visible"/>
                                      </p:to>
                                    </p:set>
                                    <p:animEffect transition="in" filter="fade">
                                      <p:cBhvr>
                                        <p:cTn id="38" dur="1000"/>
                                        <p:tgtEl>
                                          <p:spTgt spid="9262"/>
                                        </p:tgtEl>
                                      </p:cBhvr>
                                    </p:animEffect>
                                    <p:anim calcmode="lin" valueType="num">
                                      <p:cBhvr>
                                        <p:cTn id="39" dur="1000" fill="hold"/>
                                        <p:tgtEl>
                                          <p:spTgt spid="9262"/>
                                        </p:tgtEl>
                                        <p:attrNameLst>
                                          <p:attrName>ppt_x</p:attrName>
                                        </p:attrNameLst>
                                      </p:cBhvr>
                                      <p:tavLst>
                                        <p:tav tm="0">
                                          <p:val>
                                            <p:strVal val="#ppt_x"/>
                                          </p:val>
                                        </p:tav>
                                        <p:tav tm="100000">
                                          <p:val>
                                            <p:strVal val="#ppt_x"/>
                                          </p:val>
                                        </p:tav>
                                      </p:tavLst>
                                    </p:anim>
                                    <p:anim calcmode="lin" valueType="num">
                                      <p:cBhvr>
                                        <p:cTn id="40" dur="1000" fill="hold"/>
                                        <p:tgtEl>
                                          <p:spTgt spid="9262"/>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 presetClass="entr" presetSubtype="0" fill="hold" grpId="0" nodeType="afterEffect">
                                  <p:stCondLst>
                                    <p:cond delay="500"/>
                                  </p:stCondLst>
                                  <p:childTnLst>
                                    <p:set>
                                      <p:cBhvr>
                                        <p:cTn id="43" dur="1" fill="hold">
                                          <p:stCondLst>
                                            <p:cond delay="0"/>
                                          </p:stCondLst>
                                        </p:cTn>
                                        <p:tgtEl>
                                          <p:spTgt spid="9223"/>
                                        </p:tgtEl>
                                        <p:attrNameLst>
                                          <p:attrName>style.visibility</p:attrName>
                                        </p:attrNameLst>
                                      </p:cBhvr>
                                      <p:to>
                                        <p:strVal val="visible"/>
                                      </p:to>
                                    </p:set>
                                  </p:childTnLst>
                                </p:cTn>
                              </p:par>
                            </p:childTnLst>
                          </p:cTn>
                        </p:par>
                        <p:par>
                          <p:cTn id="44" fill="hold">
                            <p:stCondLst>
                              <p:cond delay="1500"/>
                            </p:stCondLst>
                            <p:childTnLst>
                              <p:par>
                                <p:cTn id="45" presetID="1" presetClass="entr" presetSubtype="0" fill="hold" grpId="0" nodeType="afterEffect">
                                  <p:stCondLst>
                                    <p:cond delay="500"/>
                                  </p:stCondLst>
                                  <p:childTnLst>
                                    <p:set>
                                      <p:cBhvr>
                                        <p:cTn id="46" dur="1" fill="hold">
                                          <p:stCondLst>
                                            <p:cond delay="0"/>
                                          </p:stCondLst>
                                        </p:cTn>
                                        <p:tgtEl>
                                          <p:spTgt spid="9224"/>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grpId="0" nodeType="afterEffect">
                                  <p:stCondLst>
                                    <p:cond delay="500"/>
                                  </p:stCondLst>
                                  <p:childTnLst>
                                    <p:set>
                                      <p:cBhvr>
                                        <p:cTn id="49" dur="1" fill="hold">
                                          <p:stCondLst>
                                            <p:cond delay="0"/>
                                          </p:stCondLst>
                                        </p:cTn>
                                        <p:tgtEl>
                                          <p:spTgt spid="9225"/>
                                        </p:tgtEl>
                                        <p:attrNameLst>
                                          <p:attrName>style.visibility</p:attrName>
                                        </p:attrNameLst>
                                      </p:cBhvr>
                                      <p:to>
                                        <p:strVal val="visible"/>
                                      </p:to>
                                    </p:set>
                                  </p:childTnLst>
                                </p:cTn>
                              </p:par>
                            </p:childTnLst>
                          </p:cTn>
                        </p:par>
                        <p:par>
                          <p:cTn id="50" fill="hold">
                            <p:stCondLst>
                              <p:cond delay="2500"/>
                            </p:stCondLst>
                            <p:childTnLst>
                              <p:par>
                                <p:cTn id="51" presetID="1" presetClass="entr" presetSubtype="0" fill="hold" grpId="0" nodeType="afterEffect">
                                  <p:stCondLst>
                                    <p:cond delay="500"/>
                                  </p:stCondLst>
                                  <p:childTnLst>
                                    <p:set>
                                      <p:cBhvr>
                                        <p:cTn id="52" dur="1" fill="hold">
                                          <p:stCondLst>
                                            <p:cond delay="0"/>
                                          </p:stCondLst>
                                        </p:cTn>
                                        <p:tgtEl>
                                          <p:spTgt spid="9226"/>
                                        </p:tgtEl>
                                        <p:attrNameLst>
                                          <p:attrName>style.visibility</p:attrName>
                                        </p:attrNameLst>
                                      </p:cBhvr>
                                      <p:to>
                                        <p:strVal val="visible"/>
                                      </p:to>
                                    </p:set>
                                  </p:childTnLst>
                                </p:cTn>
                              </p:par>
                            </p:childTnLst>
                          </p:cTn>
                        </p:par>
                        <p:par>
                          <p:cTn id="53" fill="hold">
                            <p:stCondLst>
                              <p:cond delay="3000"/>
                            </p:stCondLst>
                            <p:childTnLst>
                              <p:par>
                                <p:cTn id="54" presetID="1" presetClass="entr" presetSubtype="0" fill="hold" grpId="0" nodeType="afterEffect">
                                  <p:stCondLst>
                                    <p:cond delay="500"/>
                                  </p:stCondLst>
                                  <p:childTnLst>
                                    <p:set>
                                      <p:cBhvr>
                                        <p:cTn id="55" dur="1" fill="hold">
                                          <p:stCondLst>
                                            <p:cond delay="0"/>
                                          </p:stCondLst>
                                        </p:cTn>
                                        <p:tgtEl>
                                          <p:spTgt spid="9227"/>
                                        </p:tgtEl>
                                        <p:attrNameLst>
                                          <p:attrName>style.visibility</p:attrName>
                                        </p:attrNameLst>
                                      </p:cBhvr>
                                      <p:to>
                                        <p:strVal val="visible"/>
                                      </p:to>
                                    </p:set>
                                  </p:childTnLst>
                                </p:cTn>
                              </p:par>
                            </p:childTnLst>
                          </p:cTn>
                        </p:par>
                        <p:par>
                          <p:cTn id="56" fill="hold">
                            <p:stCondLst>
                              <p:cond delay="3500"/>
                            </p:stCondLst>
                            <p:childTnLst>
                              <p:par>
                                <p:cTn id="57" presetID="1" presetClass="entr" presetSubtype="0" fill="hold" grpId="0" nodeType="afterEffect">
                                  <p:stCondLst>
                                    <p:cond delay="500"/>
                                  </p:stCondLst>
                                  <p:childTnLst>
                                    <p:set>
                                      <p:cBhvr>
                                        <p:cTn id="58" dur="1" fill="hold">
                                          <p:stCondLst>
                                            <p:cond delay="0"/>
                                          </p:stCondLst>
                                        </p:cTn>
                                        <p:tgtEl>
                                          <p:spTgt spid="9228"/>
                                        </p:tgtEl>
                                        <p:attrNameLst>
                                          <p:attrName>style.visibility</p:attrName>
                                        </p:attrNameLst>
                                      </p:cBhvr>
                                      <p:to>
                                        <p:strVal val="visible"/>
                                      </p:to>
                                    </p:set>
                                  </p:childTnLst>
                                </p:cTn>
                              </p:par>
                            </p:childTnLst>
                          </p:cTn>
                        </p:par>
                        <p:par>
                          <p:cTn id="59" fill="hold">
                            <p:stCondLst>
                              <p:cond delay="4000"/>
                            </p:stCondLst>
                            <p:childTnLst>
                              <p:par>
                                <p:cTn id="60" presetID="1" presetClass="entr" presetSubtype="0" fill="hold" grpId="0" nodeType="afterEffect">
                                  <p:stCondLst>
                                    <p:cond delay="500"/>
                                  </p:stCondLst>
                                  <p:childTnLst>
                                    <p:set>
                                      <p:cBhvr>
                                        <p:cTn id="61" dur="1" fill="hold">
                                          <p:stCondLst>
                                            <p:cond delay="0"/>
                                          </p:stCondLst>
                                        </p:cTn>
                                        <p:tgtEl>
                                          <p:spTgt spid="9229"/>
                                        </p:tgtEl>
                                        <p:attrNameLst>
                                          <p:attrName>style.visibility</p:attrName>
                                        </p:attrNameLst>
                                      </p:cBhvr>
                                      <p:to>
                                        <p:strVal val="visible"/>
                                      </p:to>
                                    </p:set>
                                  </p:childTnLst>
                                </p:cTn>
                              </p:par>
                            </p:childTnLst>
                          </p:cTn>
                        </p:par>
                        <p:par>
                          <p:cTn id="62" fill="hold">
                            <p:stCondLst>
                              <p:cond delay="4500"/>
                            </p:stCondLst>
                            <p:childTnLst>
                              <p:par>
                                <p:cTn id="63" presetID="1" presetClass="entr" presetSubtype="0" fill="hold" grpId="0" nodeType="afterEffect">
                                  <p:stCondLst>
                                    <p:cond delay="500"/>
                                  </p:stCondLst>
                                  <p:childTnLst>
                                    <p:set>
                                      <p:cBhvr>
                                        <p:cTn id="64" dur="1" fill="hold">
                                          <p:stCondLst>
                                            <p:cond delay="0"/>
                                          </p:stCondLst>
                                        </p:cTn>
                                        <p:tgtEl>
                                          <p:spTgt spid="9230"/>
                                        </p:tgtEl>
                                        <p:attrNameLst>
                                          <p:attrName>style.visibility</p:attrName>
                                        </p:attrNameLst>
                                      </p:cBhvr>
                                      <p:to>
                                        <p:strVal val="visible"/>
                                      </p:to>
                                    </p:set>
                                  </p:childTnLst>
                                </p:cTn>
                              </p:par>
                            </p:childTnLst>
                          </p:cTn>
                        </p:par>
                        <p:par>
                          <p:cTn id="65" fill="hold">
                            <p:stCondLst>
                              <p:cond delay="5000"/>
                            </p:stCondLst>
                            <p:childTnLst>
                              <p:par>
                                <p:cTn id="66" presetID="1" presetClass="entr" presetSubtype="0" fill="hold" grpId="0" nodeType="afterEffect">
                                  <p:stCondLst>
                                    <p:cond delay="500"/>
                                  </p:stCondLst>
                                  <p:childTnLst>
                                    <p:set>
                                      <p:cBhvr>
                                        <p:cTn id="67" dur="1" fill="hold">
                                          <p:stCondLst>
                                            <p:cond delay="0"/>
                                          </p:stCondLst>
                                        </p:cTn>
                                        <p:tgtEl>
                                          <p:spTgt spid="9235"/>
                                        </p:tgtEl>
                                        <p:attrNameLst>
                                          <p:attrName>style.visibility</p:attrName>
                                        </p:attrNameLst>
                                      </p:cBhvr>
                                      <p:to>
                                        <p:strVal val="visible"/>
                                      </p:to>
                                    </p:set>
                                  </p:childTnLst>
                                </p:cTn>
                              </p:par>
                            </p:childTnLst>
                          </p:cTn>
                        </p:par>
                        <p:par>
                          <p:cTn id="68" fill="hold">
                            <p:stCondLst>
                              <p:cond delay="5500"/>
                            </p:stCondLst>
                            <p:childTnLst>
                              <p:par>
                                <p:cTn id="69" presetID="1" presetClass="entr" presetSubtype="0" fill="hold" grpId="0" nodeType="afterEffect">
                                  <p:stCondLst>
                                    <p:cond delay="500"/>
                                  </p:stCondLst>
                                  <p:childTnLst>
                                    <p:set>
                                      <p:cBhvr>
                                        <p:cTn id="70" dur="1" fill="hold">
                                          <p:stCondLst>
                                            <p:cond delay="0"/>
                                          </p:stCondLst>
                                        </p:cTn>
                                        <p:tgtEl>
                                          <p:spTgt spid="9231"/>
                                        </p:tgtEl>
                                        <p:attrNameLst>
                                          <p:attrName>style.visibility</p:attrName>
                                        </p:attrNameLst>
                                      </p:cBhvr>
                                      <p:to>
                                        <p:strVal val="visible"/>
                                      </p:to>
                                    </p:set>
                                  </p:childTnLst>
                                </p:cTn>
                              </p:par>
                            </p:childTnLst>
                          </p:cTn>
                        </p:par>
                        <p:par>
                          <p:cTn id="71" fill="hold">
                            <p:stCondLst>
                              <p:cond delay="6000"/>
                            </p:stCondLst>
                            <p:childTnLst>
                              <p:par>
                                <p:cTn id="72" presetID="1" presetClass="entr" presetSubtype="0" fill="hold" grpId="0" nodeType="afterEffect">
                                  <p:stCondLst>
                                    <p:cond delay="500"/>
                                  </p:stCondLst>
                                  <p:childTnLst>
                                    <p:set>
                                      <p:cBhvr>
                                        <p:cTn id="73" dur="1" fill="hold">
                                          <p:stCondLst>
                                            <p:cond delay="0"/>
                                          </p:stCondLst>
                                        </p:cTn>
                                        <p:tgtEl>
                                          <p:spTgt spid="9233"/>
                                        </p:tgtEl>
                                        <p:attrNameLst>
                                          <p:attrName>style.visibility</p:attrName>
                                        </p:attrNameLst>
                                      </p:cBhvr>
                                      <p:to>
                                        <p:strVal val="visible"/>
                                      </p:to>
                                    </p:set>
                                  </p:childTnLst>
                                </p:cTn>
                              </p:par>
                            </p:childTnLst>
                          </p:cTn>
                        </p:par>
                        <p:par>
                          <p:cTn id="74" fill="hold">
                            <p:stCondLst>
                              <p:cond delay="6500"/>
                            </p:stCondLst>
                            <p:childTnLst>
                              <p:par>
                                <p:cTn id="75" presetID="1" presetClass="entr" presetSubtype="0" fill="hold" grpId="0" nodeType="afterEffect">
                                  <p:stCondLst>
                                    <p:cond delay="500"/>
                                  </p:stCondLst>
                                  <p:childTnLst>
                                    <p:set>
                                      <p:cBhvr>
                                        <p:cTn id="76" dur="1" fill="hold">
                                          <p:stCondLst>
                                            <p:cond delay="0"/>
                                          </p:stCondLst>
                                        </p:cTn>
                                        <p:tgtEl>
                                          <p:spTgt spid="9232"/>
                                        </p:tgtEl>
                                        <p:attrNameLst>
                                          <p:attrName>style.visibility</p:attrName>
                                        </p:attrNameLst>
                                      </p:cBhvr>
                                      <p:to>
                                        <p:strVal val="visible"/>
                                      </p:to>
                                    </p:set>
                                  </p:childTnLst>
                                </p:cTn>
                              </p:par>
                            </p:childTnLst>
                          </p:cTn>
                        </p:par>
                        <p:par>
                          <p:cTn id="77" fill="hold">
                            <p:stCondLst>
                              <p:cond delay="7000"/>
                            </p:stCondLst>
                            <p:childTnLst>
                              <p:par>
                                <p:cTn id="78" presetID="1" presetClass="entr" presetSubtype="0" fill="hold" grpId="0" nodeType="afterEffect">
                                  <p:stCondLst>
                                    <p:cond delay="500"/>
                                  </p:stCondLst>
                                  <p:childTnLst>
                                    <p:set>
                                      <p:cBhvr>
                                        <p:cTn id="79" dur="1" fill="hold">
                                          <p:stCondLst>
                                            <p:cond delay="0"/>
                                          </p:stCondLst>
                                        </p:cTn>
                                        <p:tgtEl>
                                          <p:spTgt spid="9234"/>
                                        </p:tgtEl>
                                        <p:attrNameLst>
                                          <p:attrName>style.visibility</p:attrName>
                                        </p:attrNameLst>
                                      </p:cBhvr>
                                      <p:to>
                                        <p:strVal val="visible"/>
                                      </p:to>
                                    </p:set>
                                  </p:childTnLst>
                                </p:cTn>
                              </p:par>
                            </p:childTnLst>
                          </p:cTn>
                        </p:par>
                        <p:par>
                          <p:cTn id="80" fill="hold">
                            <p:stCondLst>
                              <p:cond delay="7500"/>
                            </p:stCondLst>
                            <p:childTnLst>
                              <p:par>
                                <p:cTn id="81" presetID="1" presetClass="entr" presetSubtype="0" fill="hold" grpId="0" nodeType="afterEffect">
                                  <p:stCondLst>
                                    <p:cond delay="500"/>
                                  </p:stCondLst>
                                  <p:childTnLst>
                                    <p:set>
                                      <p:cBhvr>
                                        <p:cTn id="82" dur="1" fill="hold">
                                          <p:stCondLst>
                                            <p:cond delay="0"/>
                                          </p:stCondLst>
                                        </p:cTn>
                                        <p:tgtEl>
                                          <p:spTgt spid="9238"/>
                                        </p:tgtEl>
                                        <p:attrNameLst>
                                          <p:attrName>style.visibility</p:attrName>
                                        </p:attrNameLst>
                                      </p:cBhvr>
                                      <p:to>
                                        <p:strVal val="visible"/>
                                      </p:to>
                                    </p:set>
                                  </p:childTnLst>
                                </p:cTn>
                              </p:par>
                            </p:childTnLst>
                          </p:cTn>
                        </p:par>
                        <p:par>
                          <p:cTn id="83" fill="hold">
                            <p:stCondLst>
                              <p:cond delay="8000"/>
                            </p:stCondLst>
                            <p:childTnLst>
                              <p:par>
                                <p:cTn id="84" presetID="1" presetClass="entr" presetSubtype="0" fill="hold" grpId="0" nodeType="afterEffect">
                                  <p:stCondLst>
                                    <p:cond delay="500"/>
                                  </p:stCondLst>
                                  <p:childTnLst>
                                    <p:set>
                                      <p:cBhvr>
                                        <p:cTn id="85" dur="1" fill="hold">
                                          <p:stCondLst>
                                            <p:cond delay="0"/>
                                          </p:stCondLst>
                                        </p:cTn>
                                        <p:tgtEl>
                                          <p:spTgt spid="9237"/>
                                        </p:tgtEl>
                                        <p:attrNameLst>
                                          <p:attrName>style.visibility</p:attrName>
                                        </p:attrNameLst>
                                      </p:cBhvr>
                                      <p:to>
                                        <p:strVal val="visible"/>
                                      </p:to>
                                    </p:set>
                                  </p:childTnLst>
                                </p:cTn>
                              </p:par>
                            </p:childTnLst>
                          </p:cTn>
                        </p:par>
                        <p:par>
                          <p:cTn id="86" fill="hold">
                            <p:stCondLst>
                              <p:cond delay="8500"/>
                            </p:stCondLst>
                            <p:childTnLst>
                              <p:par>
                                <p:cTn id="87" presetID="1" presetClass="entr" presetSubtype="0" fill="hold" grpId="0" nodeType="afterEffect">
                                  <p:stCondLst>
                                    <p:cond delay="500"/>
                                  </p:stCondLst>
                                  <p:childTnLst>
                                    <p:set>
                                      <p:cBhvr>
                                        <p:cTn id="88" dur="1" fill="hold">
                                          <p:stCondLst>
                                            <p:cond delay="0"/>
                                          </p:stCondLst>
                                        </p:cTn>
                                        <p:tgtEl>
                                          <p:spTgt spid="9236"/>
                                        </p:tgtEl>
                                        <p:attrNameLst>
                                          <p:attrName>style.visibility</p:attrName>
                                        </p:attrNameLst>
                                      </p:cBhvr>
                                      <p:to>
                                        <p:strVal val="visible"/>
                                      </p:to>
                                    </p:set>
                                  </p:childTnLst>
                                </p:cTn>
                              </p:par>
                            </p:childTnLst>
                          </p:cTn>
                        </p:par>
                        <p:par>
                          <p:cTn id="89" fill="hold">
                            <p:stCondLst>
                              <p:cond delay="9000"/>
                            </p:stCondLst>
                            <p:childTnLst>
                              <p:par>
                                <p:cTn id="90" presetID="1" presetClass="entr" presetSubtype="0" fill="hold" grpId="0" nodeType="afterEffect">
                                  <p:stCondLst>
                                    <p:cond delay="500"/>
                                  </p:stCondLst>
                                  <p:childTnLst>
                                    <p:set>
                                      <p:cBhvr>
                                        <p:cTn id="91" dur="1" fill="hold">
                                          <p:stCondLst>
                                            <p:cond delay="0"/>
                                          </p:stCondLst>
                                        </p:cTn>
                                        <p:tgtEl>
                                          <p:spTgt spid="9239"/>
                                        </p:tgtEl>
                                        <p:attrNameLst>
                                          <p:attrName>style.visibility</p:attrName>
                                        </p:attrNameLst>
                                      </p:cBhvr>
                                      <p:to>
                                        <p:strVal val="visible"/>
                                      </p:to>
                                    </p:set>
                                  </p:childTnLst>
                                </p:cTn>
                              </p:par>
                            </p:childTnLst>
                          </p:cTn>
                        </p:par>
                        <p:par>
                          <p:cTn id="92" fill="hold">
                            <p:stCondLst>
                              <p:cond delay="9500"/>
                            </p:stCondLst>
                            <p:childTnLst>
                              <p:par>
                                <p:cTn id="93" presetID="1" presetClass="entr" presetSubtype="0" fill="hold" grpId="0" nodeType="afterEffect">
                                  <p:stCondLst>
                                    <p:cond delay="500"/>
                                  </p:stCondLst>
                                  <p:childTnLst>
                                    <p:set>
                                      <p:cBhvr>
                                        <p:cTn id="94" dur="1" fill="hold">
                                          <p:stCondLst>
                                            <p:cond delay="0"/>
                                          </p:stCondLst>
                                        </p:cTn>
                                        <p:tgtEl>
                                          <p:spTgt spid="9240"/>
                                        </p:tgtEl>
                                        <p:attrNameLst>
                                          <p:attrName>style.visibility</p:attrName>
                                        </p:attrNameLst>
                                      </p:cBhvr>
                                      <p:to>
                                        <p:strVal val="visible"/>
                                      </p:to>
                                    </p:set>
                                  </p:childTnLst>
                                </p:cTn>
                              </p:par>
                            </p:childTnLst>
                          </p:cTn>
                        </p:par>
                        <p:par>
                          <p:cTn id="95" fill="hold">
                            <p:stCondLst>
                              <p:cond delay="10000"/>
                            </p:stCondLst>
                            <p:childTnLst>
                              <p:par>
                                <p:cTn id="96" presetID="1" presetClass="entr" presetSubtype="0" fill="hold" grpId="0" nodeType="afterEffect">
                                  <p:stCondLst>
                                    <p:cond delay="500"/>
                                  </p:stCondLst>
                                  <p:childTnLst>
                                    <p:set>
                                      <p:cBhvr>
                                        <p:cTn id="97" dur="1" fill="hold">
                                          <p:stCondLst>
                                            <p:cond delay="0"/>
                                          </p:stCondLst>
                                        </p:cTn>
                                        <p:tgtEl>
                                          <p:spTgt spid="9241"/>
                                        </p:tgtEl>
                                        <p:attrNameLst>
                                          <p:attrName>style.visibility</p:attrName>
                                        </p:attrNameLst>
                                      </p:cBhvr>
                                      <p:to>
                                        <p:strVal val="visible"/>
                                      </p:to>
                                    </p:set>
                                  </p:childTnLst>
                                </p:cTn>
                              </p:par>
                            </p:childTnLst>
                          </p:cTn>
                        </p:par>
                        <p:par>
                          <p:cTn id="98" fill="hold">
                            <p:stCondLst>
                              <p:cond delay="10500"/>
                            </p:stCondLst>
                            <p:childTnLst>
                              <p:par>
                                <p:cTn id="99" presetID="1" presetClass="entr" presetSubtype="0" fill="hold" grpId="0" nodeType="afterEffect">
                                  <p:stCondLst>
                                    <p:cond delay="500"/>
                                  </p:stCondLst>
                                  <p:childTnLst>
                                    <p:set>
                                      <p:cBhvr>
                                        <p:cTn id="100" dur="1" fill="hold">
                                          <p:stCondLst>
                                            <p:cond delay="0"/>
                                          </p:stCondLst>
                                        </p:cTn>
                                        <p:tgtEl>
                                          <p:spTgt spid="9242"/>
                                        </p:tgtEl>
                                        <p:attrNameLst>
                                          <p:attrName>style.visibility</p:attrName>
                                        </p:attrNameLst>
                                      </p:cBhvr>
                                      <p:to>
                                        <p:strVal val="visible"/>
                                      </p:to>
                                    </p:set>
                                  </p:childTnLst>
                                </p:cTn>
                              </p:par>
                            </p:childTnLst>
                          </p:cTn>
                        </p:par>
                        <p:par>
                          <p:cTn id="101" fill="hold">
                            <p:stCondLst>
                              <p:cond delay="11000"/>
                            </p:stCondLst>
                            <p:childTnLst>
                              <p:par>
                                <p:cTn id="102" presetID="1" presetClass="entr" presetSubtype="0" fill="hold" grpId="0" nodeType="afterEffect">
                                  <p:stCondLst>
                                    <p:cond delay="500"/>
                                  </p:stCondLst>
                                  <p:childTnLst>
                                    <p:set>
                                      <p:cBhvr>
                                        <p:cTn id="103" dur="1" fill="hold">
                                          <p:stCondLst>
                                            <p:cond delay="0"/>
                                          </p:stCondLst>
                                        </p:cTn>
                                        <p:tgtEl>
                                          <p:spTgt spid="9243"/>
                                        </p:tgtEl>
                                        <p:attrNameLst>
                                          <p:attrName>style.visibility</p:attrName>
                                        </p:attrNameLst>
                                      </p:cBhvr>
                                      <p:to>
                                        <p:strVal val="visible"/>
                                      </p:to>
                                    </p:set>
                                  </p:childTnLst>
                                </p:cTn>
                              </p:par>
                            </p:childTnLst>
                          </p:cTn>
                        </p:par>
                        <p:par>
                          <p:cTn id="104" fill="hold">
                            <p:stCondLst>
                              <p:cond delay="11500"/>
                            </p:stCondLst>
                            <p:childTnLst>
                              <p:par>
                                <p:cTn id="105" presetID="1" presetClass="entr" presetSubtype="0" fill="hold" grpId="0" nodeType="afterEffect">
                                  <p:stCondLst>
                                    <p:cond delay="500"/>
                                  </p:stCondLst>
                                  <p:childTnLst>
                                    <p:set>
                                      <p:cBhvr>
                                        <p:cTn id="106" dur="1" fill="hold">
                                          <p:stCondLst>
                                            <p:cond delay="0"/>
                                          </p:stCondLst>
                                        </p:cTn>
                                        <p:tgtEl>
                                          <p:spTgt spid="9244"/>
                                        </p:tgtEl>
                                        <p:attrNameLst>
                                          <p:attrName>style.visibility</p:attrName>
                                        </p:attrNameLst>
                                      </p:cBhvr>
                                      <p:to>
                                        <p:strVal val="visible"/>
                                      </p:to>
                                    </p:set>
                                  </p:childTnLst>
                                </p:cTn>
                              </p:par>
                            </p:childTnLst>
                          </p:cTn>
                        </p:par>
                        <p:par>
                          <p:cTn id="107" fill="hold">
                            <p:stCondLst>
                              <p:cond delay="12000"/>
                            </p:stCondLst>
                            <p:childTnLst>
                              <p:par>
                                <p:cTn id="108" presetID="1" presetClass="entr" presetSubtype="0" fill="hold" grpId="0" nodeType="afterEffect">
                                  <p:stCondLst>
                                    <p:cond delay="500"/>
                                  </p:stCondLst>
                                  <p:childTnLst>
                                    <p:set>
                                      <p:cBhvr>
                                        <p:cTn id="109" dur="1" fill="hold">
                                          <p:stCondLst>
                                            <p:cond delay="0"/>
                                          </p:stCondLst>
                                        </p:cTn>
                                        <p:tgtEl>
                                          <p:spTgt spid="9245"/>
                                        </p:tgtEl>
                                        <p:attrNameLst>
                                          <p:attrName>style.visibility</p:attrName>
                                        </p:attrNameLst>
                                      </p:cBhvr>
                                      <p:to>
                                        <p:strVal val="visible"/>
                                      </p:to>
                                    </p:set>
                                  </p:childTnLst>
                                </p:cTn>
                              </p:par>
                            </p:childTnLst>
                          </p:cTn>
                        </p:par>
                        <p:par>
                          <p:cTn id="110" fill="hold">
                            <p:stCondLst>
                              <p:cond delay="12500"/>
                            </p:stCondLst>
                            <p:childTnLst>
                              <p:par>
                                <p:cTn id="111" presetID="1" presetClass="entr" presetSubtype="0" fill="hold" grpId="0" nodeType="afterEffect">
                                  <p:stCondLst>
                                    <p:cond delay="500"/>
                                  </p:stCondLst>
                                  <p:childTnLst>
                                    <p:set>
                                      <p:cBhvr>
                                        <p:cTn id="112" dur="1" fill="hold">
                                          <p:stCondLst>
                                            <p:cond delay="0"/>
                                          </p:stCondLst>
                                        </p:cTn>
                                        <p:tgtEl>
                                          <p:spTgt spid="9246"/>
                                        </p:tgtEl>
                                        <p:attrNameLst>
                                          <p:attrName>style.visibility</p:attrName>
                                        </p:attrNameLst>
                                      </p:cBhvr>
                                      <p:to>
                                        <p:strVal val="visible"/>
                                      </p:to>
                                    </p:set>
                                  </p:childTnLst>
                                </p:cTn>
                              </p:par>
                            </p:childTnLst>
                          </p:cTn>
                        </p:par>
                        <p:par>
                          <p:cTn id="113" fill="hold">
                            <p:stCondLst>
                              <p:cond delay="13000"/>
                            </p:stCondLst>
                            <p:childTnLst>
                              <p:par>
                                <p:cTn id="114" presetID="10" presetClass="entr" presetSubtype="0" fill="hold" grpId="0" nodeType="afterEffect">
                                  <p:stCondLst>
                                    <p:cond delay="500"/>
                                  </p:stCondLst>
                                  <p:childTnLst>
                                    <p:set>
                                      <p:cBhvr>
                                        <p:cTn id="115" dur="1" fill="hold">
                                          <p:stCondLst>
                                            <p:cond delay="0"/>
                                          </p:stCondLst>
                                        </p:cTn>
                                        <p:tgtEl>
                                          <p:spTgt spid="9264"/>
                                        </p:tgtEl>
                                        <p:attrNameLst>
                                          <p:attrName>style.visibility</p:attrName>
                                        </p:attrNameLst>
                                      </p:cBhvr>
                                      <p:to>
                                        <p:strVal val="visible"/>
                                      </p:to>
                                    </p:set>
                                    <p:animEffect transition="in" filter="fade">
                                      <p:cBhvr>
                                        <p:cTn id="116" dur="2000"/>
                                        <p:tgtEl>
                                          <p:spTgt spid="9264"/>
                                        </p:tgtEl>
                                      </p:cBhvr>
                                    </p:animEffect>
                                  </p:childTnLst>
                                </p:cTn>
                              </p:par>
                            </p:childTnLst>
                          </p:cTn>
                        </p:par>
                        <p:par>
                          <p:cTn id="117" fill="hold">
                            <p:stCondLst>
                              <p:cond delay="15500"/>
                            </p:stCondLst>
                            <p:childTnLst>
                              <p:par>
                                <p:cTn id="118" presetID="10" presetClass="entr" presetSubtype="0" fill="hold" grpId="0" nodeType="afterEffect">
                                  <p:stCondLst>
                                    <p:cond delay="500"/>
                                  </p:stCondLst>
                                  <p:childTnLst>
                                    <p:set>
                                      <p:cBhvr>
                                        <p:cTn id="119" dur="1" fill="hold">
                                          <p:stCondLst>
                                            <p:cond delay="0"/>
                                          </p:stCondLst>
                                        </p:cTn>
                                        <p:tgtEl>
                                          <p:spTgt spid="9266"/>
                                        </p:tgtEl>
                                        <p:attrNameLst>
                                          <p:attrName>style.visibility</p:attrName>
                                        </p:attrNameLst>
                                      </p:cBhvr>
                                      <p:to>
                                        <p:strVal val="visible"/>
                                      </p:to>
                                    </p:set>
                                    <p:animEffect transition="in" filter="fade">
                                      <p:cBhvr>
                                        <p:cTn id="120" dur="2000"/>
                                        <p:tgtEl>
                                          <p:spTgt spid="9266"/>
                                        </p:tgtEl>
                                      </p:cBhvr>
                                    </p:animEffect>
                                  </p:childTnLst>
                                </p:cTn>
                              </p:par>
                            </p:childTnLst>
                          </p:cTn>
                        </p:par>
                        <p:par>
                          <p:cTn id="121" fill="hold">
                            <p:stCondLst>
                              <p:cond delay="18000"/>
                            </p:stCondLst>
                            <p:childTnLst>
                              <p:par>
                                <p:cTn id="122" presetID="1" presetClass="entr" presetSubtype="0" fill="hold" grpId="0" nodeType="afterEffect">
                                  <p:stCondLst>
                                    <p:cond delay="0"/>
                                  </p:stCondLst>
                                  <p:childTnLst>
                                    <p:set>
                                      <p:cBhvr>
                                        <p:cTn id="123" dur="1" fill="hold">
                                          <p:stCondLst>
                                            <p:cond delay="0"/>
                                          </p:stCondLst>
                                        </p:cTn>
                                        <p:tgtEl>
                                          <p:spTgt spid="9284"/>
                                        </p:tgtEl>
                                        <p:attrNameLst>
                                          <p:attrName>style.visibility</p:attrName>
                                        </p:attrNameLst>
                                      </p:cBhvr>
                                      <p:to>
                                        <p:strVal val="visible"/>
                                      </p:to>
                                    </p:set>
                                  </p:childTnLst>
                                </p:cTn>
                              </p:par>
                            </p:childTnLst>
                          </p:cTn>
                        </p:par>
                        <p:par>
                          <p:cTn id="124" fill="hold">
                            <p:stCondLst>
                              <p:cond delay="18000"/>
                            </p:stCondLst>
                            <p:childTnLst>
                              <p:par>
                                <p:cTn id="125" presetID="10" presetClass="entr" presetSubtype="0" fill="hold" grpId="0" nodeType="afterEffect">
                                  <p:stCondLst>
                                    <p:cond delay="500"/>
                                  </p:stCondLst>
                                  <p:childTnLst>
                                    <p:set>
                                      <p:cBhvr>
                                        <p:cTn id="126" dur="1" fill="hold">
                                          <p:stCondLst>
                                            <p:cond delay="0"/>
                                          </p:stCondLst>
                                        </p:cTn>
                                        <p:tgtEl>
                                          <p:spTgt spid="9265"/>
                                        </p:tgtEl>
                                        <p:attrNameLst>
                                          <p:attrName>style.visibility</p:attrName>
                                        </p:attrNameLst>
                                      </p:cBhvr>
                                      <p:to>
                                        <p:strVal val="visible"/>
                                      </p:to>
                                    </p:set>
                                    <p:animEffect transition="in" filter="fade">
                                      <p:cBhvr>
                                        <p:cTn id="127" dur="2000"/>
                                        <p:tgtEl>
                                          <p:spTgt spid="9265"/>
                                        </p:tgtEl>
                                      </p:cBhvr>
                                    </p:animEffect>
                                  </p:childTnLst>
                                </p:cTn>
                              </p:par>
                            </p:childTnLst>
                          </p:cTn>
                        </p:par>
                        <p:par>
                          <p:cTn id="128" fill="hold">
                            <p:stCondLst>
                              <p:cond delay="20500"/>
                            </p:stCondLst>
                            <p:childTnLst>
                              <p:par>
                                <p:cTn id="129" presetID="41" presetClass="entr" presetSubtype="0" fill="hold" grpId="0" nodeType="afterEffect">
                                  <p:stCondLst>
                                    <p:cond delay="0"/>
                                  </p:stCondLst>
                                  <p:iterate type="lt">
                                    <p:tmPct val="10000"/>
                                  </p:iterate>
                                  <p:childTnLst>
                                    <p:set>
                                      <p:cBhvr>
                                        <p:cTn id="130" dur="1" fill="hold">
                                          <p:stCondLst>
                                            <p:cond delay="0"/>
                                          </p:stCondLst>
                                        </p:cTn>
                                        <p:tgtEl>
                                          <p:spTgt spid="9247"/>
                                        </p:tgtEl>
                                        <p:attrNameLst>
                                          <p:attrName>style.visibility</p:attrName>
                                        </p:attrNameLst>
                                      </p:cBhvr>
                                      <p:to>
                                        <p:strVal val="visible"/>
                                      </p:to>
                                    </p:set>
                                    <p:anim calcmode="lin" valueType="num">
                                      <p:cBhvr>
                                        <p:cTn id="131" dur="3000" fill="hold"/>
                                        <p:tgtEl>
                                          <p:spTgt spid="9247"/>
                                        </p:tgtEl>
                                        <p:attrNameLst>
                                          <p:attrName>ppt_x</p:attrName>
                                        </p:attrNameLst>
                                      </p:cBhvr>
                                      <p:tavLst>
                                        <p:tav tm="0">
                                          <p:val>
                                            <p:strVal val="#ppt_x"/>
                                          </p:val>
                                        </p:tav>
                                        <p:tav tm="50000">
                                          <p:val>
                                            <p:strVal val="#ppt_x+.1"/>
                                          </p:val>
                                        </p:tav>
                                        <p:tav tm="100000">
                                          <p:val>
                                            <p:strVal val="#ppt_x"/>
                                          </p:val>
                                        </p:tav>
                                      </p:tavLst>
                                    </p:anim>
                                    <p:anim calcmode="lin" valueType="num">
                                      <p:cBhvr>
                                        <p:cTn id="132" dur="3000" fill="hold"/>
                                        <p:tgtEl>
                                          <p:spTgt spid="9247"/>
                                        </p:tgtEl>
                                        <p:attrNameLst>
                                          <p:attrName>ppt_y</p:attrName>
                                        </p:attrNameLst>
                                      </p:cBhvr>
                                      <p:tavLst>
                                        <p:tav tm="0">
                                          <p:val>
                                            <p:strVal val="#ppt_y"/>
                                          </p:val>
                                        </p:tav>
                                        <p:tav tm="100000">
                                          <p:val>
                                            <p:strVal val="#ppt_y"/>
                                          </p:val>
                                        </p:tav>
                                      </p:tavLst>
                                    </p:anim>
                                    <p:anim calcmode="lin" valueType="num">
                                      <p:cBhvr>
                                        <p:cTn id="133" dur="3000" fill="hold"/>
                                        <p:tgtEl>
                                          <p:spTgt spid="9247"/>
                                        </p:tgtEl>
                                        <p:attrNameLst>
                                          <p:attrName>ppt_h</p:attrName>
                                        </p:attrNameLst>
                                      </p:cBhvr>
                                      <p:tavLst>
                                        <p:tav tm="0">
                                          <p:val>
                                            <p:strVal val="#ppt_h/10"/>
                                          </p:val>
                                        </p:tav>
                                        <p:tav tm="50000">
                                          <p:val>
                                            <p:strVal val="#ppt_h+.01"/>
                                          </p:val>
                                        </p:tav>
                                        <p:tav tm="100000">
                                          <p:val>
                                            <p:strVal val="#ppt_h"/>
                                          </p:val>
                                        </p:tav>
                                      </p:tavLst>
                                    </p:anim>
                                    <p:anim calcmode="lin" valueType="num">
                                      <p:cBhvr>
                                        <p:cTn id="134" dur="3000" fill="hold"/>
                                        <p:tgtEl>
                                          <p:spTgt spid="9247"/>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3000" tmFilter="0,0; .5, 1; 1, 1"/>
                                        <p:tgtEl>
                                          <p:spTgt spid="9247"/>
                                        </p:tgtEl>
                                      </p:cBhvr>
                                    </p:animEffect>
                                  </p:childTnLst>
                                  <p:subTnLst>
                                    <p:audio>
                                      <p:cMediaNode>
                                        <p:cTn display="0" masterRel="sameClick">
                                          <p:stCondLst>
                                            <p:cond evt="begin" delay="0">
                                              <p:tn val="129"/>
                                            </p:cond>
                                          </p:stCondLst>
                                          <p:endCondLst>
                                            <p:cond evt="onStopAudio" delay="0">
                                              <p:tgtEl>
                                                <p:sldTgt/>
                                              </p:tgtEl>
                                            </p:cond>
                                          </p:endCondLst>
                                        </p:cTn>
                                        <p:tgtEl>
                                          <p:sndTgt r:embed="rId2" name="chimes.wav"/>
                                        </p:tgtEl>
                                      </p:cMediaNode>
                                    </p:audio>
                                  </p:subTnLst>
                                </p:cTn>
                              </p:par>
                            </p:childTnLst>
                          </p:cTn>
                        </p:par>
                        <p:par>
                          <p:cTn id="136" fill="hold">
                            <p:stCondLst>
                              <p:cond delay="26800"/>
                            </p:stCondLst>
                            <p:childTnLst>
                              <p:par>
                                <p:cTn id="137" presetID="10" presetClass="entr" presetSubtype="0" fill="hold" grpId="0" nodeType="afterEffect">
                                  <p:stCondLst>
                                    <p:cond delay="0"/>
                                  </p:stCondLst>
                                  <p:childTnLst>
                                    <p:set>
                                      <p:cBhvr>
                                        <p:cTn id="138" dur="1" fill="hold">
                                          <p:stCondLst>
                                            <p:cond delay="0"/>
                                          </p:stCondLst>
                                        </p:cTn>
                                        <p:tgtEl>
                                          <p:spTgt spid="9282"/>
                                        </p:tgtEl>
                                        <p:attrNameLst>
                                          <p:attrName>style.visibility</p:attrName>
                                        </p:attrNameLst>
                                      </p:cBhvr>
                                      <p:to>
                                        <p:strVal val="visible"/>
                                      </p:to>
                                    </p:set>
                                    <p:animEffect transition="in" filter="fade">
                                      <p:cBhvr>
                                        <p:cTn id="139" dur="2000"/>
                                        <p:tgtEl>
                                          <p:spTgt spid="9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2" grpId="0" animBg="1"/>
      <p:bldP spid="9223" grpId="0" animBg="1"/>
      <p:bldP spid="9224" grpId="0" animBg="1"/>
      <p:bldP spid="9225" grpId="0" animBg="1"/>
      <p:bldP spid="9226" grpId="0" animBg="1"/>
      <p:bldP spid="9227" grpId="0" animBg="1"/>
      <p:bldP spid="9228" grpId="0" animBg="1"/>
      <p:bldP spid="9229" grpId="0" animBg="1"/>
      <p:bldP spid="9230" grpId="0" animBg="1"/>
      <p:bldP spid="9231" grpId="0" animBg="1"/>
      <p:bldP spid="9232" grpId="0" animBg="1"/>
      <p:bldP spid="9233" grpId="0" animBg="1"/>
      <p:bldP spid="9234" grpId="0" animBg="1"/>
      <p:bldP spid="9235" grpId="0" animBg="1"/>
      <p:bldP spid="9236" grpId="0" animBg="1"/>
      <p:bldP spid="9237" grpId="0" animBg="1"/>
      <p:bldP spid="9238" grpId="0" animBg="1"/>
      <p:bldP spid="9239" grpId="0" animBg="1"/>
      <p:bldP spid="9240" grpId="0" animBg="1"/>
      <p:bldP spid="9241" grpId="0" animBg="1"/>
      <p:bldP spid="9242" grpId="0" animBg="1"/>
      <p:bldP spid="9243" grpId="0" animBg="1"/>
      <p:bldP spid="9244" grpId="0" animBg="1"/>
      <p:bldP spid="9245" grpId="0" animBg="1"/>
      <p:bldP spid="9246" grpId="0" animBg="1"/>
      <p:bldP spid="9247" grpId="0"/>
      <p:bldP spid="9250" grpId="0" animBg="1"/>
      <p:bldP spid="9251" grpId="0" animBg="1"/>
      <p:bldP spid="9252" grpId="0" animBg="1"/>
      <p:bldP spid="9263" grpId="0" animBg="1"/>
      <p:bldP spid="9264" grpId="0"/>
      <p:bldP spid="9265" grpId="0"/>
      <p:bldP spid="9266" grpId="0"/>
      <p:bldP spid="9282" grpId="0" animBg="1"/>
      <p:bldP spid="928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46275"/>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10321" name="Rectangle 81"/>
          <p:cNvSpPr>
            <a:spLocks noChangeArrowheads="1"/>
          </p:cNvSpPr>
          <p:nvPr/>
        </p:nvSpPr>
        <p:spPr bwMode="auto">
          <a:xfrm>
            <a:off x="0" y="2132013"/>
            <a:ext cx="9144000" cy="4394200"/>
          </a:xfrm>
          <a:prstGeom prst="rect">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pPr algn="ctr"/>
            <a:endParaRPr lang="en-US"/>
          </a:p>
        </p:txBody>
      </p:sp>
      <p:sp>
        <p:nvSpPr>
          <p:cNvPr id="10245" name="Text Box 5"/>
          <p:cNvSpPr txBox="1">
            <a:spLocks noChangeArrowheads="1"/>
          </p:cNvSpPr>
          <p:nvPr/>
        </p:nvSpPr>
        <p:spPr bwMode="auto">
          <a:xfrm>
            <a:off x="1619250" y="549275"/>
            <a:ext cx="5976938" cy="457200"/>
          </a:xfrm>
          <a:prstGeom prst="rect">
            <a:avLst/>
          </a:prstGeom>
          <a:gradFill rotWithShape="1">
            <a:gsLst>
              <a:gs pos="0">
                <a:srgbClr val="000099"/>
              </a:gs>
              <a:gs pos="50000">
                <a:schemeClr val="hlink"/>
              </a:gs>
              <a:gs pos="100000">
                <a:srgbClr val="000099"/>
              </a:gs>
            </a:gsLst>
            <a:lin ang="2700000" scaled="1"/>
          </a:gradFill>
          <a:ln w="9525">
            <a:noFill/>
            <a:miter lim="800000"/>
            <a:headEnd/>
            <a:tailEnd/>
          </a:ln>
          <a:effectLst/>
        </p:spPr>
        <p:txBody>
          <a:bodyPr>
            <a:spAutoFit/>
          </a:bodyPr>
          <a:lstStyle/>
          <a:p>
            <a:pPr algn="ctr">
              <a:spcBef>
                <a:spcPct val="50000"/>
              </a:spcBef>
            </a:pPr>
            <a:r>
              <a:rPr lang="es-ES_tradnl" sz="2400">
                <a:solidFill>
                  <a:srgbClr val="FFFF00"/>
                </a:solidFill>
              </a:rPr>
              <a:t>THE MOLECULAR LINE RENDERING</a:t>
            </a:r>
            <a:endParaRPr lang="en-US" sz="2400">
              <a:solidFill>
                <a:srgbClr val="FFFF00"/>
              </a:solidFill>
            </a:endParaRPr>
          </a:p>
        </p:txBody>
      </p:sp>
      <p:sp>
        <p:nvSpPr>
          <p:cNvPr id="10246" name="Text Box 6"/>
          <p:cNvSpPr txBox="1">
            <a:spLocks noChangeArrowheads="1"/>
          </p:cNvSpPr>
          <p:nvPr/>
        </p:nvSpPr>
        <p:spPr bwMode="auto">
          <a:xfrm>
            <a:off x="611188" y="4148138"/>
            <a:ext cx="2486025" cy="396875"/>
          </a:xfrm>
          <a:prstGeom prst="rect">
            <a:avLst/>
          </a:prstGeom>
          <a:noFill/>
          <a:ln w="9525">
            <a:noFill/>
            <a:miter lim="800000"/>
            <a:headEnd/>
            <a:tailEnd/>
          </a:ln>
          <a:effectLst/>
        </p:spPr>
        <p:txBody>
          <a:bodyPr wrap="none">
            <a:spAutoFit/>
          </a:bodyPr>
          <a:lstStyle/>
          <a:p>
            <a:r>
              <a:rPr lang="es-ES_tradnl" sz="2000"/>
              <a:t>CH</a:t>
            </a:r>
            <a:r>
              <a:rPr lang="es-ES_tradnl" sz="2000" baseline="-25000"/>
              <a:t>3</a:t>
            </a:r>
            <a:r>
              <a:rPr lang="es-ES_tradnl" sz="2000"/>
              <a:t>CH</a:t>
            </a:r>
            <a:r>
              <a:rPr lang="es-ES_tradnl" sz="2000" baseline="-25000"/>
              <a:t>2</a:t>
            </a:r>
            <a:r>
              <a:rPr lang="es-ES_tradnl" sz="2000"/>
              <a:t>CH</a:t>
            </a:r>
            <a:r>
              <a:rPr lang="es-ES_tradnl" sz="2000" baseline="-25000"/>
              <a:t>2</a:t>
            </a:r>
            <a:r>
              <a:rPr lang="es-ES_tradnl" sz="2000"/>
              <a:t>CH</a:t>
            </a:r>
            <a:r>
              <a:rPr lang="es-ES_tradnl" sz="2000" baseline="-25000"/>
              <a:t>2</a:t>
            </a:r>
            <a:r>
              <a:rPr lang="es-ES_tradnl" sz="2000"/>
              <a:t>CH</a:t>
            </a:r>
            <a:r>
              <a:rPr lang="es-ES_tradnl" sz="2000" baseline="-25000"/>
              <a:t>3</a:t>
            </a:r>
            <a:endParaRPr lang="en-US" sz="2000" baseline="-25000"/>
          </a:p>
        </p:txBody>
      </p:sp>
      <p:sp>
        <p:nvSpPr>
          <p:cNvPr id="10247" name="Text Box 7"/>
          <p:cNvSpPr txBox="1">
            <a:spLocks noChangeArrowheads="1"/>
          </p:cNvSpPr>
          <p:nvPr/>
        </p:nvSpPr>
        <p:spPr bwMode="auto">
          <a:xfrm>
            <a:off x="3132138" y="4219575"/>
            <a:ext cx="647700" cy="457200"/>
          </a:xfrm>
          <a:prstGeom prst="rect">
            <a:avLst/>
          </a:prstGeom>
          <a:noFill/>
          <a:ln w="9525">
            <a:noFill/>
            <a:miter lim="800000"/>
            <a:headEnd/>
            <a:tailEnd/>
          </a:ln>
          <a:effectLst/>
        </p:spPr>
        <p:txBody>
          <a:bodyPr>
            <a:spAutoFit/>
          </a:bodyPr>
          <a:lstStyle/>
          <a:p>
            <a:pPr algn="ctr">
              <a:spcBef>
                <a:spcPct val="50000"/>
              </a:spcBef>
            </a:pPr>
            <a:r>
              <a:rPr lang="es-ES_tradnl" sz="2400"/>
              <a:t>=</a:t>
            </a:r>
            <a:endParaRPr lang="en-US" sz="2400"/>
          </a:p>
        </p:txBody>
      </p:sp>
      <p:sp>
        <p:nvSpPr>
          <p:cNvPr id="10248" name="Line 8"/>
          <p:cNvSpPr>
            <a:spLocks noChangeShapeType="1"/>
          </p:cNvSpPr>
          <p:nvPr/>
        </p:nvSpPr>
        <p:spPr bwMode="auto">
          <a:xfrm>
            <a:off x="4427538" y="4292600"/>
            <a:ext cx="360362" cy="215900"/>
          </a:xfrm>
          <a:prstGeom prst="line">
            <a:avLst/>
          </a:prstGeom>
          <a:noFill/>
          <a:ln w="28575">
            <a:solidFill>
              <a:schemeClr val="tx1"/>
            </a:solidFill>
            <a:round/>
            <a:headEnd/>
            <a:tailEnd/>
          </a:ln>
          <a:effectLst/>
        </p:spPr>
        <p:txBody>
          <a:bodyPr/>
          <a:lstStyle/>
          <a:p>
            <a:endParaRPr lang="en-US"/>
          </a:p>
        </p:txBody>
      </p:sp>
      <p:sp>
        <p:nvSpPr>
          <p:cNvPr id="10249" name="Line 9"/>
          <p:cNvSpPr>
            <a:spLocks noChangeShapeType="1"/>
          </p:cNvSpPr>
          <p:nvPr/>
        </p:nvSpPr>
        <p:spPr bwMode="auto">
          <a:xfrm flipV="1">
            <a:off x="4787900" y="4292600"/>
            <a:ext cx="360363" cy="215900"/>
          </a:xfrm>
          <a:prstGeom prst="line">
            <a:avLst/>
          </a:prstGeom>
          <a:noFill/>
          <a:ln w="28575">
            <a:solidFill>
              <a:schemeClr val="tx1"/>
            </a:solidFill>
            <a:round/>
            <a:headEnd/>
            <a:tailEnd/>
          </a:ln>
          <a:effectLst/>
        </p:spPr>
        <p:txBody>
          <a:bodyPr/>
          <a:lstStyle/>
          <a:p>
            <a:endParaRPr lang="en-US"/>
          </a:p>
        </p:txBody>
      </p:sp>
      <p:sp>
        <p:nvSpPr>
          <p:cNvPr id="10250" name="Line 10"/>
          <p:cNvSpPr>
            <a:spLocks noChangeShapeType="1"/>
          </p:cNvSpPr>
          <p:nvPr/>
        </p:nvSpPr>
        <p:spPr bwMode="auto">
          <a:xfrm>
            <a:off x="5148263" y="4292600"/>
            <a:ext cx="360362" cy="215900"/>
          </a:xfrm>
          <a:prstGeom prst="line">
            <a:avLst/>
          </a:prstGeom>
          <a:noFill/>
          <a:ln w="28575">
            <a:solidFill>
              <a:schemeClr val="tx1"/>
            </a:solidFill>
            <a:round/>
            <a:headEnd/>
            <a:tailEnd/>
          </a:ln>
          <a:effectLst/>
        </p:spPr>
        <p:txBody>
          <a:bodyPr/>
          <a:lstStyle/>
          <a:p>
            <a:endParaRPr lang="en-US"/>
          </a:p>
        </p:txBody>
      </p:sp>
      <p:sp>
        <p:nvSpPr>
          <p:cNvPr id="10251" name="Line 11"/>
          <p:cNvSpPr>
            <a:spLocks noChangeShapeType="1"/>
          </p:cNvSpPr>
          <p:nvPr/>
        </p:nvSpPr>
        <p:spPr bwMode="auto">
          <a:xfrm flipV="1">
            <a:off x="5508625" y="4292600"/>
            <a:ext cx="360363" cy="215900"/>
          </a:xfrm>
          <a:prstGeom prst="line">
            <a:avLst/>
          </a:prstGeom>
          <a:noFill/>
          <a:ln w="28575">
            <a:solidFill>
              <a:schemeClr val="tx1"/>
            </a:solidFill>
            <a:round/>
            <a:headEnd/>
            <a:tailEnd/>
          </a:ln>
          <a:effectLst/>
        </p:spPr>
        <p:txBody>
          <a:bodyPr/>
          <a:lstStyle/>
          <a:p>
            <a:endParaRPr lang="en-US"/>
          </a:p>
        </p:txBody>
      </p:sp>
      <p:grpSp>
        <p:nvGrpSpPr>
          <p:cNvPr id="10252" name="Group 12"/>
          <p:cNvGrpSpPr>
            <a:grpSpLocks/>
          </p:cNvGrpSpPr>
          <p:nvPr/>
        </p:nvGrpSpPr>
        <p:grpSpPr bwMode="auto">
          <a:xfrm>
            <a:off x="4067175" y="3860800"/>
            <a:ext cx="2162175" cy="1127125"/>
            <a:chOff x="2562" y="981"/>
            <a:chExt cx="1362" cy="710"/>
          </a:xfrm>
        </p:grpSpPr>
        <p:sp>
          <p:nvSpPr>
            <p:cNvPr id="10253" name="Freeform 13"/>
            <p:cNvSpPr>
              <a:spLocks/>
            </p:cNvSpPr>
            <p:nvPr/>
          </p:nvSpPr>
          <p:spPr bwMode="auto">
            <a:xfrm>
              <a:off x="3016" y="1480"/>
              <a:ext cx="182" cy="211"/>
            </a:xfrm>
            <a:custGeom>
              <a:avLst/>
              <a:gdLst/>
              <a:ahLst/>
              <a:cxnLst>
                <a:cxn ang="0">
                  <a:pos x="182" y="181"/>
                </a:cxn>
                <a:cxn ang="0">
                  <a:pos x="91" y="181"/>
                </a:cxn>
                <a:cxn ang="0">
                  <a:pos x="0" y="0"/>
                </a:cxn>
              </a:cxnLst>
              <a:rect l="0" t="0" r="r" b="b"/>
              <a:pathLst>
                <a:path w="182" h="211">
                  <a:moveTo>
                    <a:pt x="182" y="181"/>
                  </a:moveTo>
                  <a:cubicBezTo>
                    <a:pt x="151" y="196"/>
                    <a:pt x="121" y="211"/>
                    <a:pt x="91" y="181"/>
                  </a:cubicBezTo>
                  <a:cubicBezTo>
                    <a:pt x="61" y="151"/>
                    <a:pt x="15" y="30"/>
                    <a:pt x="0" y="0"/>
                  </a:cubicBezTo>
                </a:path>
              </a:pathLst>
            </a:custGeom>
            <a:noFill/>
            <a:ln w="28575" cmpd="sng">
              <a:solidFill>
                <a:srgbClr val="FF0000"/>
              </a:solidFill>
              <a:round/>
              <a:headEnd type="none" w="med" len="med"/>
              <a:tailEnd type="triangle" w="lg" len="lg"/>
            </a:ln>
            <a:effectLst/>
          </p:spPr>
          <p:txBody>
            <a:bodyPr/>
            <a:lstStyle/>
            <a:p>
              <a:endParaRPr lang="en-US"/>
            </a:p>
          </p:txBody>
        </p:sp>
        <p:sp>
          <p:nvSpPr>
            <p:cNvPr id="10254" name="Freeform 14"/>
            <p:cNvSpPr>
              <a:spLocks/>
            </p:cNvSpPr>
            <p:nvPr/>
          </p:nvSpPr>
          <p:spPr bwMode="auto">
            <a:xfrm flipH="1">
              <a:off x="3288" y="1480"/>
              <a:ext cx="182" cy="211"/>
            </a:xfrm>
            <a:custGeom>
              <a:avLst/>
              <a:gdLst/>
              <a:ahLst/>
              <a:cxnLst>
                <a:cxn ang="0">
                  <a:pos x="182" y="181"/>
                </a:cxn>
                <a:cxn ang="0">
                  <a:pos x="91" y="181"/>
                </a:cxn>
                <a:cxn ang="0">
                  <a:pos x="0" y="0"/>
                </a:cxn>
              </a:cxnLst>
              <a:rect l="0" t="0" r="r" b="b"/>
              <a:pathLst>
                <a:path w="182" h="211">
                  <a:moveTo>
                    <a:pt x="182" y="181"/>
                  </a:moveTo>
                  <a:cubicBezTo>
                    <a:pt x="151" y="196"/>
                    <a:pt x="121" y="211"/>
                    <a:pt x="91" y="181"/>
                  </a:cubicBezTo>
                  <a:cubicBezTo>
                    <a:pt x="61" y="151"/>
                    <a:pt x="15" y="30"/>
                    <a:pt x="0" y="0"/>
                  </a:cubicBezTo>
                </a:path>
              </a:pathLst>
            </a:custGeom>
            <a:noFill/>
            <a:ln w="28575" cmpd="sng">
              <a:solidFill>
                <a:srgbClr val="FF0000"/>
              </a:solidFill>
              <a:round/>
              <a:headEnd type="none" w="med" len="med"/>
              <a:tailEnd type="triangle" w="lg" len="lg"/>
            </a:ln>
            <a:effectLst/>
          </p:spPr>
          <p:txBody>
            <a:bodyPr/>
            <a:lstStyle/>
            <a:p>
              <a:endParaRPr lang="en-US"/>
            </a:p>
          </p:txBody>
        </p:sp>
        <p:sp>
          <p:nvSpPr>
            <p:cNvPr id="10255" name="Freeform 15"/>
            <p:cNvSpPr>
              <a:spLocks/>
            </p:cNvSpPr>
            <p:nvPr/>
          </p:nvSpPr>
          <p:spPr bwMode="auto">
            <a:xfrm flipV="1">
              <a:off x="3243" y="981"/>
              <a:ext cx="182" cy="211"/>
            </a:xfrm>
            <a:custGeom>
              <a:avLst/>
              <a:gdLst/>
              <a:ahLst/>
              <a:cxnLst>
                <a:cxn ang="0">
                  <a:pos x="182" y="181"/>
                </a:cxn>
                <a:cxn ang="0">
                  <a:pos x="91" y="181"/>
                </a:cxn>
                <a:cxn ang="0">
                  <a:pos x="0" y="0"/>
                </a:cxn>
              </a:cxnLst>
              <a:rect l="0" t="0" r="r" b="b"/>
              <a:pathLst>
                <a:path w="182" h="211">
                  <a:moveTo>
                    <a:pt x="182" y="181"/>
                  </a:moveTo>
                  <a:cubicBezTo>
                    <a:pt x="151" y="196"/>
                    <a:pt x="121" y="211"/>
                    <a:pt x="91" y="181"/>
                  </a:cubicBezTo>
                  <a:cubicBezTo>
                    <a:pt x="61" y="151"/>
                    <a:pt x="15" y="30"/>
                    <a:pt x="0" y="0"/>
                  </a:cubicBezTo>
                </a:path>
              </a:pathLst>
            </a:custGeom>
            <a:noFill/>
            <a:ln w="28575" cmpd="sng">
              <a:solidFill>
                <a:srgbClr val="FF0000"/>
              </a:solidFill>
              <a:round/>
              <a:headEnd type="none" w="med" len="med"/>
              <a:tailEnd type="triangle" w="lg" len="lg"/>
            </a:ln>
            <a:effectLst/>
          </p:spPr>
          <p:txBody>
            <a:bodyPr/>
            <a:lstStyle/>
            <a:p>
              <a:endParaRPr lang="en-US"/>
            </a:p>
          </p:txBody>
        </p:sp>
        <p:sp>
          <p:nvSpPr>
            <p:cNvPr id="10256" name="Freeform 16"/>
            <p:cNvSpPr>
              <a:spLocks/>
            </p:cNvSpPr>
            <p:nvPr/>
          </p:nvSpPr>
          <p:spPr bwMode="auto">
            <a:xfrm flipV="1">
              <a:off x="3742" y="1071"/>
              <a:ext cx="182" cy="211"/>
            </a:xfrm>
            <a:custGeom>
              <a:avLst/>
              <a:gdLst/>
              <a:ahLst/>
              <a:cxnLst>
                <a:cxn ang="0">
                  <a:pos x="182" y="181"/>
                </a:cxn>
                <a:cxn ang="0">
                  <a:pos x="91" y="181"/>
                </a:cxn>
                <a:cxn ang="0">
                  <a:pos x="0" y="0"/>
                </a:cxn>
              </a:cxnLst>
              <a:rect l="0" t="0" r="r" b="b"/>
              <a:pathLst>
                <a:path w="182" h="211">
                  <a:moveTo>
                    <a:pt x="182" y="181"/>
                  </a:moveTo>
                  <a:cubicBezTo>
                    <a:pt x="151" y="196"/>
                    <a:pt x="121" y="211"/>
                    <a:pt x="91" y="181"/>
                  </a:cubicBezTo>
                  <a:cubicBezTo>
                    <a:pt x="61" y="151"/>
                    <a:pt x="15" y="30"/>
                    <a:pt x="0" y="0"/>
                  </a:cubicBezTo>
                </a:path>
              </a:pathLst>
            </a:custGeom>
            <a:noFill/>
            <a:ln w="28575" cmpd="sng">
              <a:solidFill>
                <a:srgbClr val="FF0000"/>
              </a:solidFill>
              <a:round/>
              <a:headEnd type="none" w="med" len="med"/>
              <a:tailEnd type="triangle" w="lg" len="lg"/>
            </a:ln>
            <a:effectLst/>
          </p:spPr>
          <p:txBody>
            <a:bodyPr/>
            <a:lstStyle/>
            <a:p>
              <a:endParaRPr lang="en-US"/>
            </a:p>
          </p:txBody>
        </p:sp>
        <p:sp>
          <p:nvSpPr>
            <p:cNvPr id="10257" name="Freeform 17"/>
            <p:cNvSpPr>
              <a:spLocks/>
            </p:cNvSpPr>
            <p:nvPr/>
          </p:nvSpPr>
          <p:spPr bwMode="auto">
            <a:xfrm flipH="1" flipV="1">
              <a:off x="2562" y="1026"/>
              <a:ext cx="182" cy="211"/>
            </a:xfrm>
            <a:custGeom>
              <a:avLst/>
              <a:gdLst/>
              <a:ahLst/>
              <a:cxnLst>
                <a:cxn ang="0">
                  <a:pos x="182" y="181"/>
                </a:cxn>
                <a:cxn ang="0">
                  <a:pos x="91" y="181"/>
                </a:cxn>
                <a:cxn ang="0">
                  <a:pos x="0" y="0"/>
                </a:cxn>
              </a:cxnLst>
              <a:rect l="0" t="0" r="r" b="b"/>
              <a:pathLst>
                <a:path w="182" h="211">
                  <a:moveTo>
                    <a:pt x="182" y="181"/>
                  </a:moveTo>
                  <a:cubicBezTo>
                    <a:pt x="151" y="196"/>
                    <a:pt x="121" y="211"/>
                    <a:pt x="91" y="181"/>
                  </a:cubicBezTo>
                  <a:cubicBezTo>
                    <a:pt x="61" y="151"/>
                    <a:pt x="15" y="30"/>
                    <a:pt x="0" y="0"/>
                  </a:cubicBezTo>
                </a:path>
              </a:pathLst>
            </a:custGeom>
            <a:noFill/>
            <a:ln w="28575" cmpd="sng">
              <a:solidFill>
                <a:srgbClr val="FF0000"/>
              </a:solidFill>
              <a:round/>
              <a:headEnd type="none" w="med" len="med"/>
              <a:tailEnd type="triangle" w="lg" len="lg"/>
            </a:ln>
            <a:effectLst/>
          </p:spPr>
          <p:txBody>
            <a:bodyPr/>
            <a:lstStyle/>
            <a:p>
              <a:endParaRPr lang="en-US"/>
            </a:p>
          </p:txBody>
        </p:sp>
      </p:grpSp>
      <p:grpSp>
        <p:nvGrpSpPr>
          <p:cNvPr id="10271" name="Group 31"/>
          <p:cNvGrpSpPr>
            <a:grpSpLocks/>
          </p:cNvGrpSpPr>
          <p:nvPr/>
        </p:nvGrpSpPr>
        <p:grpSpPr bwMode="auto">
          <a:xfrm>
            <a:off x="3779838" y="3860800"/>
            <a:ext cx="2778125" cy="1273175"/>
            <a:chOff x="2381" y="890"/>
            <a:chExt cx="1750" cy="802"/>
          </a:xfrm>
        </p:grpSpPr>
        <p:sp>
          <p:nvSpPr>
            <p:cNvPr id="10272" name="Text Box 32"/>
            <p:cNvSpPr txBox="1">
              <a:spLocks noChangeArrowheads="1"/>
            </p:cNvSpPr>
            <p:nvPr/>
          </p:nvSpPr>
          <p:spPr bwMode="auto">
            <a:xfrm>
              <a:off x="3152" y="1480"/>
              <a:ext cx="208" cy="212"/>
            </a:xfrm>
            <a:prstGeom prst="rect">
              <a:avLst/>
            </a:prstGeom>
            <a:noFill/>
            <a:ln w="9525">
              <a:noFill/>
              <a:miter lim="800000"/>
              <a:headEnd/>
              <a:tailEnd/>
            </a:ln>
            <a:effectLst/>
          </p:spPr>
          <p:txBody>
            <a:bodyPr wrap="none">
              <a:spAutoFit/>
            </a:bodyPr>
            <a:lstStyle/>
            <a:p>
              <a:r>
                <a:rPr lang="es-ES_tradnl" sz="1600"/>
                <a:t>C</a:t>
              </a:r>
              <a:endParaRPr lang="en-US" sz="1600"/>
            </a:p>
          </p:txBody>
        </p:sp>
        <p:sp>
          <p:nvSpPr>
            <p:cNvPr id="10273" name="Text Box 33"/>
            <p:cNvSpPr txBox="1">
              <a:spLocks noChangeArrowheads="1"/>
            </p:cNvSpPr>
            <p:nvPr/>
          </p:nvSpPr>
          <p:spPr bwMode="auto">
            <a:xfrm>
              <a:off x="3424" y="890"/>
              <a:ext cx="208" cy="212"/>
            </a:xfrm>
            <a:prstGeom prst="rect">
              <a:avLst/>
            </a:prstGeom>
            <a:noFill/>
            <a:ln w="9525">
              <a:noFill/>
              <a:miter lim="800000"/>
              <a:headEnd/>
              <a:tailEnd/>
            </a:ln>
            <a:effectLst/>
          </p:spPr>
          <p:txBody>
            <a:bodyPr wrap="none">
              <a:spAutoFit/>
            </a:bodyPr>
            <a:lstStyle/>
            <a:p>
              <a:r>
                <a:rPr lang="es-ES_tradnl" sz="1600"/>
                <a:t>C</a:t>
              </a:r>
              <a:endParaRPr lang="en-US" sz="1600"/>
            </a:p>
          </p:txBody>
        </p:sp>
        <p:sp>
          <p:nvSpPr>
            <p:cNvPr id="10274" name="Text Box 34"/>
            <p:cNvSpPr txBox="1">
              <a:spLocks noChangeArrowheads="1"/>
            </p:cNvSpPr>
            <p:nvPr/>
          </p:nvSpPr>
          <p:spPr bwMode="auto">
            <a:xfrm>
              <a:off x="3923" y="981"/>
              <a:ext cx="208" cy="212"/>
            </a:xfrm>
            <a:prstGeom prst="rect">
              <a:avLst/>
            </a:prstGeom>
            <a:noFill/>
            <a:ln w="9525">
              <a:noFill/>
              <a:miter lim="800000"/>
              <a:headEnd/>
              <a:tailEnd/>
            </a:ln>
            <a:effectLst/>
          </p:spPr>
          <p:txBody>
            <a:bodyPr wrap="none">
              <a:spAutoFit/>
            </a:bodyPr>
            <a:lstStyle/>
            <a:p>
              <a:r>
                <a:rPr lang="es-ES_tradnl" sz="1600"/>
                <a:t>C</a:t>
              </a:r>
              <a:endParaRPr lang="en-US" sz="1600"/>
            </a:p>
          </p:txBody>
        </p:sp>
        <p:sp>
          <p:nvSpPr>
            <p:cNvPr id="10275" name="Text Box 35"/>
            <p:cNvSpPr txBox="1">
              <a:spLocks noChangeArrowheads="1"/>
            </p:cNvSpPr>
            <p:nvPr/>
          </p:nvSpPr>
          <p:spPr bwMode="auto">
            <a:xfrm>
              <a:off x="2381" y="890"/>
              <a:ext cx="208" cy="212"/>
            </a:xfrm>
            <a:prstGeom prst="rect">
              <a:avLst/>
            </a:prstGeom>
            <a:noFill/>
            <a:ln w="9525">
              <a:noFill/>
              <a:miter lim="800000"/>
              <a:headEnd/>
              <a:tailEnd/>
            </a:ln>
            <a:effectLst/>
          </p:spPr>
          <p:txBody>
            <a:bodyPr wrap="none">
              <a:spAutoFit/>
            </a:bodyPr>
            <a:lstStyle/>
            <a:p>
              <a:r>
                <a:rPr lang="es-ES_tradnl" sz="1600"/>
                <a:t>C</a:t>
              </a:r>
              <a:endParaRPr lang="en-US" sz="1600"/>
            </a:p>
          </p:txBody>
        </p:sp>
      </p:grpSp>
      <p:sp>
        <p:nvSpPr>
          <p:cNvPr id="10313" name="Text Box 73"/>
          <p:cNvSpPr txBox="1">
            <a:spLocks noChangeArrowheads="1"/>
          </p:cNvSpPr>
          <p:nvPr/>
        </p:nvSpPr>
        <p:spPr bwMode="auto">
          <a:xfrm>
            <a:off x="900113" y="3571875"/>
            <a:ext cx="1847850" cy="366713"/>
          </a:xfrm>
          <a:prstGeom prst="rect">
            <a:avLst/>
          </a:prstGeom>
          <a:noFill/>
          <a:ln w="9525">
            <a:noFill/>
            <a:miter lim="800000"/>
            <a:headEnd/>
            <a:tailEnd/>
          </a:ln>
          <a:effectLst/>
        </p:spPr>
        <p:txBody>
          <a:bodyPr wrap="none">
            <a:spAutoFit/>
          </a:bodyPr>
          <a:lstStyle/>
          <a:p>
            <a:r>
              <a:rPr lang="es-ES_tradnl"/>
              <a:t>terminal methyls</a:t>
            </a:r>
            <a:endParaRPr lang="en-US"/>
          </a:p>
        </p:txBody>
      </p:sp>
      <p:grpSp>
        <p:nvGrpSpPr>
          <p:cNvPr id="10336" name="Group 96"/>
          <p:cNvGrpSpPr>
            <a:grpSpLocks/>
          </p:cNvGrpSpPr>
          <p:nvPr/>
        </p:nvGrpSpPr>
        <p:grpSpPr bwMode="auto">
          <a:xfrm>
            <a:off x="827088" y="4003675"/>
            <a:ext cx="1727200" cy="144463"/>
            <a:chOff x="703" y="1434"/>
            <a:chExt cx="1088" cy="91"/>
          </a:xfrm>
        </p:grpSpPr>
        <p:sp>
          <p:nvSpPr>
            <p:cNvPr id="10314" name="Line 74"/>
            <p:cNvSpPr>
              <a:spLocks noChangeShapeType="1"/>
            </p:cNvSpPr>
            <p:nvPr/>
          </p:nvSpPr>
          <p:spPr bwMode="auto">
            <a:xfrm flipH="1">
              <a:off x="703" y="1434"/>
              <a:ext cx="136" cy="91"/>
            </a:xfrm>
            <a:prstGeom prst="line">
              <a:avLst/>
            </a:prstGeom>
            <a:noFill/>
            <a:ln w="9525">
              <a:solidFill>
                <a:schemeClr val="tx1"/>
              </a:solidFill>
              <a:round/>
              <a:headEnd/>
              <a:tailEnd type="triangle" w="med" len="med"/>
            </a:ln>
            <a:effectLst/>
          </p:spPr>
          <p:txBody>
            <a:bodyPr/>
            <a:lstStyle/>
            <a:p>
              <a:endParaRPr lang="en-US"/>
            </a:p>
          </p:txBody>
        </p:sp>
        <p:sp>
          <p:nvSpPr>
            <p:cNvPr id="10315" name="Line 75"/>
            <p:cNvSpPr>
              <a:spLocks noChangeShapeType="1"/>
            </p:cNvSpPr>
            <p:nvPr/>
          </p:nvSpPr>
          <p:spPr bwMode="auto">
            <a:xfrm>
              <a:off x="1655" y="1434"/>
              <a:ext cx="136" cy="91"/>
            </a:xfrm>
            <a:prstGeom prst="line">
              <a:avLst/>
            </a:prstGeom>
            <a:noFill/>
            <a:ln w="9525">
              <a:solidFill>
                <a:schemeClr val="tx1"/>
              </a:solidFill>
              <a:round/>
              <a:headEnd/>
              <a:tailEnd type="triangle" w="med" len="med"/>
            </a:ln>
            <a:effectLst/>
          </p:spPr>
          <p:txBody>
            <a:bodyPr/>
            <a:lstStyle/>
            <a:p>
              <a:endParaRPr lang="en-US"/>
            </a:p>
          </p:txBody>
        </p:sp>
      </p:grpSp>
      <p:sp>
        <p:nvSpPr>
          <p:cNvPr id="10317" name="Text Box 77"/>
          <p:cNvSpPr txBox="1">
            <a:spLocks noChangeArrowheads="1"/>
          </p:cNvSpPr>
          <p:nvPr/>
        </p:nvSpPr>
        <p:spPr bwMode="auto">
          <a:xfrm>
            <a:off x="2771775" y="2492375"/>
            <a:ext cx="3395663" cy="396875"/>
          </a:xfrm>
          <a:prstGeom prst="rect">
            <a:avLst/>
          </a:prstGeom>
          <a:noFill/>
          <a:ln w="9525">
            <a:noFill/>
            <a:miter lim="800000"/>
            <a:headEnd/>
            <a:tailEnd/>
          </a:ln>
          <a:effectLst/>
        </p:spPr>
        <p:txBody>
          <a:bodyPr wrap="none">
            <a:spAutoFit/>
          </a:bodyPr>
          <a:lstStyle/>
          <a:p>
            <a:r>
              <a:rPr lang="es-ES_tradnl" sz="2000"/>
              <a:t>5x2 + 2 = 12 H (saturated C)</a:t>
            </a:r>
            <a:endParaRPr lang="en-US" sz="2000"/>
          </a:p>
        </p:txBody>
      </p:sp>
      <p:sp>
        <p:nvSpPr>
          <p:cNvPr id="10319" name="Text Box 79"/>
          <p:cNvSpPr txBox="1">
            <a:spLocks noChangeArrowheads="1"/>
          </p:cNvSpPr>
          <p:nvPr/>
        </p:nvSpPr>
        <p:spPr bwMode="auto">
          <a:xfrm>
            <a:off x="3995738" y="3068638"/>
            <a:ext cx="2376487" cy="366712"/>
          </a:xfrm>
          <a:prstGeom prst="rect">
            <a:avLst/>
          </a:prstGeom>
          <a:gradFill rotWithShape="1">
            <a:gsLst>
              <a:gs pos="0">
                <a:srgbClr val="FFFF00">
                  <a:alpha val="0"/>
                </a:srgbClr>
              </a:gs>
              <a:gs pos="50000">
                <a:schemeClr val="bg1"/>
              </a:gs>
              <a:gs pos="100000">
                <a:srgbClr val="FFFF00">
                  <a:alpha val="0"/>
                </a:srgbClr>
              </a:gs>
            </a:gsLst>
            <a:lin ang="0" scaled="1"/>
          </a:gradFill>
          <a:ln w="9525">
            <a:noFill/>
            <a:miter lim="800000"/>
            <a:headEnd/>
            <a:tailEnd/>
          </a:ln>
          <a:effectLst/>
        </p:spPr>
        <p:txBody>
          <a:bodyPr>
            <a:spAutoFit/>
          </a:bodyPr>
          <a:lstStyle/>
          <a:p>
            <a:pPr algn="ctr"/>
            <a:r>
              <a:rPr lang="es-ES_tradnl"/>
              <a:t>Line structure:</a:t>
            </a:r>
            <a:endParaRPr lang="en-US"/>
          </a:p>
        </p:txBody>
      </p:sp>
      <p:sp>
        <p:nvSpPr>
          <p:cNvPr id="10320" name="Text Box 80"/>
          <p:cNvSpPr txBox="1">
            <a:spLocks noChangeArrowheads="1"/>
          </p:cNvSpPr>
          <p:nvPr/>
        </p:nvSpPr>
        <p:spPr bwMode="auto">
          <a:xfrm>
            <a:off x="2555875" y="1052513"/>
            <a:ext cx="4033838" cy="376237"/>
          </a:xfrm>
          <a:prstGeom prst="rect">
            <a:avLst/>
          </a:prstGeom>
          <a:solidFill>
            <a:schemeClr val="tx1"/>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a:solidFill>
                  <a:schemeClr val="bg1"/>
                </a:solidFill>
              </a:rPr>
              <a:t>Drawing aliphatic carbon backbones</a:t>
            </a:r>
            <a:endParaRPr lang="en-US">
              <a:solidFill>
                <a:schemeClr val="bg1"/>
              </a:solidFill>
            </a:endParaRPr>
          </a:p>
        </p:txBody>
      </p:sp>
      <p:sp>
        <p:nvSpPr>
          <p:cNvPr id="10323" name="Text Box 83"/>
          <p:cNvSpPr txBox="1">
            <a:spLocks noChangeArrowheads="1"/>
          </p:cNvSpPr>
          <p:nvPr/>
        </p:nvSpPr>
        <p:spPr bwMode="auto">
          <a:xfrm>
            <a:off x="539750" y="3068638"/>
            <a:ext cx="2665413" cy="366712"/>
          </a:xfrm>
          <a:prstGeom prst="rect">
            <a:avLst/>
          </a:prstGeom>
          <a:gradFill rotWithShape="1">
            <a:gsLst>
              <a:gs pos="0">
                <a:srgbClr val="FFFF00">
                  <a:alpha val="0"/>
                </a:srgbClr>
              </a:gs>
              <a:gs pos="50000">
                <a:schemeClr val="bg1"/>
              </a:gs>
              <a:gs pos="100000">
                <a:srgbClr val="FFFF00">
                  <a:alpha val="0"/>
                </a:srgbClr>
              </a:gs>
            </a:gsLst>
            <a:lin ang="0" scaled="1"/>
          </a:gradFill>
          <a:ln w="9525">
            <a:noFill/>
            <a:miter lim="800000"/>
            <a:headEnd/>
            <a:tailEnd/>
          </a:ln>
          <a:effectLst/>
        </p:spPr>
        <p:txBody>
          <a:bodyPr lIns="90000" tIns="46800" rIns="90000" bIns="46800">
            <a:spAutoFit/>
          </a:bodyPr>
          <a:lstStyle/>
          <a:p>
            <a:pPr algn="ctr">
              <a:spcBef>
                <a:spcPct val="50000"/>
              </a:spcBef>
            </a:pPr>
            <a:r>
              <a:rPr lang="es-ES_tradnl"/>
              <a:t>Condensed structure</a:t>
            </a:r>
            <a:endParaRPr lang="en-US"/>
          </a:p>
        </p:txBody>
      </p:sp>
      <p:sp>
        <p:nvSpPr>
          <p:cNvPr id="10324" name="Rectangle 84"/>
          <p:cNvSpPr>
            <a:spLocks noChangeArrowheads="1"/>
          </p:cNvSpPr>
          <p:nvPr/>
        </p:nvSpPr>
        <p:spPr bwMode="auto">
          <a:xfrm>
            <a:off x="4932363" y="2133600"/>
            <a:ext cx="4211637" cy="4394200"/>
          </a:xfrm>
          <a:prstGeom prst="rect">
            <a:avLst/>
          </a:prstGeom>
          <a:gradFill rotWithShape="1">
            <a:gsLst>
              <a:gs pos="0">
                <a:schemeClr val="tx1">
                  <a:alpha val="0"/>
                </a:schemeClr>
              </a:gs>
              <a:gs pos="100000">
                <a:srgbClr val="000099"/>
              </a:gs>
            </a:gsLst>
            <a:lin ang="0" scaled="1"/>
          </a:gradFill>
          <a:ln w="9525">
            <a:noFill/>
            <a:miter lim="800000"/>
            <a:headEnd/>
            <a:tailEnd/>
          </a:ln>
          <a:effectLst/>
        </p:spPr>
        <p:txBody>
          <a:bodyPr wrap="none" lIns="90000" tIns="46800" rIns="90000" bIns="46800" anchor="ctr"/>
          <a:lstStyle/>
          <a:p>
            <a:endParaRPr lang="en-US"/>
          </a:p>
        </p:txBody>
      </p:sp>
      <p:grpSp>
        <p:nvGrpSpPr>
          <p:cNvPr id="10258" name="Group 18"/>
          <p:cNvGrpSpPr>
            <a:grpSpLocks/>
          </p:cNvGrpSpPr>
          <p:nvPr/>
        </p:nvGrpSpPr>
        <p:grpSpPr bwMode="auto">
          <a:xfrm>
            <a:off x="7019925" y="3068638"/>
            <a:ext cx="1511300" cy="1692275"/>
            <a:chOff x="4332" y="845"/>
            <a:chExt cx="952" cy="1066"/>
          </a:xfrm>
        </p:grpSpPr>
        <p:sp>
          <p:nvSpPr>
            <p:cNvPr id="10259" name="Text Box 19"/>
            <p:cNvSpPr txBox="1">
              <a:spLocks noChangeArrowheads="1"/>
            </p:cNvSpPr>
            <p:nvPr/>
          </p:nvSpPr>
          <p:spPr bwMode="auto">
            <a:xfrm>
              <a:off x="4513" y="1298"/>
              <a:ext cx="499" cy="231"/>
            </a:xfrm>
            <a:prstGeom prst="rect">
              <a:avLst/>
            </a:prstGeom>
            <a:noFill/>
            <a:ln w="9525">
              <a:noFill/>
              <a:miter lim="800000"/>
              <a:headEnd/>
              <a:tailEnd/>
            </a:ln>
            <a:effectLst/>
          </p:spPr>
          <p:txBody>
            <a:bodyPr>
              <a:spAutoFit/>
            </a:bodyPr>
            <a:lstStyle/>
            <a:p>
              <a:pPr algn="ctr">
                <a:spcBef>
                  <a:spcPct val="50000"/>
                </a:spcBef>
              </a:pPr>
              <a:r>
                <a:rPr lang="es-ES_tradnl" b="1">
                  <a:solidFill>
                    <a:schemeClr val="bg1"/>
                  </a:solidFill>
                </a:rPr>
                <a:t>C</a:t>
              </a:r>
              <a:endParaRPr lang="en-US" b="1">
                <a:solidFill>
                  <a:schemeClr val="bg1"/>
                </a:solidFill>
              </a:endParaRPr>
            </a:p>
          </p:txBody>
        </p:sp>
        <p:sp>
          <p:nvSpPr>
            <p:cNvPr id="10260" name="Line 20"/>
            <p:cNvSpPr>
              <a:spLocks noChangeShapeType="1"/>
            </p:cNvSpPr>
            <p:nvPr/>
          </p:nvSpPr>
          <p:spPr bwMode="auto">
            <a:xfrm flipV="1">
              <a:off x="4785" y="1026"/>
              <a:ext cx="0" cy="272"/>
            </a:xfrm>
            <a:prstGeom prst="line">
              <a:avLst/>
            </a:prstGeom>
            <a:noFill/>
            <a:ln w="28575">
              <a:solidFill>
                <a:srgbClr val="FFFF00"/>
              </a:solidFill>
              <a:round/>
              <a:headEnd/>
              <a:tailEnd/>
            </a:ln>
            <a:effectLst/>
          </p:spPr>
          <p:txBody>
            <a:bodyPr/>
            <a:lstStyle/>
            <a:p>
              <a:endParaRPr lang="en-US"/>
            </a:p>
          </p:txBody>
        </p:sp>
        <p:sp>
          <p:nvSpPr>
            <p:cNvPr id="10261" name="Line 21"/>
            <p:cNvSpPr>
              <a:spLocks noChangeShapeType="1"/>
            </p:cNvSpPr>
            <p:nvPr/>
          </p:nvSpPr>
          <p:spPr bwMode="auto">
            <a:xfrm flipH="1" flipV="1">
              <a:off x="4830" y="1434"/>
              <a:ext cx="227" cy="136"/>
            </a:xfrm>
            <a:prstGeom prst="line">
              <a:avLst/>
            </a:prstGeom>
            <a:noFill/>
            <a:ln w="28575">
              <a:solidFill>
                <a:srgbClr val="FFFF00"/>
              </a:solidFill>
              <a:round/>
              <a:headEnd/>
              <a:tailEnd/>
            </a:ln>
            <a:effectLst/>
          </p:spPr>
          <p:txBody>
            <a:bodyPr/>
            <a:lstStyle/>
            <a:p>
              <a:endParaRPr lang="en-US"/>
            </a:p>
          </p:txBody>
        </p:sp>
        <p:sp>
          <p:nvSpPr>
            <p:cNvPr id="10262" name="Line 22"/>
            <p:cNvSpPr>
              <a:spLocks noChangeShapeType="1"/>
            </p:cNvSpPr>
            <p:nvPr/>
          </p:nvSpPr>
          <p:spPr bwMode="auto">
            <a:xfrm flipH="1">
              <a:off x="4513" y="1434"/>
              <a:ext cx="182" cy="91"/>
            </a:xfrm>
            <a:prstGeom prst="line">
              <a:avLst/>
            </a:prstGeom>
            <a:noFill/>
            <a:ln w="9525">
              <a:solidFill>
                <a:srgbClr val="FFFF00"/>
              </a:solidFill>
              <a:prstDash val="dash"/>
              <a:round/>
              <a:headEnd/>
              <a:tailEnd/>
            </a:ln>
            <a:effectLst/>
          </p:spPr>
          <p:txBody>
            <a:bodyPr/>
            <a:lstStyle/>
            <a:p>
              <a:endParaRPr lang="en-US"/>
            </a:p>
          </p:txBody>
        </p:sp>
        <p:sp>
          <p:nvSpPr>
            <p:cNvPr id="10263" name="AutoShape 23"/>
            <p:cNvSpPr>
              <a:spLocks noChangeArrowheads="1"/>
            </p:cNvSpPr>
            <p:nvPr/>
          </p:nvSpPr>
          <p:spPr bwMode="auto">
            <a:xfrm rot="2164753">
              <a:off x="4604" y="1431"/>
              <a:ext cx="86" cy="318"/>
            </a:xfrm>
            <a:prstGeom prst="triangle">
              <a:avLst>
                <a:gd name="adj" fmla="val 50000"/>
              </a:avLst>
            </a:prstGeom>
            <a:solidFill>
              <a:srgbClr val="FFFF00"/>
            </a:solidFill>
            <a:ln w="9525">
              <a:noFill/>
              <a:miter lim="800000"/>
              <a:headEnd/>
              <a:tailEnd/>
            </a:ln>
            <a:effectLst/>
          </p:spPr>
          <p:txBody>
            <a:bodyPr wrap="none" anchor="ctr"/>
            <a:lstStyle/>
            <a:p>
              <a:endParaRPr lang="en-US"/>
            </a:p>
          </p:txBody>
        </p:sp>
        <p:sp>
          <p:nvSpPr>
            <p:cNvPr id="10264" name="Text Box 24"/>
            <p:cNvSpPr txBox="1">
              <a:spLocks noChangeArrowheads="1"/>
            </p:cNvSpPr>
            <p:nvPr/>
          </p:nvSpPr>
          <p:spPr bwMode="auto">
            <a:xfrm>
              <a:off x="4649" y="845"/>
              <a:ext cx="272" cy="231"/>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H</a:t>
              </a:r>
              <a:endParaRPr lang="en-US">
                <a:solidFill>
                  <a:schemeClr val="bg1"/>
                </a:solidFill>
              </a:endParaRPr>
            </a:p>
          </p:txBody>
        </p:sp>
        <p:sp>
          <p:nvSpPr>
            <p:cNvPr id="10265" name="Text Box 25"/>
            <p:cNvSpPr txBox="1">
              <a:spLocks noChangeArrowheads="1"/>
            </p:cNvSpPr>
            <p:nvPr/>
          </p:nvSpPr>
          <p:spPr bwMode="auto">
            <a:xfrm>
              <a:off x="5012" y="1480"/>
              <a:ext cx="272" cy="231"/>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H</a:t>
              </a:r>
              <a:endParaRPr lang="en-US">
                <a:solidFill>
                  <a:schemeClr val="bg1"/>
                </a:solidFill>
              </a:endParaRPr>
            </a:p>
          </p:txBody>
        </p:sp>
        <p:sp>
          <p:nvSpPr>
            <p:cNvPr id="10266" name="Text Box 26"/>
            <p:cNvSpPr txBox="1">
              <a:spLocks noChangeArrowheads="1"/>
            </p:cNvSpPr>
            <p:nvPr/>
          </p:nvSpPr>
          <p:spPr bwMode="auto">
            <a:xfrm>
              <a:off x="4332" y="1389"/>
              <a:ext cx="272" cy="231"/>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H</a:t>
              </a:r>
              <a:endParaRPr lang="en-US">
                <a:solidFill>
                  <a:schemeClr val="bg1"/>
                </a:solidFill>
              </a:endParaRPr>
            </a:p>
          </p:txBody>
        </p:sp>
        <p:sp>
          <p:nvSpPr>
            <p:cNvPr id="10267" name="Text Box 27"/>
            <p:cNvSpPr txBox="1">
              <a:spLocks noChangeArrowheads="1"/>
            </p:cNvSpPr>
            <p:nvPr/>
          </p:nvSpPr>
          <p:spPr bwMode="auto">
            <a:xfrm>
              <a:off x="4332" y="1661"/>
              <a:ext cx="272" cy="250"/>
            </a:xfrm>
            <a:prstGeom prst="rect">
              <a:avLst/>
            </a:prstGeom>
            <a:noFill/>
            <a:ln w="9525">
              <a:noFill/>
              <a:miter lim="800000"/>
              <a:headEnd/>
              <a:tailEnd/>
            </a:ln>
            <a:effectLst/>
          </p:spPr>
          <p:txBody>
            <a:bodyPr>
              <a:spAutoFit/>
            </a:bodyPr>
            <a:lstStyle/>
            <a:p>
              <a:pPr algn="ctr">
                <a:spcBef>
                  <a:spcPct val="50000"/>
                </a:spcBef>
              </a:pPr>
              <a:r>
                <a:rPr lang="es-ES_tradnl" sz="2000" b="1">
                  <a:solidFill>
                    <a:schemeClr val="bg1"/>
                  </a:solidFill>
                </a:rPr>
                <a:t>H</a:t>
              </a:r>
              <a:endParaRPr lang="en-US" sz="2000" b="1">
                <a:solidFill>
                  <a:schemeClr val="bg1"/>
                </a:solidFill>
              </a:endParaRPr>
            </a:p>
          </p:txBody>
        </p:sp>
        <p:sp>
          <p:nvSpPr>
            <p:cNvPr id="10268" name="Text Box 28"/>
            <p:cNvSpPr txBox="1">
              <a:spLocks noChangeArrowheads="1"/>
            </p:cNvSpPr>
            <p:nvPr/>
          </p:nvSpPr>
          <p:spPr bwMode="auto">
            <a:xfrm>
              <a:off x="4785" y="1253"/>
              <a:ext cx="499" cy="231"/>
            </a:xfrm>
            <a:prstGeom prst="rect">
              <a:avLst/>
            </a:prstGeom>
            <a:noFill/>
            <a:ln w="9525">
              <a:noFill/>
              <a:miter lim="800000"/>
              <a:headEnd/>
              <a:tailEnd/>
            </a:ln>
            <a:effectLst/>
          </p:spPr>
          <p:txBody>
            <a:bodyPr>
              <a:spAutoFit/>
            </a:bodyPr>
            <a:lstStyle/>
            <a:p>
              <a:pPr>
                <a:spcBef>
                  <a:spcPct val="50000"/>
                </a:spcBef>
              </a:pPr>
              <a:r>
                <a:rPr lang="es-ES_tradnl">
                  <a:solidFill>
                    <a:schemeClr val="bg1"/>
                  </a:solidFill>
                </a:rPr>
                <a:t>109º</a:t>
              </a:r>
              <a:endParaRPr lang="en-US">
                <a:solidFill>
                  <a:schemeClr val="bg1"/>
                </a:solidFill>
              </a:endParaRPr>
            </a:p>
          </p:txBody>
        </p:sp>
      </p:grpSp>
      <p:sp>
        <p:nvSpPr>
          <p:cNvPr id="10270" name="Text Box 30"/>
          <p:cNvSpPr txBox="1">
            <a:spLocks noChangeArrowheads="1"/>
          </p:cNvSpPr>
          <p:nvPr/>
        </p:nvSpPr>
        <p:spPr bwMode="auto">
          <a:xfrm>
            <a:off x="6804025" y="4724400"/>
            <a:ext cx="1936750" cy="366713"/>
          </a:xfrm>
          <a:prstGeom prst="rect">
            <a:avLst/>
          </a:prstGeom>
          <a:noFill/>
          <a:ln w="9525">
            <a:noFill/>
            <a:miter lim="800000"/>
            <a:headEnd/>
            <a:tailEnd/>
          </a:ln>
          <a:effectLst/>
        </p:spPr>
        <p:txBody>
          <a:bodyPr wrap="none">
            <a:spAutoFit/>
          </a:bodyPr>
          <a:lstStyle/>
          <a:p>
            <a:r>
              <a:rPr lang="es-ES_tradnl">
                <a:solidFill>
                  <a:schemeClr val="bg1"/>
                </a:solidFill>
              </a:rPr>
              <a:t>Saturated carbon</a:t>
            </a:r>
            <a:endParaRPr lang="en-US">
              <a:solidFill>
                <a:schemeClr val="bg1"/>
              </a:solidFill>
            </a:endParaRPr>
          </a:p>
        </p:txBody>
      </p:sp>
      <p:grpSp>
        <p:nvGrpSpPr>
          <p:cNvPr id="10325" name="Group 85"/>
          <p:cNvGrpSpPr>
            <a:grpSpLocks/>
          </p:cNvGrpSpPr>
          <p:nvPr/>
        </p:nvGrpSpPr>
        <p:grpSpPr bwMode="auto">
          <a:xfrm>
            <a:off x="0" y="188913"/>
            <a:ext cx="1619250" cy="647700"/>
            <a:chOff x="0" y="119"/>
            <a:chExt cx="1020" cy="408"/>
          </a:xfrm>
        </p:grpSpPr>
        <p:grpSp>
          <p:nvGrpSpPr>
            <p:cNvPr id="10326" name="Group 86"/>
            <p:cNvGrpSpPr>
              <a:grpSpLocks/>
            </p:cNvGrpSpPr>
            <p:nvPr/>
          </p:nvGrpSpPr>
          <p:grpSpPr bwMode="auto">
            <a:xfrm>
              <a:off x="0" y="119"/>
              <a:ext cx="1020" cy="227"/>
              <a:chOff x="0" y="0"/>
              <a:chExt cx="1020" cy="227"/>
            </a:xfrm>
          </p:grpSpPr>
          <p:grpSp>
            <p:nvGrpSpPr>
              <p:cNvPr id="10327" name="Group 87"/>
              <p:cNvGrpSpPr>
                <a:grpSpLocks/>
              </p:cNvGrpSpPr>
              <p:nvPr/>
            </p:nvGrpSpPr>
            <p:grpSpPr bwMode="auto">
              <a:xfrm>
                <a:off x="0" y="0"/>
                <a:ext cx="1020" cy="227"/>
                <a:chOff x="3288" y="890"/>
                <a:chExt cx="1452" cy="202"/>
              </a:xfrm>
            </p:grpSpPr>
            <p:sp>
              <p:nvSpPr>
                <p:cNvPr id="10328" name="Oval 8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0329" name="Oval 8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0330" name="Oval 9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0331" name="AutoShape 9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0332" name="Text Box 9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0333" name="Oval 9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0334" name="AutoShape 94"/>
          <p:cNvSpPr>
            <a:spLocks noChangeArrowheads="1"/>
          </p:cNvSpPr>
          <p:nvPr/>
        </p:nvSpPr>
        <p:spPr bwMode="auto">
          <a:xfrm rot="5400000">
            <a:off x="8179594" y="397669"/>
            <a:ext cx="703263"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0335" name="Text Box 95"/>
          <p:cNvSpPr txBox="1">
            <a:spLocks noChangeArrowheads="1"/>
          </p:cNvSpPr>
          <p:nvPr/>
        </p:nvSpPr>
        <p:spPr bwMode="auto">
          <a:xfrm>
            <a:off x="8388350" y="476250"/>
            <a:ext cx="307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9</a:t>
            </a:r>
            <a:endParaRPr lang="en-US" b="1">
              <a:solidFill>
                <a:schemeClr val="bg1"/>
              </a:solidFill>
            </a:endParaRPr>
          </a:p>
        </p:txBody>
      </p:sp>
      <p:sp>
        <p:nvSpPr>
          <p:cNvPr id="10345" name="AutoShape 105"/>
          <p:cNvSpPr>
            <a:spLocks noChangeArrowheads="1"/>
          </p:cNvSpPr>
          <p:nvPr/>
        </p:nvSpPr>
        <p:spPr bwMode="auto">
          <a:xfrm rot="16200000">
            <a:off x="4464050" y="-2297112"/>
            <a:ext cx="215900" cy="5905500"/>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0346" name="Oval 106"/>
          <p:cNvSpPr>
            <a:spLocks noChangeArrowheads="1"/>
          </p:cNvSpPr>
          <p:nvPr/>
        </p:nvSpPr>
        <p:spPr bwMode="auto">
          <a:xfrm>
            <a:off x="6877050" y="188913"/>
            <a:ext cx="936625" cy="404812"/>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0347" name="Oval 107"/>
          <p:cNvSpPr>
            <a:spLocks noChangeArrowheads="1"/>
          </p:cNvSpPr>
          <p:nvPr/>
        </p:nvSpPr>
        <p:spPr bwMode="auto">
          <a:xfrm>
            <a:off x="1619250" y="5492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0348" name="Rectangle 108"/>
          <p:cNvSpPr>
            <a:spLocks noChangeArrowheads="1"/>
          </p:cNvSpPr>
          <p:nvPr/>
        </p:nvSpPr>
        <p:spPr bwMode="auto">
          <a:xfrm>
            <a:off x="0" y="4581525"/>
            <a:ext cx="9144000" cy="2276475"/>
          </a:xfrm>
          <a:prstGeom prst="rect">
            <a:avLst/>
          </a:prstGeom>
          <a:gradFill rotWithShape="1">
            <a:gsLst>
              <a:gs pos="0">
                <a:schemeClr val="bg1">
                  <a:alpha val="0"/>
                </a:schemeClr>
              </a:gs>
              <a:gs pos="100000">
                <a:schemeClr val="bg2"/>
              </a:gs>
            </a:gsLst>
            <a:lin ang="5400000" scaled="1"/>
          </a:gradFill>
          <a:ln w="9525">
            <a:noFill/>
            <a:miter lim="800000"/>
            <a:headEnd/>
            <a:tailEnd/>
          </a:ln>
          <a:effectLst/>
        </p:spPr>
        <p:txBody>
          <a:bodyPr wrap="none" lIns="90000" tIns="46800" rIns="90000" bIns="46800" anchor="ctr"/>
          <a:lstStyle/>
          <a:p>
            <a:endParaRPr lang="en-US"/>
          </a:p>
        </p:txBody>
      </p:sp>
      <p:sp>
        <p:nvSpPr>
          <p:cNvPr id="10349" name="Rectangle 109"/>
          <p:cNvSpPr>
            <a:spLocks noChangeArrowheads="1"/>
          </p:cNvSpPr>
          <p:nvPr/>
        </p:nvSpPr>
        <p:spPr bwMode="auto">
          <a:xfrm flipV="1">
            <a:off x="0" y="1844675"/>
            <a:ext cx="9144000" cy="1439863"/>
          </a:xfrm>
          <a:prstGeom prst="rect">
            <a:avLst/>
          </a:prstGeom>
          <a:gradFill rotWithShape="1">
            <a:gsLst>
              <a:gs pos="0">
                <a:schemeClr val="bg1">
                  <a:alpha val="0"/>
                </a:schemeClr>
              </a:gs>
              <a:gs pos="100000">
                <a:schemeClr val="bg2"/>
              </a:gs>
            </a:gsLst>
            <a:lin ang="5400000" scaled="1"/>
          </a:gradFill>
          <a:ln w="9525">
            <a:noFill/>
            <a:miter lim="800000"/>
            <a:headEnd/>
            <a:tailEnd/>
          </a:ln>
          <a:effectLst/>
        </p:spPr>
        <p:txBody>
          <a:bodyPr wrap="none" lIns="90000" tIns="46800" rIns="90000" bIns="46800" anchor="ctr"/>
          <a:lstStyle/>
          <a:p>
            <a:endParaRPr lang="en-US"/>
          </a:p>
        </p:txBody>
      </p:sp>
      <p:sp>
        <p:nvSpPr>
          <p:cNvPr id="10276" name="Text Box 36"/>
          <p:cNvSpPr txBox="1">
            <a:spLocks noChangeArrowheads="1"/>
          </p:cNvSpPr>
          <p:nvPr/>
        </p:nvSpPr>
        <p:spPr bwMode="auto">
          <a:xfrm>
            <a:off x="0" y="1555750"/>
            <a:ext cx="2406650" cy="406400"/>
          </a:xfrm>
          <a:prstGeom prst="rect">
            <a:avLst/>
          </a:prstGeom>
          <a:solidFill>
            <a:schemeClr val="bg1"/>
          </a:solidFill>
          <a:ln w="9525">
            <a:solidFill>
              <a:schemeClr val="tx1"/>
            </a:solidFill>
            <a:miter lim="800000"/>
            <a:headEnd/>
            <a:tailEnd/>
          </a:ln>
          <a:effectLst>
            <a:outerShdw dist="107763" dir="2700000" algn="ctr" rotWithShape="0">
              <a:schemeClr val="bg1">
                <a:alpha val="50000"/>
              </a:schemeClr>
            </a:outerShdw>
          </a:effectLst>
        </p:spPr>
        <p:txBody>
          <a:bodyPr wrap="none">
            <a:spAutoFit/>
          </a:bodyPr>
          <a:lstStyle/>
          <a:p>
            <a:r>
              <a:rPr lang="es-ES_tradnl" sz="2000" i="1"/>
              <a:t>n</a:t>
            </a:r>
            <a:r>
              <a:rPr lang="es-ES_tradnl" sz="2000"/>
              <a:t>-PENTANE: C</a:t>
            </a:r>
            <a:r>
              <a:rPr lang="es-ES_tradnl" sz="2000" baseline="-25000"/>
              <a:t>5</a:t>
            </a:r>
            <a:r>
              <a:rPr lang="es-ES_tradnl" sz="2000"/>
              <a:t>H</a:t>
            </a:r>
            <a:r>
              <a:rPr lang="es-ES_tradnl" sz="2000" baseline="-25000"/>
              <a:t>12</a:t>
            </a:r>
            <a:endParaRPr lang="en-US" sz="2000" baseline="-25000"/>
          </a:p>
        </p:txBody>
      </p:sp>
      <p:sp>
        <p:nvSpPr>
          <p:cNvPr id="10311" name="Text Box 71"/>
          <p:cNvSpPr txBox="1">
            <a:spLocks noChangeArrowheads="1"/>
          </p:cNvSpPr>
          <p:nvPr/>
        </p:nvSpPr>
        <p:spPr bwMode="auto">
          <a:xfrm>
            <a:off x="1258888" y="4941888"/>
            <a:ext cx="1352550" cy="366712"/>
          </a:xfrm>
          <a:prstGeom prst="rect">
            <a:avLst/>
          </a:prstGeom>
          <a:noFill/>
          <a:ln w="9525">
            <a:noFill/>
            <a:miter lim="800000"/>
            <a:headEnd/>
            <a:tailEnd/>
          </a:ln>
          <a:effectLst/>
        </p:spPr>
        <p:txBody>
          <a:bodyPr wrap="none">
            <a:spAutoFit/>
          </a:bodyPr>
          <a:lstStyle/>
          <a:p>
            <a:r>
              <a:rPr lang="es-ES_tradnl"/>
              <a:t>Methylenes</a:t>
            </a:r>
            <a:endParaRPr lang="en-US"/>
          </a:p>
        </p:txBody>
      </p:sp>
      <p:sp>
        <p:nvSpPr>
          <p:cNvPr id="10316" name="AutoShape 76"/>
          <p:cNvSpPr>
            <a:spLocks/>
          </p:cNvSpPr>
          <p:nvPr/>
        </p:nvSpPr>
        <p:spPr bwMode="auto">
          <a:xfrm rot="16200000">
            <a:off x="1881982" y="4029869"/>
            <a:ext cx="93662" cy="1339850"/>
          </a:xfrm>
          <a:prstGeom prst="leftBrace">
            <a:avLst>
              <a:gd name="adj1" fmla="val 119210"/>
              <a:gd name="adj2" fmla="val 50000"/>
            </a:avLst>
          </a:prstGeom>
          <a:noFill/>
          <a:ln w="9525">
            <a:solidFill>
              <a:schemeClr val="tx1"/>
            </a:solidFill>
            <a:round/>
            <a:headEnd/>
            <a:tailEnd/>
          </a:ln>
          <a:effectLst/>
        </p:spPr>
        <p:txBody>
          <a:bodyPr wrap="none" anchor="ctr"/>
          <a:lstStyle/>
          <a:p>
            <a:endParaRPr lang="en-US"/>
          </a:p>
        </p:txBody>
      </p:sp>
      <p:grpSp>
        <p:nvGrpSpPr>
          <p:cNvPr id="10350" name="Group 110"/>
          <p:cNvGrpSpPr>
            <a:grpSpLocks/>
          </p:cNvGrpSpPr>
          <p:nvPr/>
        </p:nvGrpSpPr>
        <p:grpSpPr bwMode="auto">
          <a:xfrm>
            <a:off x="6732588" y="6308725"/>
            <a:ext cx="2087562" cy="360363"/>
            <a:chOff x="4241" y="3974"/>
            <a:chExt cx="1315" cy="227"/>
          </a:xfrm>
        </p:grpSpPr>
        <p:sp>
          <p:nvSpPr>
            <p:cNvPr id="10351" name="AutoShape 11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0352" name="AutoShape 11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0353" name="AutoShape 113">
              <a:hlinkClick r:id="rId2"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0354" name="AutoShape 114">
              <a:hlinkClick r:id="rId3"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0355" name="AutoShape 115">
              <a:hlinkClick r:id="rId4"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0356" name="AutoShape 11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0357" name="Line 11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10320"/>
                                        </p:tgtEl>
                                        <p:attrNameLst>
                                          <p:attrName>style.visibility</p:attrName>
                                        </p:attrNameLst>
                                      </p:cBhvr>
                                      <p:to>
                                        <p:strVal val="visible"/>
                                      </p:to>
                                    </p:set>
                                    <p:anim calcmode="lin" valueType="num">
                                      <p:cBhvr>
                                        <p:cTn id="7" dur="500" fill="hold"/>
                                        <p:tgtEl>
                                          <p:spTgt spid="10320"/>
                                        </p:tgtEl>
                                        <p:attrNameLst>
                                          <p:attrName>ppt_x</p:attrName>
                                        </p:attrNameLst>
                                      </p:cBhvr>
                                      <p:tavLst>
                                        <p:tav tm="0">
                                          <p:val>
                                            <p:strVal val="#ppt_x"/>
                                          </p:val>
                                        </p:tav>
                                        <p:tav tm="100000">
                                          <p:val>
                                            <p:strVal val="#ppt_x"/>
                                          </p:val>
                                        </p:tav>
                                      </p:tavLst>
                                    </p:anim>
                                    <p:anim calcmode="lin" valueType="num">
                                      <p:cBhvr>
                                        <p:cTn id="8" dur="500" fill="hold"/>
                                        <p:tgtEl>
                                          <p:spTgt spid="10320"/>
                                        </p:tgtEl>
                                        <p:attrNameLst>
                                          <p:attrName>ppt_y</p:attrName>
                                        </p:attrNameLst>
                                      </p:cBhvr>
                                      <p:tavLst>
                                        <p:tav tm="0">
                                          <p:val>
                                            <p:strVal val="#ppt_y-#ppt_h/2"/>
                                          </p:val>
                                        </p:tav>
                                        <p:tav tm="100000">
                                          <p:val>
                                            <p:strVal val="#ppt_y"/>
                                          </p:val>
                                        </p:tav>
                                      </p:tavLst>
                                    </p:anim>
                                    <p:anim calcmode="lin" valueType="num">
                                      <p:cBhvr>
                                        <p:cTn id="9" dur="500" fill="hold"/>
                                        <p:tgtEl>
                                          <p:spTgt spid="10320"/>
                                        </p:tgtEl>
                                        <p:attrNameLst>
                                          <p:attrName>ppt_w</p:attrName>
                                        </p:attrNameLst>
                                      </p:cBhvr>
                                      <p:tavLst>
                                        <p:tav tm="0">
                                          <p:val>
                                            <p:strVal val="#ppt_w"/>
                                          </p:val>
                                        </p:tav>
                                        <p:tav tm="100000">
                                          <p:val>
                                            <p:strVal val="#ppt_w"/>
                                          </p:val>
                                        </p:tav>
                                      </p:tavLst>
                                    </p:anim>
                                    <p:anim calcmode="lin" valueType="num">
                                      <p:cBhvr>
                                        <p:cTn id="10" dur="500" fill="hold"/>
                                        <p:tgtEl>
                                          <p:spTgt spid="10320"/>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7" presetClass="entr" presetSubtype="8" fill="hold" grpId="0" nodeType="afterEffect">
                                  <p:stCondLst>
                                    <p:cond delay="0"/>
                                  </p:stCondLst>
                                  <p:childTnLst>
                                    <p:set>
                                      <p:cBhvr>
                                        <p:cTn id="13" dur="1" fill="hold">
                                          <p:stCondLst>
                                            <p:cond delay="0"/>
                                          </p:stCondLst>
                                        </p:cTn>
                                        <p:tgtEl>
                                          <p:spTgt spid="10276"/>
                                        </p:tgtEl>
                                        <p:attrNameLst>
                                          <p:attrName>style.visibility</p:attrName>
                                        </p:attrNameLst>
                                      </p:cBhvr>
                                      <p:to>
                                        <p:strVal val="visible"/>
                                      </p:to>
                                    </p:set>
                                    <p:anim calcmode="lin" valueType="num">
                                      <p:cBhvr additive="base">
                                        <p:cTn id="14" dur="1000" fill="hold"/>
                                        <p:tgtEl>
                                          <p:spTgt spid="10276"/>
                                        </p:tgtEl>
                                        <p:attrNameLst>
                                          <p:attrName>ppt_x</p:attrName>
                                        </p:attrNameLst>
                                      </p:cBhvr>
                                      <p:tavLst>
                                        <p:tav tm="0">
                                          <p:val>
                                            <p:strVal val="0-#ppt_w/2"/>
                                          </p:val>
                                        </p:tav>
                                        <p:tav tm="100000">
                                          <p:val>
                                            <p:strVal val="#ppt_x"/>
                                          </p:val>
                                        </p:tav>
                                      </p:tavLst>
                                    </p:anim>
                                    <p:anim calcmode="lin" valueType="num">
                                      <p:cBhvr additive="base">
                                        <p:cTn id="15" dur="1000" fill="hold"/>
                                        <p:tgtEl>
                                          <p:spTgt spid="10276"/>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grpId="0" nodeType="clickEffect">
                                  <p:stCondLst>
                                    <p:cond delay="0"/>
                                  </p:stCondLst>
                                  <p:childTnLst>
                                    <p:set>
                                      <p:cBhvr>
                                        <p:cTn id="19" dur="1" fill="hold">
                                          <p:stCondLst>
                                            <p:cond delay="0"/>
                                          </p:stCondLst>
                                        </p:cTn>
                                        <p:tgtEl>
                                          <p:spTgt spid="10321"/>
                                        </p:tgtEl>
                                        <p:attrNameLst>
                                          <p:attrName>style.visibility</p:attrName>
                                        </p:attrNameLst>
                                      </p:cBhvr>
                                      <p:to>
                                        <p:strVal val="visible"/>
                                      </p:to>
                                    </p:set>
                                    <p:anim calcmode="lin" valueType="num">
                                      <p:cBhvr>
                                        <p:cTn id="20" dur="500" fill="hold"/>
                                        <p:tgtEl>
                                          <p:spTgt spid="10321"/>
                                        </p:tgtEl>
                                        <p:attrNameLst>
                                          <p:attrName>ppt_x</p:attrName>
                                        </p:attrNameLst>
                                      </p:cBhvr>
                                      <p:tavLst>
                                        <p:tav tm="0">
                                          <p:val>
                                            <p:strVal val="#ppt_x-#ppt_w/2"/>
                                          </p:val>
                                        </p:tav>
                                        <p:tav tm="100000">
                                          <p:val>
                                            <p:strVal val="#ppt_x"/>
                                          </p:val>
                                        </p:tav>
                                      </p:tavLst>
                                    </p:anim>
                                    <p:anim calcmode="lin" valueType="num">
                                      <p:cBhvr>
                                        <p:cTn id="21" dur="500" fill="hold"/>
                                        <p:tgtEl>
                                          <p:spTgt spid="10321"/>
                                        </p:tgtEl>
                                        <p:attrNameLst>
                                          <p:attrName>ppt_y</p:attrName>
                                        </p:attrNameLst>
                                      </p:cBhvr>
                                      <p:tavLst>
                                        <p:tav tm="0">
                                          <p:val>
                                            <p:strVal val="#ppt_y"/>
                                          </p:val>
                                        </p:tav>
                                        <p:tav tm="100000">
                                          <p:val>
                                            <p:strVal val="#ppt_y"/>
                                          </p:val>
                                        </p:tav>
                                      </p:tavLst>
                                    </p:anim>
                                    <p:anim calcmode="lin" valueType="num">
                                      <p:cBhvr>
                                        <p:cTn id="22" dur="500" fill="hold"/>
                                        <p:tgtEl>
                                          <p:spTgt spid="10321"/>
                                        </p:tgtEl>
                                        <p:attrNameLst>
                                          <p:attrName>ppt_w</p:attrName>
                                        </p:attrNameLst>
                                      </p:cBhvr>
                                      <p:tavLst>
                                        <p:tav tm="0">
                                          <p:val>
                                            <p:fltVal val="0"/>
                                          </p:val>
                                        </p:tav>
                                        <p:tav tm="100000">
                                          <p:val>
                                            <p:strVal val="#ppt_w"/>
                                          </p:val>
                                        </p:tav>
                                      </p:tavLst>
                                    </p:anim>
                                    <p:anim calcmode="lin" valueType="num">
                                      <p:cBhvr>
                                        <p:cTn id="23" dur="500" fill="hold"/>
                                        <p:tgtEl>
                                          <p:spTgt spid="10321"/>
                                        </p:tgtEl>
                                        <p:attrNameLst>
                                          <p:attrName>ppt_h</p:attrName>
                                        </p:attrNameLst>
                                      </p:cBhvr>
                                      <p:tavLst>
                                        <p:tav tm="0">
                                          <p:val>
                                            <p:strVal val="#ppt_h"/>
                                          </p:val>
                                        </p:tav>
                                        <p:tav tm="100000">
                                          <p:val>
                                            <p:strVal val="#ppt_h"/>
                                          </p:val>
                                        </p:tav>
                                      </p:tavLst>
                                    </p:anim>
                                  </p:childTnLst>
                                </p:cTn>
                              </p:par>
                            </p:childTnLst>
                          </p:cTn>
                        </p:par>
                        <p:par>
                          <p:cTn id="24" fill="hold">
                            <p:stCondLst>
                              <p:cond delay="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317"/>
                                        </p:tgtEl>
                                        <p:attrNameLst>
                                          <p:attrName>style.visibility</p:attrName>
                                        </p:attrNameLst>
                                      </p:cBhvr>
                                      <p:to>
                                        <p:strVal val="visible"/>
                                      </p:to>
                                    </p:set>
                                    <p:animEffect transition="in" filter="fade">
                                      <p:cBhvr>
                                        <p:cTn id="27" dur="1000"/>
                                        <p:tgtEl>
                                          <p:spTgt spid="10317"/>
                                        </p:tgtEl>
                                      </p:cBhvr>
                                    </p:animEffect>
                                    <p:anim calcmode="lin" valueType="num">
                                      <p:cBhvr>
                                        <p:cTn id="28" dur="1000" fill="hold"/>
                                        <p:tgtEl>
                                          <p:spTgt spid="10317"/>
                                        </p:tgtEl>
                                        <p:attrNameLst>
                                          <p:attrName>ppt_x</p:attrName>
                                        </p:attrNameLst>
                                      </p:cBhvr>
                                      <p:tavLst>
                                        <p:tav tm="0">
                                          <p:val>
                                            <p:strVal val="#ppt_x-.1"/>
                                          </p:val>
                                        </p:tav>
                                        <p:tav tm="100000">
                                          <p:val>
                                            <p:strVal val="#ppt_x"/>
                                          </p:val>
                                        </p:tav>
                                      </p:tavLst>
                                    </p:anim>
                                    <p:anim calcmode="lin" valueType="num">
                                      <p:cBhvr>
                                        <p:cTn id="29" dur="1000" fill="hold"/>
                                        <p:tgtEl>
                                          <p:spTgt spid="10317"/>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7" presetClass="entr" presetSubtype="10" fill="hold" grpId="0" nodeType="clickEffect">
                                  <p:stCondLst>
                                    <p:cond delay="0"/>
                                  </p:stCondLst>
                                  <p:childTnLst>
                                    <p:set>
                                      <p:cBhvr>
                                        <p:cTn id="33" dur="1" fill="hold">
                                          <p:stCondLst>
                                            <p:cond delay="0"/>
                                          </p:stCondLst>
                                        </p:cTn>
                                        <p:tgtEl>
                                          <p:spTgt spid="10323"/>
                                        </p:tgtEl>
                                        <p:attrNameLst>
                                          <p:attrName>style.visibility</p:attrName>
                                        </p:attrNameLst>
                                      </p:cBhvr>
                                      <p:to>
                                        <p:strVal val="visible"/>
                                      </p:to>
                                    </p:set>
                                    <p:anim calcmode="lin" valueType="num">
                                      <p:cBhvr>
                                        <p:cTn id="34" dur="500" fill="hold"/>
                                        <p:tgtEl>
                                          <p:spTgt spid="10323"/>
                                        </p:tgtEl>
                                        <p:attrNameLst>
                                          <p:attrName>ppt_w</p:attrName>
                                        </p:attrNameLst>
                                      </p:cBhvr>
                                      <p:tavLst>
                                        <p:tav tm="0">
                                          <p:val>
                                            <p:fltVal val="0"/>
                                          </p:val>
                                        </p:tav>
                                        <p:tav tm="100000">
                                          <p:val>
                                            <p:strVal val="#ppt_w"/>
                                          </p:val>
                                        </p:tav>
                                      </p:tavLst>
                                    </p:anim>
                                    <p:anim calcmode="lin" valueType="num">
                                      <p:cBhvr>
                                        <p:cTn id="35" dur="500" fill="hold"/>
                                        <p:tgtEl>
                                          <p:spTgt spid="10323"/>
                                        </p:tgtEl>
                                        <p:attrNameLst>
                                          <p:attrName>ppt_h</p:attrName>
                                        </p:attrNameLst>
                                      </p:cBhvr>
                                      <p:tavLst>
                                        <p:tav tm="0">
                                          <p:val>
                                            <p:strVal val="#ppt_h"/>
                                          </p:val>
                                        </p:tav>
                                        <p:tav tm="100000">
                                          <p:val>
                                            <p:strVal val="#ppt_h"/>
                                          </p:val>
                                        </p:tav>
                                      </p:tavLst>
                                    </p:anim>
                                  </p:childTnLst>
                                </p:cTn>
                              </p:par>
                            </p:childTnLst>
                          </p:cTn>
                        </p:par>
                        <p:par>
                          <p:cTn id="36" fill="hold">
                            <p:stCondLst>
                              <p:cond delay="500"/>
                            </p:stCondLst>
                            <p:childTnLst>
                              <p:par>
                                <p:cTn id="37" presetID="10" presetClass="entr" presetSubtype="0" fill="hold" grpId="0" nodeType="afterEffect">
                                  <p:stCondLst>
                                    <p:cond delay="1000"/>
                                  </p:stCondLst>
                                  <p:childTnLst>
                                    <p:set>
                                      <p:cBhvr>
                                        <p:cTn id="38" dur="1" fill="hold">
                                          <p:stCondLst>
                                            <p:cond delay="0"/>
                                          </p:stCondLst>
                                        </p:cTn>
                                        <p:tgtEl>
                                          <p:spTgt spid="10246"/>
                                        </p:tgtEl>
                                        <p:attrNameLst>
                                          <p:attrName>style.visibility</p:attrName>
                                        </p:attrNameLst>
                                      </p:cBhvr>
                                      <p:to>
                                        <p:strVal val="visible"/>
                                      </p:to>
                                    </p:set>
                                    <p:animEffect transition="in" filter="fade">
                                      <p:cBhvr>
                                        <p:cTn id="39" dur="2000"/>
                                        <p:tgtEl>
                                          <p:spTgt spid="10246"/>
                                        </p:tgtEl>
                                      </p:cBhvr>
                                    </p:animEffect>
                                  </p:childTnLst>
                                </p:cTn>
                              </p:par>
                            </p:childTnLst>
                          </p:cTn>
                        </p:par>
                      </p:childTnLst>
                    </p:cTn>
                  </p:par>
                  <p:par>
                    <p:cTn id="40" fill="hold">
                      <p:stCondLst>
                        <p:cond delay="indefinite"/>
                      </p:stCondLst>
                      <p:childTnLst>
                        <p:par>
                          <p:cTn id="41" fill="hold">
                            <p:stCondLst>
                              <p:cond delay="0"/>
                            </p:stCondLst>
                            <p:childTnLst>
                              <p:par>
                                <p:cTn id="42" presetID="47" presetClass="entr" presetSubtype="0" fill="hold" grpId="0" nodeType="clickEffect">
                                  <p:stCondLst>
                                    <p:cond delay="0"/>
                                  </p:stCondLst>
                                  <p:childTnLst>
                                    <p:set>
                                      <p:cBhvr>
                                        <p:cTn id="43" dur="1" fill="hold">
                                          <p:stCondLst>
                                            <p:cond delay="0"/>
                                          </p:stCondLst>
                                        </p:cTn>
                                        <p:tgtEl>
                                          <p:spTgt spid="10313"/>
                                        </p:tgtEl>
                                        <p:attrNameLst>
                                          <p:attrName>style.visibility</p:attrName>
                                        </p:attrNameLst>
                                      </p:cBhvr>
                                      <p:to>
                                        <p:strVal val="visible"/>
                                      </p:to>
                                    </p:set>
                                    <p:animEffect transition="in" filter="fade">
                                      <p:cBhvr>
                                        <p:cTn id="44" dur="1000"/>
                                        <p:tgtEl>
                                          <p:spTgt spid="10313"/>
                                        </p:tgtEl>
                                      </p:cBhvr>
                                    </p:animEffect>
                                    <p:anim calcmode="lin" valueType="num">
                                      <p:cBhvr>
                                        <p:cTn id="45" dur="1000" fill="hold"/>
                                        <p:tgtEl>
                                          <p:spTgt spid="10313"/>
                                        </p:tgtEl>
                                        <p:attrNameLst>
                                          <p:attrName>ppt_x</p:attrName>
                                        </p:attrNameLst>
                                      </p:cBhvr>
                                      <p:tavLst>
                                        <p:tav tm="0">
                                          <p:val>
                                            <p:strVal val="#ppt_x"/>
                                          </p:val>
                                        </p:tav>
                                        <p:tav tm="100000">
                                          <p:val>
                                            <p:strVal val="#ppt_x"/>
                                          </p:val>
                                        </p:tav>
                                      </p:tavLst>
                                    </p:anim>
                                    <p:anim calcmode="lin" valueType="num">
                                      <p:cBhvr>
                                        <p:cTn id="46" dur="1000" fill="hold"/>
                                        <p:tgtEl>
                                          <p:spTgt spid="10313"/>
                                        </p:tgtEl>
                                        <p:attrNameLst>
                                          <p:attrName>ppt_y</p:attrName>
                                        </p:attrNameLst>
                                      </p:cBhvr>
                                      <p:tavLst>
                                        <p:tav tm="0">
                                          <p:val>
                                            <p:strVal val="#ppt_y-.1"/>
                                          </p:val>
                                        </p:tav>
                                        <p:tav tm="100000">
                                          <p:val>
                                            <p:strVal val="#ppt_y"/>
                                          </p:val>
                                        </p:tav>
                                      </p:tavLst>
                                    </p:anim>
                                  </p:childTnLst>
                                </p:cTn>
                              </p:par>
                            </p:childTnLst>
                          </p:cTn>
                        </p:par>
                        <p:par>
                          <p:cTn id="47" fill="hold">
                            <p:stCondLst>
                              <p:cond delay="1000"/>
                            </p:stCondLst>
                            <p:childTnLst>
                              <p:par>
                                <p:cTn id="48" presetID="17" presetClass="entr" presetSubtype="1" fill="hold" nodeType="afterEffect">
                                  <p:stCondLst>
                                    <p:cond delay="0"/>
                                  </p:stCondLst>
                                  <p:childTnLst>
                                    <p:set>
                                      <p:cBhvr>
                                        <p:cTn id="49" dur="1" fill="hold">
                                          <p:stCondLst>
                                            <p:cond delay="0"/>
                                          </p:stCondLst>
                                        </p:cTn>
                                        <p:tgtEl>
                                          <p:spTgt spid="10336"/>
                                        </p:tgtEl>
                                        <p:attrNameLst>
                                          <p:attrName>style.visibility</p:attrName>
                                        </p:attrNameLst>
                                      </p:cBhvr>
                                      <p:to>
                                        <p:strVal val="visible"/>
                                      </p:to>
                                    </p:set>
                                    <p:anim calcmode="lin" valueType="num">
                                      <p:cBhvr>
                                        <p:cTn id="50" dur="500" fill="hold"/>
                                        <p:tgtEl>
                                          <p:spTgt spid="10336"/>
                                        </p:tgtEl>
                                        <p:attrNameLst>
                                          <p:attrName>ppt_x</p:attrName>
                                        </p:attrNameLst>
                                      </p:cBhvr>
                                      <p:tavLst>
                                        <p:tav tm="0">
                                          <p:val>
                                            <p:strVal val="#ppt_x"/>
                                          </p:val>
                                        </p:tav>
                                        <p:tav tm="100000">
                                          <p:val>
                                            <p:strVal val="#ppt_x"/>
                                          </p:val>
                                        </p:tav>
                                      </p:tavLst>
                                    </p:anim>
                                    <p:anim calcmode="lin" valueType="num">
                                      <p:cBhvr>
                                        <p:cTn id="51" dur="500" fill="hold"/>
                                        <p:tgtEl>
                                          <p:spTgt spid="10336"/>
                                        </p:tgtEl>
                                        <p:attrNameLst>
                                          <p:attrName>ppt_y</p:attrName>
                                        </p:attrNameLst>
                                      </p:cBhvr>
                                      <p:tavLst>
                                        <p:tav tm="0">
                                          <p:val>
                                            <p:strVal val="#ppt_y-#ppt_h/2"/>
                                          </p:val>
                                        </p:tav>
                                        <p:tav tm="100000">
                                          <p:val>
                                            <p:strVal val="#ppt_y"/>
                                          </p:val>
                                        </p:tav>
                                      </p:tavLst>
                                    </p:anim>
                                    <p:anim calcmode="lin" valueType="num">
                                      <p:cBhvr>
                                        <p:cTn id="52" dur="500" fill="hold"/>
                                        <p:tgtEl>
                                          <p:spTgt spid="10336"/>
                                        </p:tgtEl>
                                        <p:attrNameLst>
                                          <p:attrName>ppt_w</p:attrName>
                                        </p:attrNameLst>
                                      </p:cBhvr>
                                      <p:tavLst>
                                        <p:tav tm="0">
                                          <p:val>
                                            <p:strVal val="#ppt_w"/>
                                          </p:val>
                                        </p:tav>
                                        <p:tav tm="100000">
                                          <p:val>
                                            <p:strVal val="#ppt_w"/>
                                          </p:val>
                                        </p:tav>
                                      </p:tavLst>
                                    </p:anim>
                                    <p:anim calcmode="lin" valueType="num">
                                      <p:cBhvr>
                                        <p:cTn id="53" dur="500" fill="hold"/>
                                        <p:tgtEl>
                                          <p:spTgt spid="10336"/>
                                        </p:tgtEl>
                                        <p:attrNameLst>
                                          <p:attrName>ppt_h</p:attrName>
                                        </p:attrNameLst>
                                      </p:cBhvr>
                                      <p:tavLst>
                                        <p:tav tm="0">
                                          <p:val>
                                            <p:fltVal val="0"/>
                                          </p:val>
                                        </p:tav>
                                        <p:tav tm="100000">
                                          <p:val>
                                            <p:strVal val="#ppt_h"/>
                                          </p:val>
                                        </p:tav>
                                      </p:tavLst>
                                    </p:anim>
                                  </p:childTnLst>
                                </p:cTn>
                              </p:par>
                            </p:childTnLst>
                          </p:cTn>
                        </p:par>
                        <p:par>
                          <p:cTn id="54" fill="hold">
                            <p:stCondLst>
                              <p:cond delay="1500"/>
                            </p:stCondLst>
                            <p:childTnLst>
                              <p:par>
                                <p:cTn id="55" presetID="17" presetClass="entr" presetSubtype="10" fill="hold" grpId="0" nodeType="afterEffect">
                                  <p:stCondLst>
                                    <p:cond delay="1000"/>
                                  </p:stCondLst>
                                  <p:childTnLst>
                                    <p:set>
                                      <p:cBhvr>
                                        <p:cTn id="56" dur="1" fill="hold">
                                          <p:stCondLst>
                                            <p:cond delay="0"/>
                                          </p:stCondLst>
                                        </p:cTn>
                                        <p:tgtEl>
                                          <p:spTgt spid="10316"/>
                                        </p:tgtEl>
                                        <p:attrNameLst>
                                          <p:attrName>style.visibility</p:attrName>
                                        </p:attrNameLst>
                                      </p:cBhvr>
                                      <p:to>
                                        <p:strVal val="visible"/>
                                      </p:to>
                                    </p:set>
                                    <p:anim calcmode="lin" valueType="num">
                                      <p:cBhvr>
                                        <p:cTn id="57" dur="500" fill="hold"/>
                                        <p:tgtEl>
                                          <p:spTgt spid="10316"/>
                                        </p:tgtEl>
                                        <p:attrNameLst>
                                          <p:attrName>ppt_w</p:attrName>
                                        </p:attrNameLst>
                                      </p:cBhvr>
                                      <p:tavLst>
                                        <p:tav tm="0">
                                          <p:val>
                                            <p:fltVal val="0"/>
                                          </p:val>
                                        </p:tav>
                                        <p:tav tm="100000">
                                          <p:val>
                                            <p:strVal val="#ppt_w"/>
                                          </p:val>
                                        </p:tav>
                                      </p:tavLst>
                                    </p:anim>
                                    <p:anim calcmode="lin" valueType="num">
                                      <p:cBhvr>
                                        <p:cTn id="58" dur="500" fill="hold"/>
                                        <p:tgtEl>
                                          <p:spTgt spid="10316"/>
                                        </p:tgtEl>
                                        <p:attrNameLst>
                                          <p:attrName>ppt_h</p:attrName>
                                        </p:attrNameLst>
                                      </p:cBhvr>
                                      <p:tavLst>
                                        <p:tav tm="0">
                                          <p:val>
                                            <p:strVal val="#ppt_h"/>
                                          </p:val>
                                        </p:tav>
                                        <p:tav tm="100000">
                                          <p:val>
                                            <p:strVal val="#ppt_h"/>
                                          </p:val>
                                        </p:tav>
                                      </p:tavLst>
                                    </p:anim>
                                  </p:childTnLst>
                                </p:cTn>
                              </p:par>
                            </p:childTnLst>
                          </p:cTn>
                        </p:par>
                        <p:par>
                          <p:cTn id="59" fill="hold">
                            <p:stCondLst>
                              <p:cond delay="3000"/>
                            </p:stCondLst>
                            <p:childTnLst>
                              <p:par>
                                <p:cTn id="60" presetID="17" presetClass="entr" presetSubtype="10" fill="hold" grpId="1" nodeType="afterEffect">
                                  <p:stCondLst>
                                    <p:cond delay="0"/>
                                  </p:stCondLst>
                                  <p:childTnLst>
                                    <p:set>
                                      <p:cBhvr>
                                        <p:cTn id="61" dur="1" fill="hold">
                                          <p:stCondLst>
                                            <p:cond delay="0"/>
                                          </p:stCondLst>
                                        </p:cTn>
                                        <p:tgtEl>
                                          <p:spTgt spid="10316"/>
                                        </p:tgtEl>
                                        <p:attrNameLst>
                                          <p:attrName>style.visibility</p:attrName>
                                        </p:attrNameLst>
                                      </p:cBhvr>
                                      <p:to>
                                        <p:strVal val="visible"/>
                                      </p:to>
                                    </p:set>
                                    <p:anim calcmode="lin" valueType="num">
                                      <p:cBhvr>
                                        <p:cTn id="62" dur="500" fill="hold"/>
                                        <p:tgtEl>
                                          <p:spTgt spid="10316"/>
                                        </p:tgtEl>
                                        <p:attrNameLst>
                                          <p:attrName>ppt_w</p:attrName>
                                        </p:attrNameLst>
                                      </p:cBhvr>
                                      <p:tavLst>
                                        <p:tav tm="0">
                                          <p:val>
                                            <p:fltVal val="0"/>
                                          </p:val>
                                        </p:tav>
                                        <p:tav tm="100000">
                                          <p:val>
                                            <p:strVal val="#ppt_w"/>
                                          </p:val>
                                        </p:tav>
                                      </p:tavLst>
                                    </p:anim>
                                    <p:anim calcmode="lin" valueType="num">
                                      <p:cBhvr>
                                        <p:cTn id="63" dur="500" fill="hold"/>
                                        <p:tgtEl>
                                          <p:spTgt spid="10316"/>
                                        </p:tgtEl>
                                        <p:attrNameLst>
                                          <p:attrName>ppt_h</p:attrName>
                                        </p:attrNameLst>
                                      </p:cBhvr>
                                      <p:tavLst>
                                        <p:tav tm="0">
                                          <p:val>
                                            <p:strVal val="#ppt_h"/>
                                          </p:val>
                                        </p:tav>
                                        <p:tav tm="100000">
                                          <p:val>
                                            <p:strVal val="#ppt_h"/>
                                          </p:val>
                                        </p:tav>
                                      </p:tavLst>
                                    </p:anim>
                                  </p:childTnLst>
                                </p:cTn>
                              </p:par>
                            </p:childTnLst>
                          </p:cTn>
                        </p:par>
                        <p:par>
                          <p:cTn id="64" fill="hold">
                            <p:stCondLst>
                              <p:cond delay="3500"/>
                            </p:stCondLst>
                            <p:childTnLst>
                              <p:par>
                                <p:cTn id="65" presetID="17" presetClass="entr" presetSubtype="10" fill="hold" grpId="0" nodeType="afterEffect">
                                  <p:stCondLst>
                                    <p:cond delay="0"/>
                                  </p:stCondLst>
                                  <p:childTnLst>
                                    <p:set>
                                      <p:cBhvr>
                                        <p:cTn id="66" dur="1" fill="hold">
                                          <p:stCondLst>
                                            <p:cond delay="0"/>
                                          </p:stCondLst>
                                        </p:cTn>
                                        <p:tgtEl>
                                          <p:spTgt spid="10311"/>
                                        </p:tgtEl>
                                        <p:attrNameLst>
                                          <p:attrName>style.visibility</p:attrName>
                                        </p:attrNameLst>
                                      </p:cBhvr>
                                      <p:to>
                                        <p:strVal val="visible"/>
                                      </p:to>
                                    </p:set>
                                    <p:anim calcmode="lin" valueType="num">
                                      <p:cBhvr>
                                        <p:cTn id="67" dur="500" fill="hold"/>
                                        <p:tgtEl>
                                          <p:spTgt spid="10311"/>
                                        </p:tgtEl>
                                        <p:attrNameLst>
                                          <p:attrName>ppt_w</p:attrName>
                                        </p:attrNameLst>
                                      </p:cBhvr>
                                      <p:tavLst>
                                        <p:tav tm="0">
                                          <p:val>
                                            <p:fltVal val="0"/>
                                          </p:val>
                                        </p:tav>
                                        <p:tav tm="100000">
                                          <p:val>
                                            <p:strVal val="#ppt_w"/>
                                          </p:val>
                                        </p:tav>
                                      </p:tavLst>
                                    </p:anim>
                                    <p:anim calcmode="lin" valueType="num">
                                      <p:cBhvr>
                                        <p:cTn id="68" dur="500" fill="hold"/>
                                        <p:tgtEl>
                                          <p:spTgt spid="10311"/>
                                        </p:tgtEl>
                                        <p:attrNameLst>
                                          <p:attrName>ppt_h</p:attrName>
                                        </p:attrNameLst>
                                      </p:cBhvr>
                                      <p:tavLst>
                                        <p:tav tm="0">
                                          <p:val>
                                            <p:strVal val="#ppt_h"/>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17" presetClass="entr" presetSubtype="10" fill="hold" grpId="0" nodeType="clickEffect">
                                  <p:stCondLst>
                                    <p:cond delay="0"/>
                                  </p:stCondLst>
                                  <p:childTnLst>
                                    <p:set>
                                      <p:cBhvr>
                                        <p:cTn id="72" dur="1" fill="hold">
                                          <p:stCondLst>
                                            <p:cond delay="0"/>
                                          </p:stCondLst>
                                        </p:cTn>
                                        <p:tgtEl>
                                          <p:spTgt spid="10319"/>
                                        </p:tgtEl>
                                        <p:attrNameLst>
                                          <p:attrName>style.visibility</p:attrName>
                                        </p:attrNameLst>
                                      </p:cBhvr>
                                      <p:to>
                                        <p:strVal val="visible"/>
                                      </p:to>
                                    </p:set>
                                    <p:anim calcmode="lin" valueType="num">
                                      <p:cBhvr>
                                        <p:cTn id="73" dur="500" fill="hold"/>
                                        <p:tgtEl>
                                          <p:spTgt spid="10319"/>
                                        </p:tgtEl>
                                        <p:attrNameLst>
                                          <p:attrName>ppt_w</p:attrName>
                                        </p:attrNameLst>
                                      </p:cBhvr>
                                      <p:tavLst>
                                        <p:tav tm="0">
                                          <p:val>
                                            <p:fltVal val="0"/>
                                          </p:val>
                                        </p:tav>
                                        <p:tav tm="100000">
                                          <p:val>
                                            <p:strVal val="#ppt_w"/>
                                          </p:val>
                                        </p:tav>
                                      </p:tavLst>
                                    </p:anim>
                                    <p:anim calcmode="lin" valueType="num">
                                      <p:cBhvr>
                                        <p:cTn id="74" dur="500" fill="hold"/>
                                        <p:tgtEl>
                                          <p:spTgt spid="10319"/>
                                        </p:tgtEl>
                                        <p:attrNameLst>
                                          <p:attrName>ppt_h</p:attrName>
                                        </p:attrNameLst>
                                      </p:cBhvr>
                                      <p:tavLst>
                                        <p:tav tm="0">
                                          <p:val>
                                            <p:strVal val="#ppt_h"/>
                                          </p:val>
                                        </p:tav>
                                        <p:tav tm="100000">
                                          <p:val>
                                            <p:strVal val="#ppt_h"/>
                                          </p:val>
                                        </p:tav>
                                      </p:tavLst>
                                    </p:anim>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0247"/>
                                        </p:tgtEl>
                                        <p:attrNameLst>
                                          <p:attrName>style.visibility</p:attrName>
                                        </p:attrNameLst>
                                      </p:cBhvr>
                                      <p:to>
                                        <p:strVal val="visible"/>
                                      </p:to>
                                    </p:set>
                                    <p:animEffect transition="in" filter="fade">
                                      <p:cBhvr>
                                        <p:cTn id="79" dur="2000"/>
                                        <p:tgtEl>
                                          <p:spTgt spid="10247"/>
                                        </p:tgtEl>
                                      </p:cBhvr>
                                    </p:animEffect>
                                  </p:childTnLst>
                                </p:cTn>
                              </p:par>
                            </p:childTnLst>
                          </p:cTn>
                        </p:par>
                        <p:par>
                          <p:cTn id="80" fill="hold">
                            <p:stCondLst>
                              <p:cond delay="2000"/>
                            </p:stCondLst>
                            <p:childTnLst>
                              <p:par>
                                <p:cTn id="81" presetID="1" presetClass="entr" presetSubtype="0" fill="hold" grpId="0" nodeType="afterEffect">
                                  <p:stCondLst>
                                    <p:cond delay="0"/>
                                  </p:stCondLst>
                                  <p:childTnLst>
                                    <p:set>
                                      <p:cBhvr>
                                        <p:cTn id="82" dur="1" fill="hold">
                                          <p:stCondLst>
                                            <p:cond delay="0"/>
                                          </p:stCondLst>
                                        </p:cTn>
                                        <p:tgtEl>
                                          <p:spTgt spid="10248"/>
                                        </p:tgtEl>
                                        <p:attrNameLst>
                                          <p:attrName>style.visibility</p:attrName>
                                        </p:attrNameLst>
                                      </p:cBhvr>
                                      <p:to>
                                        <p:strVal val="visible"/>
                                      </p:to>
                                    </p:set>
                                  </p:childTnLst>
                                </p:cTn>
                              </p:par>
                            </p:childTnLst>
                          </p:cTn>
                        </p:par>
                        <p:par>
                          <p:cTn id="83" fill="hold">
                            <p:stCondLst>
                              <p:cond delay="2000"/>
                            </p:stCondLst>
                            <p:childTnLst>
                              <p:par>
                                <p:cTn id="84" presetID="1" presetClass="entr" presetSubtype="0" fill="hold" grpId="0" nodeType="afterEffect">
                                  <p:stCondLst>
                                    <p:cond delay="0"/>
                                  </p:stCondLst>
                                  <p:childTnLst>
                                    <p:set>
                                      <p:cBhvr>
                                        <p:cTn id="85" dur="1" fill="hold">
                                          <p:stCondLst>
                                            <p:cond delay="0"/>
                                          </p:stCondLst>
                                        </p:cTn>
                                        <p:tgtEl>
                                          <p:spTgt spid="10249"/>
                                        </p:tgtEl>
                                        <p:attrNameLst>
                                          <p:attrName>style.visibility</p:attrName>
                                        </p:attrNameLst>
                                      </p:cBhvr>
                                      <p:to>
                                        <p:strVal val="visible"/>
                                      </p:to>
                                    </p:set>
                                  </p:childTnLst>
                                </p:cTn>
                              </p:par>
                            </p:childTnLst>
                          </p:cTn>
                        </p:par>
                        <p:par>
                          <p:cTn id="86" fill="hold">
                            <p:stCondLst>
                              <p:cond delay="2000"/>
                            </p:stCondLst>
                            <p:childTnLst>
                              <p:par>
                                <p:cTn id="87" presetID="1" presetClass="entr" presetSubtype="0" fill="hold" grpId="0" nodeType="afterEffect">
                                  <p:stCondLst>
                                    <p:cond delay="0"/>
                                  </p:stCondLst>
                                  <p:childTnLst>
                                    <p:set>
                                      <p:cBhvr>
                                        <p:cTn id="88" dur="1" fill="hold">
                                          <p:stCondLst>
                                            <p:cond delay="0"/>
                                          </p:stCondLst>
                                        </p:cTn>
                                        <p:tgtEl>
                                          <p:spTgt spid="10250"/>
                                        </p:tgtEl>
                                        <p:attrNameLst>
                                          <p:attrName>style.visibility</p:attrName>
                                        </p:attrNameLst>
                                      </p:cBhvr>
                                      <p:to>
                                        <p:strVal val="visible"/>
                                      </p:to>
                                    </p:set>
                                  </p:childTnLst>
                                </p:cTn>
                              </p:par>
                            </p:childTnLst>
                          </p:cTn>
                        </p:par>
                        <p:par>
                          <p:cTn id="89" fill="hold">
                            <p:stCondLst>
                              <p:cond delay="2000"/>
                            </p:stCondLst>
                            <p:childTnLst>
                              <p:par>
                                <p:cTn id="90" presetID="1" presetClass="entr" presetSubtype="0" fill="hold" grpId="0" nodeType="afterEffect">
                                  <p:stCondLst>
                                    <p:cond delay="0"/>
                                  </p:stCondLst>
                                  <p:childTnLst>
                                    <p:set>
                                      <p:cBhvr>
                                        <p:cTn id="91" dur="1" fill="hold">
                                          <p:stCondLst>
                                            <p:cond delay="0"/>
                                          </p:stCondLst>
                                        </p:cTn>
                                        <p:tgtEl>
                                          <p:spTgt spid="10251"/>
                                        </p:tgtEl>
                                        <p:attrNameLst>
                                          <p:attrName>style.visibility</p:attrName>
                                        </p:attrNameLst>
                                      </p:cBhvr>
                                      <p:to>
                                        <p:strVal val="visible"/>
                                      </p:to>
                                    </p:set>
                                  </p:childTnLst>
                                </p:cTn>
                              </p:par>
                            </p:childTnLst>
                          </p:cTn>
                        </p:par>
                        <p:par>
                          <p:cTn id="92" fill="hold">
                            <p:stCondLst>
                              <p:cond delay="2000"/>
                            </p:stCondLst>
                            <p:childTnLst>
                              <p:par>
                                <p:cTn id="93" presetID="10" presetClass="entr" presetSubtype="0" fill="hold" nodeType="afterEffect">
                                  <p:stCondLst>
                                    <p:cond delay="0"/>
                                  </p:stCondLst>
                                  <p:childTnLst>
                                    <p:set>
                                      <p:cBhvr>
                                        <p:cTn id="94" dur="1" fill="hold">
                                          <p:stCondLst>
                                            <p:cond delay="0"/>
                                          </p:stCondLst>
                                        </p:cTn>
                                        <p:tgtEl>
                                          <p:spTgt spid="10252"/>
                                        </p:tgtEl>
                                        <p:attrNameLst>
                                          <p:attrName>style.visibility</p:attrName>
                                        </p:attrNameLst>
                                      </p:cBhvr>
                                      <p:to>
                                        <p:strVal val="visible"/>
                                      </p:to>
                                    </p:set>
                                    <p:animEffect transition="in" filter="fade">
                                      <p:cBhvr>
                                        <p:cTn id="95" dur="2000"/>
                                        <p:tgtEl>
                                          <p:spTgt spid="10252"/>
                                        </p:tgtEl>
                                      </p:cBhvr>
                                    </p:animEffect>
                                  </p:childTnLst>
                                </p:cTn>
                              </p:par>
                            </p:childTnLst>
                          </p:cTn>
                        </p:par>
                        <p:par>
                          <p:cTn id="96" fill="hold">
                            <p:stCondLst>
                              <p:cond delay="4000"/>
                            </p:stCondLst>
                            <p:childTnLst>
                              <p:par>
                                <p:cTn id="97" presetID="10" presetClass="entr" presetSubtype="0" fill="hold" nodeType="afterEffect">
                                  <p:stCondLst>
                                    <p:cond delay="0"/>
                                  </p:stCondLst>
                                  <p:childTnLst>
                                    <p:set>
                                      <p:cBhvr>
                                        <p:cTn id="98" dur="1" fill="hold">
                                          <p:stCondLst>
                                            <p:cond delay="0"/>
                                          </p:stCondLst>
                                        </p:cTn>
                                        <p:tgtEl>
                                          <p:spTgt spid="10271"/>
                                        </p:tgtEl>
                                        <p:attrNameLst>
                                          <p:attrName>style.visibility</p:attrName>
                                        </p:attrNameLst>
                                      </p:cBhvr>
                                      <p:to>
                                        <p:strVal val="visible"/>
                                      </p:to>
                                    </p:set>
                                    <p:animEffect transition="in" filter="fade">
                                      <p:cBhvr>
                                        <p:cTn id="99" dur="2000"/>
                                        <p:tgtEl>
                                          <p:spTgt spid="10271"/>
                                        </p:tgtEl>
                                      </p:cBhvr>
                                    </p:animEffect>
                                  </p:childTnLst>
                                </p:cTn>
                              </p:par>
                            </p:childTnLst>
                          </p:cTn>
                        </p:par>
                      </p:childTnLst>
                    </p:cTn>
                  </p:par>
                  <p:par>
                    <p:cTn id="100" fill="hold">
                      <p:stCondLst>
                        <p:cond delay="indefinite"/>
                      </p:stCondLst>
                      <p:childTnLst>
                        <p:par>
                          <p:cTn id="101" fill="hold">
                            <p:stCondLst>
                              <p:cond delay="0"/>
                            </p:stCondLst>
                            <p:childTnLst>
                              <p:par>
                                <p:cTn id="102" presetID="17" presetClass="entr" presetSubtype="2" fill="hold" grpId="0" nodeType="clickEffect">
                                  <p:stCondLst>
                                    <p:cond delay="0"/>
                                  </p:stCondLst>
                                  <p:childTnLst>
                                    <p:set>
                                      <p:cBhvr>
                                        <p:cTn id="103" dur="1" fill="hold">
                                          <p:stCondLst>
                                            <p:cond delay="0"/>
                                          </p:stCondLst>
                                        </p:cTn>
                                        <p:tgtEl>
                                          <p:spTgt spid="10324"/>
                                        </p:tgtEl>
                                        <p:attrNameLst>
                                          <p:attrName>style.visibility</p:attrName>
                                        </p:attrNameLst>
                                      </p:cBhvr>
                                      <p:to>
                                        <p:strVal val="visible"/>
                                      </p:to>
                                    </p:set>
                                    <p:anim calcmode="lin" valueType="num">
                                      <p:cBhvr>
                                        <p:cTn id="104" dur="3000" fill="hold"/>
                                        <p:tgtEl>
                                          <p:spTgt spid="10324"/>
                                        </p:tgtEl>
                                        <p:attrNameLst>
                                          <p:attrName>ppt_x</p:attrName>
                                        </p:attrNameLst>
                                      </p:cBhvr>
                                      <p:tavLst>
                                        <p:tav tm="0">
                                          <p:val>
                                            <p:strVal val="#ppt_x+#ppt_w/2"/>
                                          </p:val>
                                        </p:tav>
                                        <p:tav tm="100000">
                                          <p:val>
                                            <p:strVal val="#ppt_x"/>
                                          </p:val>
                                        </p:tav>
                                      </p:tavLst>
                                    </p:anim>
                                    <p:anim calcmode="lin" valueType="num">
                                      <p:cBhvr>
                                        <p:cTn id="105" dur="3000" fill="hold"/>
                                        <p:tgtEl>
                                          <p:spTgt spid="10324"/>
                                        </p:tgtEl>
                                        <p:attrNameLst>
                                          <p:attrName>ppt_y</p:attrName>
                                        </p:attrNameLst>
                                      </p:cBhvr>
                                      <p:tavLst>
                                        <p:tav tm="0">
                                          <p:val>
                                            <p:strVal val="#ppt_y"/>
                                          </p:val>
                                        </p:tav>
                                        <p:tav tm="100000">
                                          <p:val>
                                            <p:strVal val="#ppt_y"/>
                                          </p:val>
                                        </p:tav>
                                      </p:tavLst>
                                    </p:anim>
                                    <p:anim calcmode="lin" valueType="num">
                                      <p:cBhvr>
                                        <p:cTn id="106" dur="3000" fill="hold"/>
                                        <p:tgtEl>
                                          <p:spTgt spid="10324"/>
                                        </p:tgtEl>
                                        <p:attrNameLst>
                                          <p:attrName>ppt_w</p:attrName>
                                        </p:attrNameLst>
                                      </p:cBhvr>
                                      <p:tavLst>
                                        <p:tav tm="0">
                                          <p:val>
                                            <p:fltVal val="0"/>
                                          </p:val>
                                        </p:tav>
                                        <p:tav tm="100000">
                                          <p:val>
                                            <p:strVal val="#ppt_w"/>
                                          </p:val>
                                        </p:tav>
                                      </p:tavLst>
                                    </p:anim>
                                    <p:anim calcmode="lin" valueType="num">
                                      <p:cBhvr>
                                        <p:cTn id="107" dur="3000" fill="hold"/>
                                        <p:tgtEl>
                                          <p:spTgt spid="10324"/>
                                        </p:tgtEl>
                                        <p:attrNameLst>
                                          <p:attrName>ppt_h</p:attrName>
                                        </p:attrNameLst>
                                      </p:cBhvr>
                                      <p:tavLst>
                                        <p:tav tm="0">
                                          <p:val>
                                            <p:strVal val="#ppt_h"/>
                                          </p:val>
                                        </p:tav>
                                        <p:tav tm="100000">
                                          <p:val>
                                            <p:strVal val="#ppt_h"/>
                                          </p:val>
                                        </p:tav>
                                      </p:tavLst>
                                    </p:anim>
                                  </p:childTnLst>
                                </p:cTn>
                              </p:par>
                            </p:childTnLst>
                          </p:cTn>
                        </p:par>
                        <p:par>
                          <p:cTn id="108" fill="hold">
                            <p:stCondLst>
                              <p:cond delay="3000"/>
                            </p:stCondLst>
                            <p:childTnLst>
                              <p:par>
                                <p:cTn id="109" presetID="23" presetClass="entr" presetSubtype="16" fill="hold" nodeType="afterEffect">
                                  <p:stCondLst>
                                    <p:cond delay="0"/>
                                  </p:stCondLst>
                                  <p:childTnLst>
                                    <p:set>
                                      <p:cBhvr>
                                        <p:cTn id="110" dur="1" fill="hold">
                                          <p:stCondLst>
                                            <p:cond delay="0"/>
                                          </p:stCondLst>
                                        </p:cTn>
                                        <p:tgtEl>
                                          <p:spTgt spid="10258"/>
                                        </p:tgtEl>
                                        <p:attrNameLst>
                                          <p:attrName>style.visibility</p:attrName>
                                        </p:attrNameLst>
                                      </p:cBhvr>
                                      <p:to>
                                        <p:strVal val="visible"/>
                                      </p:to>
                                    </p:set>
                                    <p:anim calcmode="lin" valueType="num">
                                      <p:cBhvr>
                                        <p:cTn id="111" dur="500" fill="hold"/>
                                        <p:tgtEl>
                                          <p:spTgt spid="10258"/>
                                        </p:tgtEl>
                                        <p:attrNameLst>
                                          <p:attrName>ppt_w</p:attrName>
                                        </p:attrNameLst>
                                      </p:cBhvr>
                                      <p:tavLst>
                                        <p:tav tm="0">
                                          <p:val>
                                            <p:fltVal val="0"/>
                                          </p:val>
                                        </p:tav>
                                        <p:tav tm="100000">
                                          <p:val>
                                            <p:strVal val="#ppt_w"/>
                                          </p:val>
                                        </p:tav>
                                      </p:tavLst>
                                    </p:anim>
                                    <p:anim calcmode="lin" valueType="num">
                                      <p:cBhvr>
                                        <p:cTn id="112" dur="500" fill="hold"/>
                                        <p:tgtEl>
                                          <p:spTgt spid="10258"/>
                                        </p:tgtEl>
                                        <p:attrNameLst>
                                          <p:attrName>ppt_h</p:attrName>
                                        </p:attrNameLst>
                                      </p:cBhvr>
                                      <p:tavLst>
                                        <p:tav tm="0">
                                          <p:val>
                                            <p:fltVal val="0"/>
                                          </p:val>
                                        </p:tav>
                                        <p:tav tm="100000">
                                          <p:val>
                                            <p:strVal val="#ppt_h"/>
                                          </p:val>
                                        </p:tav>
                                      </p:tavLst>
                                    </p:anim>
                                  </p:childTnLst>
                                </p:cTn>
                              </p:par>
                            </p:childTnLst>
                          </p:cTn>
                        </p:par>
                        <p:par>
                          <p:cTn id="113" fill="hold">
                            <p:stCondLst>
                              <p:cond delay="3500"/>
                            </p:stCondLst>
                            <p:childTnLst>
                              <p:par>
                                <p:cTn id="114" presetID="41" presetClass="entr" presetSubtype="0" fill="hold" grpId="0" nodeType="afterEffect">
                                  <p:stCondLst>
                                    <p:cond delay="0"/>
                                  </p:stCondLst>
                                  <p:iterate type="lt">
                                    <p:tmPct val="10000"/>
                                  </p:iterate>
                                  <p:childTnLst>
                                    <p:set>
                                      <p:cBhvr>
                                        <p:cTn id="115" dur="1" fill="hold">
                                          <p:stCondLst>
                                            <p:cond delay="0"/>
                                          </p:stCondLst>
                                        </p:cTn>
                                        <p:tgtEl>
                                          <p:spTgt spid="10270"/>
                                        </p:tgtEl>
                                        <p:attrNameLst>
                                          <p:attrName>style.visibility</p:attrName>
                                        </p:attrNameLst>
                                      </p:cBhvr>
                                      <p:to>
                                        <p:strVal val="visible"/>
                                      </p:to>
                                    </p:set>
                                    <p:anim calcmode="lin" valueType="num">
                                      <p:cBhvr>
                                        <p:cTn id="116" dur="500" fill="hold"/>
                                        <p:tgtEl>
                                          <p:spTgt spid="10270"/>
                                        </p:tgtEl>
                                        <p:attrNameLst>
                                          <p:attrName>ppt_x</p:attrName>
                                        </p:attrNameLst>
                                      </p:cBhvr>
                                      <p:tavLst>
                                        <p:tav tm="0">
                                          <p:val>
                                            <p:strVal val="#ppt_x"/>
                                          </p:val>
                                        </p:tav>
                                        <p:tav tm="50000">
                                          <p:val>
                                            <p:strVal val="#ppt_x+.1"/>
                                          </p:val>
                                        </p:tav>
                                        <p:tav tm="100000">
                                          <p:val>
                                            <p:strVal val="#ppt_x"/>
                                          </p:val>
                                        </p:tav>
                                      </p:tavLst>
                                    </p:anim>
                                    <p:anim calcmode="lin" valueType="num">
                                      <p:cBhvr>
                                        <p:cTn id="117" dur="500" fill="hold"/>
                                        <p:tgtEl>
                                          <p:spTgt spid="10270"/>
                                        </p:tgtEl>
                                        <p:attrNameLst>
                                          <p:attrName>ppt_y</p:attrName>
                                        </p:attrNameLst>
                                      </p:cBhvr>
                                      <p:tavLst>
                                        <p:tav tm="0">
                                          <p:val>
                                            <p:strVal val="#ppt_y"/>
                                          </p:val>
                                        </p:tav>
                                        <p:tav tm="100000">
                                          <p:val>
                                            <p:strVal val="#ppt_y"/>
                                          </p:val>
                                        </p:tav>
                                      </p:tavLst>
                                    </p:anim>
                                    <p:anim calcmode="lin" valueType="num">
                                      <p:cBhvr>
                                        <p:cTn id="118" dur="500" fill="hold"/>
                                        <p:tgtEl>
                                          <p:spTgt spid="10270"/>
                                        </p:tgtEl>
                                        <p:attrNameLst>
                                          <p:attrName>ppt_h</p:attrName>
                                        </p:attrNameLst>
                                      </p:cBhvr>
                                      <p:tavLst>
                                        <p:tav tm="0">
                                          <p:val>
                                            <p:strVal val="#ppt_h/10"/>
                                          </p:val>
                                        </p:tav>
                                        <p:tav tm="50000">
                                          <p:val>
                                            <p:strVal val="#ppt_h+.01"/>
                                          </p:val>
                                        </p:tav>
                                        <p:tav tm="100000">
                                          <p:val>
                                            <p:strVal val="#ppt_h"/>
                                          </p:val>
                                        </p:tav>
                                      </p:tavLst>
                                    </p:anim>
                                    <p:anim calcmode="lin" valueType="num">
                                      <p:cBhvr>
                                        <p:cTn id="119" dur="500" fill="hold"/>
                                        <p:tgtEl>
                                          <p:spTgt spid="10270"/>
                                        </p:tgtEl>
                                        <p:attrNameLst>
                                          <p:attrName>ppt_w</p:attrName>
                                        </p:attrNameLst>
                                      </p:cBhvr>
                                      <p:tavLst>
                                        <p:tav tm="0">
                                          <p:val>
                                            <p:strVal val="#ppt_w/10"/>
                                          </p:val>
                                        </p:tav>
                                        <p:tav tm="50000">
                                          <p:val>
                                            <p:strVal val="#ppt_w+.01"/>
                                          </p:val>
                                        </p:tav>
                                        <p:tav tm="100000">
                                          <p:val>
                                            <p:strVal val="#ppt_w"/>
                                          </p:val>
                                        </p:tav>
                                      </p:tavLst>
                                    </p:anim>
                                    <p:animEffect transition="in" filter="fade">
                                      <p:cBhvr>
                                        <p:cTn id="120" dur="500" tmFilter="0,0; .5, 1; 1, 1"/>
                                        <p:tgtEl>
                                          <p:spTgt spid="10270"/>
                                        </p:tgtEl>
                                      </p:cBhvr>
                                    </p:animEffect>
                                  </p:childTnLst>
                                </p:cTn>
                              </p:par>
                            </p:childTnLst>
                          </p:cTn>
                        </p:par>
                        <p:par>
                          <p:cTn id="121" fill="hold">
                            <p:stCondLst>
                              <p:cond delay="5200"/>
                            </p:stCondLst>
                            <p:childTnLst>
                              <p:par>
                                <p:cTn id="122" presetID="10" presetClass="entr" presetSubtype="0" fill="hold" grpId="0" nodeType="afterEffect">
                                  <p:stCondLst>
                                    <p:cond delay="0"/>
                                  </p:stCondLst>
                                  <p:childTnLst>
                                    <p:set>
                                      <p:cBhvr>
                                        <p:cTn id="123" dur="1" fill="hold">
                                          <p:stCondLst>
                                            <p:cond delay="0"/>
                                          </p:stCondLst>
                                        </p:cTn>
                                        <p:tgtEl>
                                          <p:spTgt spid="10334"/>
                                        </p:tgtEl>
                                        <p:attrNameLst>
                                          <p:attrName>style.visibility</p:attrName>
                                        </p:attrNameLst>
                                      </p:cBhvr>
                                      <p:to>
                                        <p:strVal val="visible"/>
                                      </p:to>
                                    </p:set>
                                    <p:animEffect transition="in" filter="fade">
                                      <p:cBhvr>
                                        <p:cTn id="124" dur="2000"/>
                                        <p:tgtEl>
                                          <p:spTgt spid="103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21" grpId="0" animBg="1"/>
      <p:bldP spid="10246" grpId="0"/>
      <p:bldP spid="10247" grpId="0"/>
      <p:bldP spid="10248" grpId="0" animBg="1"/>
      <p:bldP spid="10249" grpId="0" animBg="1"/>
      <p:bldP spid="10250" grpId="0" animBg="1"/>
      <p:bldP spid="10251" grpId="0" animBg="1"/>
      <p:bldP spid="10313" grpId="0"/>
      <p:bldP spid="10317" grpId="0"/>
      <p:bldP spid="10319" grpId="0" animBg="1"/>
      <p:bldP spid="10320" grpId="0" animBg="1"/>
      <p:bldP spid="10323" grpId="0" animBg="1"/>
      <p:bldP spid="10324" grpId="0" animBg="1"/>
      <p:bldP spid="10270" grpId="0"/>
      <p:bldP spid="10334" grpId="0" animBg="1"/>
      <p:bldP spid="10276" grpId="0" animBg="1"/>
      <p:bldP spid="10311" grpId="0"/>
      <p:bldP spid="10316" grpId="0" animBg="1"/>
      <p:bldP spid="10316"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33846" name="Rectangle 54"/>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sp>
        <p:nvSpPr>
          <p:cNvPr id="33842" name="Oval 50"/>
          <p:cNvSpPr>
            <a:spLocks noChangeArrowheads="1"/>
          </p:cNvSpPr>
          <p:nvPr/>
        </p:nvSpPr>
        <p:spPr bwMode="auto">
          <a:xfrm>
            <a:off x="4427538" y="2565400"/>
            <a:ext cx="4321175" cy="2016125"/>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3796" name="Rectangle 4"/>
          <p:cNvSpPr>
            <a:spLocks noGrp="1" noChangeArrowheads="1"/>
          </p:cNvSpPr>
          <p:nvPr>
            <p:ph type="title"/>
          </p:nvPr>
        </p:nvSpPr>
        <p:spPr>
          <a:xfrm>
            <a:off x="1835150" y="476250"/>
            <a:ext cx="5400675" cy="576263"/>
          </a:xfrm>
          <a:gradFill rotWithShape="1">
            <a:gsLst>
              <a:gs pos="0">
                <a:srgbClr val="02167C"/>
              </a:gs>
              <a:gs pos="50000">
                <a:schemeClr val="hlink"/>
              </a:gs>
              <a:gs pos="100000">
                <a:srgbClr val="02167C"/>
              </a:gs>
            </a:gsLst>
            <a:lin ang="2700000" scaled="1"/>
          </a:gradFill>
          <a:ln/>
        </p:spPr>
        <p:txBody>
          <a:bodyPr/>
          <a:lstStyle/>
          <a:p>
            <a:r>
              <a:rPr lang="es-ES_tradnl" sz="2800">
                <a:solidFill>
                  <a:srgbClr val="FFFF00"/>
                </a:solidFill>
              </a:rPr>
              <a:t>Drawing an aliphatic alcohol</a:t>
            </a:r>
            <a:endParaRPr lang="en-US" sz="2800">
              <a:solidFill>
                <a:srgbClr val="FFFF00"/>
              </a:solidFill>
            </a:endParaRPr>
          </a:p>
        </p:txBody>
      </p:sp>
      <p:sp>
        <p:nvSpPr>
          <p:cNvPr id="33797" name="Text Box 5"/>
          <p:cNvSpPr txBox="1">
            <a:spLocks noChangeArrowheads="1"/>
          </p:cNvSpPr>
          <p:nvPr/>
        </p:nvSpPr>
        <p:spPr bwMode="auto">
          <a:xfrm>
            <a:off x="323850" y="1989138"/>
            <a:ext cx="3095625" cy="406400"/>
          </a:xfrm>
          <a:prstGeom prst="rect">
            <a:avLst/>
          </a:prstGeom>
          <a:solidFill>
            <a:schemeClr val="bg1"/>
          </a:solidFill>
          <a:ln w="9525">
            <a:solidFill>
              <a:schemeClr val="tx1"/>
            </a:solidFill>
            <a:miter lim="800000"/>
            <a:headEnd/>
            <a:tailEnd/>
          </a:ln>
          <a:effectLst>
            <a:outerShdw dist="107763" dir="2700000" algn="ctr" rotWithShape="0">
              <a:schemeClr val="bg1">
                <a:alpha val="50000"/>
              </a:schemeClr>
            </a:outerShdw>
          </a:effectLst>
        </p:spPr>
        <p:txBody>
          <a:bodyPr>
            <a:spAutoFit/>
          </a:bodyPr>
          <a:lstStyle/>
          <a:p>
            <a:pPr algn="ctr">
              <a:spcBef>
                <a:spcPct val="50000"/>
              </a:spcBef>
            </a:pPr>
            <a:r>
              <a:rPr lang="es-ES_tradnl" sz="2000" i="1"/>
              <a:t>n</a:t>
            </a:r>
            <a:r>
              <a:rPr lang="es-ES_tradnl" sz="2000"/>
              <a:t>-hexan-1-ol:  C</a:t>
            </a:r>
            <a:r>
              <a:rPr lang="es-ES_tradnl" sz="2000" baseline="-25000"/>
              <a:t>6</a:t>
            </a:r>
            <a:r>
              <a:rPr lang="es-ES_tradnl" sz="2000"/>
              <a:t>H</a:t>
            </a:r>
            <a:r>
              <a:rPr lang="es-ES_tradnl" sz="2000" baseline="-25000"/>
              <a:t>14</a:t>
            </a:r>
            <a:r>
              <a:rPr lang="es-ES_tradnl" sz="2000"/>
              <a:t>O</a:t>
            </a:r>
            <a:endParaRPr lang="en-US" sz="2000"/>
          </a:p>
        </p:txBody>
      </p:sp>
      <p:sp>
        <p:nvSpPr>
          <p:cNvPr id="33799" name="Text Box 7"/>
          <p:cNvSpPr txBox="1">
            <a:spLocks noChangeArrowheads="1"/>
          </p:cNvSpPr>
          <p:nvPr/>
        </p:nvSpPr>
        <p:spPr bwMode="auto">
          <a:xfrm>
            <a:off x="728663" y="3690938"/>
            <a:ext cx="2689225" cy="336550"/>
          </a:xfrm>
          <a:prstGeom prst="rect">
            <a:avLst/>
          </a:prstGeom>
          <a:noFill/>
          <a:ln w="9525">
            <a:noFill/>
            <a:miter lim="800000"/>
            <a:headEnd/>
            <a:tailEnd/>
          </a:ln>
          <a:effectLst/>
        </p:spPr>
        <p:txBody>
          <a:bodyPr wrap="none">
            <a:spAutoFit/>
          </a:bodyPr>
          <a:lstStyle/>
          <a:p>
            <a:r>
              <a:rPr lang="es-ES_tradnl" sz="1600"/>
              <a:t>  6     5      4      3       2      1</a:t>
            </a:r>
            <a:endParaRPr lang="en-US" sz="1600"/>
          </a:p>
        </p:txBody>
      </p:sp>
      <p:sp>
        <p:nvSpPr>
          <p:cNvPr id="33800" name="Text Box 8"/>
          <p:cNvSpPr txBox="1">
            <a:spLocks noChangeArrowheads="1"/>
          </p:cNvSpPr>
          <p:nvPr/>
        </p:nvSpPr>
        <p:spPr bwMode="auto">
          <a:xfrm>
            <a:off x="7085013" y="3573463"/>
            <a:ext cx="268287" cy="274637"/>
          </a:xfrm>
          <a:prstGeom prst="rect">
            <a:avLst/>
          </a:prstGeom>
          <a:noFill/>
          <a:ln w="9525">
            <a:noFill/>
            <a:miter lim="800000"/>
            <a:headEnd/>
            <a:tailEnd/>
          </a:ln>
          <a:effectLst/>
        </p:spPr>
        <p:txBody>
          <a:bodyPr wrap="none">
            <a:spAutoFit/>
          </a:bodyPr>
          <a:lstStyle/>
          <a:p>
            <a:r>
              <a:rPr lang="es-ES_tradnl" sz="1200"/>
              <a:t>1</a:t>
            </a:r>
            <a:endParaRPr lang="en-US" sz="1200"/>
          </a:p>
        </p:txBody>
      </p:sp>
      <p:sp>
        <p:nvSpPr>
          <p:cNvPr id="33801" name="Text Box 9"/>
          <p:cNvSpPr txBox="1">
            <a:spLocks noChangeArrowheads="1"/>
          </p:cNvSpPr>
          <p:nvPr/>
        </p:nvSpPr>
        <p:spPr bwMode="auto">
          <a:xfrm>
            <a:off x="6724650" y="2997200"/>
            <a:ext cx="268288" cy="274638"/>
          </a:xfrm>
          <a:prstGeom prst="rect">
            <a:avLst/>
          </a:prstGeom>
          <a:noFill/>
          <a:ln w="9525">
            <a:noFill/>
            <a:miter lim="800000"/>
            <a:headEnd/>
            <a:tailEnd/>
          </a:ln>
          <a:effectLst/>
        </p:spPr>
        <p:txBody>
          <a:bodyPr wrap="none">
            <a:spAutoFit/>
          </a:bodyPr>
          <a:lstStyle/>
          <a:p>
            <a:r>
              <a:rPr lang="es-ES_tradnl" sz="1200"/>
              <a:t>2</a:t>
            </a:r>
            <a:endParaRPr lang="en-US" sz="1200"/>
          </a:p>
        </p:txBody>
      </p:sp>
      <p:sp>
        <p:nvSpPr>
          <p:cNvPr id="33802" name="Text Box 10"/>
          <p:cNvSpPr txBox="1">
            <a:spLocks noChangeArrowheads="1"/>
          </p:cNvSpPr>
          <p:nvPr/>
        </p:nvSpPr>
        <p:spPr bwMode="auto">
          <a:xfrm>
            <a:off x="6437313" y="3644900"/>
            <a:ext cx="268287" cy="274638"/>
          </a:xfrm>
          <a:prstGeom prst="rect">
            <a:avLst/>
          </a:prstGeom>
          <a:noFill/>
          <a:ln w="9525">
            <a:noFill/>
            <a:miter lim="800000"/>
            <a:headEnd/>
            <a:tailEnd/>
          </a:ln>
          <a:effectLst/>
        </p:spPr>
        <p:txBody>
          <a:bodyPr wrap="none">
            <a:spAutoFit/>
          </a:bodyPr>
          <a:lstStyle/>
          <a:p>
            <a:r>
              <a:rPr lang="es-ES_tradnl" sz="1200"/>
              <a:t>3</a:t>
            </a:r>
            <a:endParaRPr lang="en-US" sz="1200"/>
          </a:p>
        </p:txBody>
      </p:sp>
      <p:sp>
        <p:nvSpPr>
          <p:cNvPr id="33803" name="Text Box 11"/>
          <p:cNvSpPr txBox="1">
            <a:spLocks noChangeArrowheads="1"/>
          </p:cNvSpPr>
          <p:nvPr/>
        </p:nvSpPr>
        <p:spPr bwMode="auto">
          <a:xfrm>
            <a:off x="6076950" y="2997200"/>
            <a:ext cx="268288" cy="274638"/>
          </a:xfrm>
          <a:prstGeom prst="rect">
            <a:avLst/>
          </a:prstGeom>
          <a:noFill/>
          <a:ln w="9525">
            <a:noFill/>
            <a:miter lim="800000"/>
            <a:headEnd/>
            <a:tailEnd/>
          </a:ln>
          <a:effectLst/>
        </p:spPr>
        <p:txBody>
          <a:bodyPr wrap="none">
            <a:spAutoFit/>
          </a:bodyPr>
          <a:lstStyle/>
          <a:p>
            <a:r>
              <a:rPr lang="es-ES_tradnl" sz="1200"/>
              <a:t>4</a:t>
            </a:r>
            <a:endParaRPr lang="en-US" sz="1200"/>
          </a:p>
        </p:txBody>
      </p:sp>
      <p:sp>
        <p:nvSpPr>
          <p:cNvPr id="33804" name="Text Box 12"/>
          <p:cNvSpPr txBox="1">
            <a:spLocks noChangeArrowheads="1"/>
          </p:cNvSpPr>
          <p:nvPr/>
        </p:nvSpPr>
        <p:spPr bwMode="auto">
          <a:xfrm>
            <a:off x="5788025" y="3644900"/>
            <a:ext cx="268288" cy="274638"/>
          </a:xfrm>
          <a:prstGeom prst="rect">
            <a:avLst/>
          </a:prstGeom>
          <a:noFill/>
          <a:ln w="9525">
            <a:noFill/>
            <a:miter lim="800000"/>
            <a:headEnd/>
            <a:tailEnd/>
          </a:ln>
          <a:effectLst/>
        </p:spPr>
        <p:txBody>
          <a:bodyPr wrap="none">
            <a:spAutoFit/>
          </a:bodyPr>
          <a:lstStyle/>
          <a:p>
            <a:r>
              <a:rPr lang="es-ES_tradnl" sz="1200"/>
              <a:t>5</a:t>
            </a:r>
            <a:endParaRPr lang="en-US" sz="1200"/>
          </a:p>
        </p:txBody>
      </p:sp>
      <p:sp>
        <p:nvSpPr>
          <p:cNvPr id="33805" name="Text Box 13"/>
          <p:cNvSpPr txBox="1">
            <a:spLocks noChangeArrowheads="1"/>
          </p:cNvSpPr>
          <p:nvPr/>
        </p:nvSpPr>
        <p:spPr bwMode="auto">
          <a:xfrm>
            <a:off x="5429250" y="2997200"/>
            <a:ext cx="268288" cy="274638"/>
          </a:xfrm>
          <a:prstGeom prst="rect">
            <a:avLst/>
          </a:prstGeom>
          <a:noFill/>
          <a:ln w="9525">
            <a:noFill/>
            <a:miter lim="800000"/>
            <a:headEnd/>
            <a:tailEnd/>
          </a:ln>
          <a:effectLst/>
        </p:spPr>
        <p:txBody>
          <a:bodyPr wrap="none">
            <a:spAutoFit/>
          </a:bodyPr>
          <a:lstStyle/>
          <a:p>
            <a:r>
              <a:rPr lang="es-ES_tradnl" sz="1200"/>
              <a:t>6</a:t>
            </a:r>
            <a:endParaRPr lang="en-US" sz="1200"/>
          </a:p>
        </p:txBody>
      </p:sp>
      <p:graphicFrame>
        <p:nvGraphicFramePr>
          <p:cNvPr id="33806" name="Object 14"/>
          <p:cNvGraphicFramePr>
            <a:graphicFrameLocks noChangeAspect="1"/>
          </p:cNvGraphicFramePr>
          <p:nvPr/>
        </p:nvGraphicFramePr>
        <p:xfrm>
          <a:off x="828675" y="3214688"/>
          <a:ext cx="3168650" cy="342900"/>
        </p:xfrm>
        <a:graphic>
          <a:graphicData uri="http://schemas.openxmlformats.org/presentationml/2006/ole">
            <p:oleObj spid="_x0000_s33806" name="Document" r:id="rId3" imgW="1933560" imgH="200160" progId="ChemWindow.Document">
              <p:embed/>
            </p:oleObj>
          </a:graphicData>
        </a:graphic>
      </p:graphicFrame>
      <p:sp>
        <p:nvSpPr>
          <p:cNvPr id="33807" name="Oval 15"/>
          <p:cNvSpPr>
            <a:spLocks noChangeArrowheads="1"/>
          </p:cNvSpPr>
          <p:nvPr/>
        </p:nvSpPr>
        <p:spPr bwMode="auto">
          <a:xfrm>
            <a:off x="3349625" y="3070225"/>
            <a:ext cx="1008063" cy="576263"/>
          </a:xfrm>
          <a:prstGeom prst="ellipse">
            <a:avLst/>
          </a:prstGeom>
          <a:gradFill rotWithShape="1">
            <a:gsLst>
              <a:gs pos="0">
                <a:srgbClr val="FF0000">
                  <a:alpha val="49001"/>
                </a:srgbClr>
              </a:gs>
              <a:gs pos="100000">
                <a:srgbClr val="FF00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33808" name="Object 16"/>
          <p:cNvGraphicFramePr>
            <a:graphicFrameLocks noChangeAspect="1"/>
          </p:cNvGraphicFramePr>
          <p:nvPr/>
        </p:nvGraphicFramePr>
        <p:xfrm>
          <a:off x="5508625" y="3213100"/>
          <a:ext cx="2303463" cy="339725"/>
        </p:xfrm>
        <a:graphic>
          <a:graphicData uri="http://schemas.openxmlformats.org/presentationml/2006/ole">
            <p:oleObj spid="_x0000_s33808" name="Document" r:id="rId4" imgW="1486080" imgH="219240" progId="ChemWindow.Document">
              <p:embed/>
            </p:oleObj>
          </a:graphicData>
        </a:graphic>
      </p:graphicFrame>
      <p:sp>
        <p:nvSpPr>
          <p:cNvPr id="33809" name="Text Box 17"/>
          <p:cNvSpPr txBox="1">
            <a:spLocks noChangeArrowheads="1"/>
          </p:cNvSpPr>
          <p:nvPr/>
        </p:nvSpPr>
        <p:spPr bwMode="auto">
          <a:xfrm>
            <a:off x="1044575" y="4078288"/>
            <a:ext cx="2073275" cy="366712"/>
          </a:xfrm>
          <a:prstGeom prst="rect">
            <a:avLst/>
          </a:prstGeom>
          <a:noFill/>
          <a:ln w="9525">
            <a:noFill/>
            <a:miter lim="800000"/>
            <a:headEnd/>
            <a:tailEnd/>
          </a:ln>
          <a:effectLst/>
        </p:spPr>
        <p:txBody>
          <a:bodyPr wrap="none" lIns="90000" tIns="46800" rIns="90000" bIns="46800">
            <a:spAutoFit/>
          </a:bodyPr>
          <a:lstStyle/>
          <a:p>
            <a:r>
              <a:rPr lang="es-ES_tradnl"/>
              <a:t>Carbon numbering</a:t>
            </a:r>
            <a:endParaRPr lang="en-US"/>
          </a:p>
        </p:txBody>
      </p:sp>
      <p:sp>
        <p:nvSpPr>
          <p:cNvPr id="33810" name="Text Box 18"/>
          <p:cNvSpPr txBox="1">
            <a:spLocks noChangeArrowheads="1"/>
          </p:cNvSpPr>
          <p:nvPr/>
        </p:nvSpPr>
        <p:spPr bwMode="auto">
          <a:xfrm>
            <a:off x="3635375" y="3716338"/>
            <a:ext cx="1385888" cy="641350"/>
          </a:xfrm>
          <a:prstGeom prst="rect">
            <a:avLst/>
          </a:prstGeom>
          <a:noFill/>
          <a:ln w="9525">
            <a:noFill/>
            <a:miter lim="800000"/>
            <a:headEnd/>
            <a:tailEnd/>
          </a:ln>
          <a:effectLst/>
        </p:spPr>
        <p:txBody>
          <a:bodyPr lIns="90000" tIns="46800" rIns="90000" bIns="46800">
            <a:spAutoFit/>
          </a:bodyPr>
          <a:lstStyle/>
          <a:p>
            <a:r>
              <a:rPr lang="es-ES_tradnl"/>
              <a:t>Alcohol unit or </a:t>
            </a:r>
            <a:r>
              <a:rPr lang="es-ES_tradnl" u="sng"/>
              <a:t>carbinol</a:t>
            </a:r>
            <a:endParaRPr lang="en-US" u="sng"/>
          </a:p>
        </p:txBody>
      </p:sp>
      <p:sp>
        <p:nvSpPr>
          <p:cNvPr id="33811" name="Text Box 19"/>
          <p:cNvSpPr txBox="1">
            <a:spLocks noChangeArrowheads="1"/>
          </p:cNvSpPr>
          <p:nvPr/>
        </p:nvSpPr>
        <p:spPr bwMode="auto">
          <a:xfrm>
            <a:off x="3851275" y="1125538"/>
            <a:ext cx="1524000" cy="376237"/>
          </a:xfrm>
          <a:prstGeom prst="rect">
            <a:avLst/>
          </a:prstGeom>
          <a:solidFill>
            <a:schemeClr val="tx1"/>
          </a:solidFill>
          <a:ln w="9525">
            <a:solidFill>
              <a:srgbClr val="FFFF00"/>
            </a:solidFill>
            <a:miter lim="800000"/>
            <a:headEnd/>
            <a:tailEnd/>
          </a:ln>
          <a:effectLst/>
        </p:spPr>
        <p:txBody>
          <a:bodyPr wrap="none" lIns="90000" tIns="46800" rIns="90000" bIns="46800">
            <a:spAutoFit/>
          </a:bodyPr>
          <a:lstStyle/>
          <a:p>
            <a:r>
              <a:rPr lang="es-ES_tradnl">
                <a:solidFill>
                  <a:schemeClr val="bg1"/>
                </a:solidFill>
              </a:rPr>
              <a:t>QUICK QUIZ</a:t>
            </a:r>
            <a:endParaRPr lang="en-US">
              <a:solidFill>
                <a:schemeClr val="bg1"/>
              </a:solidFill>
            </a:endParaRPr>
          </a:p>
        </p:txBody>
      </p:sp>
      <p:sp>
        <p:nvSpPr>
          <p:cNvPr id="33812" name="Text Box 20"/>
          <p:cNvSpPr txBox="1">
            <a:spLocks noChangeArrowheads="1"/>
          </p:cNvSpPr>
          <p:nvPr/>
        </p:nvSpPr>
        <p:spPr bwMode="auto">
          <a:xfrm>
            <a:off x="4427538" y="1989138"/>
            <a:ext cx="3492500" cy="406400"/>
          </a:xfrm>
          <a:prstGeom prst="rect">
            <a:avLst/>
          </a:prstGeom>
          <a:solidFill>
            <a:schemeClr val="bg1"/>
          </a:solidFill>
          <a:ln w="9525">
            <a:solidFill>
              <a:schemeClr val="tx1"/>
            </a:solidFill>
            <a:miter lim="800000"/>
            <a:headEnd/>
            <a:tailEnd/>
          </a:ln>
          <a:effectLst>
            <a:outerShdw dist="107763" dir="2700000" algn="ctr" rotWithShape="0">
              <a:schemeClr val="bg1">
                <a:alpha val="50000"/>
              </a:schemeClr>
            </a:outerShdw>
          </a:effectLst>
        </p:spPr>
        <p:txBody>
          <a:bodyPr wrap="none" lIns="90000" tIns="46800" rIns="90000" bIns="46800">
            <a:spAutoFit/>
          </a:bodyPr>
          <a:lstStyle/>
          <a:p>
            <a:r>
              <a:rPr lang="es-ES_tradnl" sz="2000"/>
              <a:t>Draw in line abbreviated form</a:t>
            </a:r>
            <a:endParaRPr lang="en-US" sz="2000"/>
          </a:p>
        </p:txBody>
      </p:sp>
      <p:grpSp>
        <p:nvGrpSpPr>
          <p:cNvPr id="33817" name="Group 25"/>
          <p:cNvGrpSpPr>
            <a:grpSpLocks/>
          </p:cNvGrpSpPr>
          <p:nvPr/>
        </p:nvGrpSpPr>
        <p:grpSpPr bwMode="auto">
          <a:xfrm>
            <a:off x="-252413" y="5013325"/>
            <a:ext cx="3887788" cy="720725"/>
            <a:chOff x="-159" y="3158"/>
            <a:chExt cx="2449" cy="454"/>
          </a:xfrm>
        </p:grpSpPr>
        <p:sp>
          <p:nvSpPr>
            <p:cNvPr id="33814" name="AutoShape 22"/>
            <p:cNvSpPr>
              <a:spLocks noChangeArrowheads="1"/>
            </p:cNvSpPr>
            <p:nvPr/>
          </p:nvSpPr>
          <p:spPr bwMode="auto">
            <a:xfrm>
              <a:off x="-159" y="3430"/>
              <a:ext cx="2449" cy="182"/>
            </a:xfrm>
            <a:prstGeom prst="parallelogram">
              <a:avLst>
                <a:gd name="adj" fmla="val 336401"/>
              </a:avLst>
            </a:prstGeom>
            <a:gradFill rotWithShape="1">
              <a:gsLst>
                <a:gs pos="0">
                  <a:srgbClr val="FF9900">
                    <a:alpha val="71001"/>
                  </a:srgbClr>
                </a:gs>
                <a:gs pos="100000">
                  <a:srgbClr val="FF9900">
                    <a:gamma/>
                    <a:shade val="46275"/>
                    <a:invGamma/>
                    <a:alpha val="0"/>
                  </a:srgb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grpSp>
          <p:nvGrpSpPr>
            <p:cNvPr id="33816" name="Group 24"/>
            <p:cNvGrpSpPr>
              <a:grpSpLocks/>
            </p:cNvGrpSpPr>
            <p:nvPr/>
          </p:nvGrpSpPr>
          <p:grpSpPr bwMode="auto">
            <a:xfrm>
              <a:off x="612" y="3158"/>
              <a:ext cx="1311" cy="256"/>
              <a:chOff x="612" y="3158"/>
              <a:chExt cx="1311" cy="256"/>
            </a:xfrm>
          </p:grpSpPr>
          <p:sp>
            <p:nvSpPr>
              <p:cNvPr id="33813" name="Text Box 21"/>
              <p:cNvSpPr txBox="1">
                <a:spLocks noChangeArrowheads="1"/>
              </p:cNvSpPr>
              <p:nvPr/>
            </p:nvSpPr>
            <p:spPr bwMode="auto">
              <a:xfrm>
                <a:off x="612" y="3158"/>
                <a:ext cx="1311" cy="256"/>
              </a:xfrm>
              <a:prstGeom prst="rect">
                <a:avLst/>
              </a:prstGeom>
              <a:solidFill>
                <a:srgbClr val="CC3300"/>
              </a:solidFill>
              <a:ln w="9525">
                <a:solidFill>
                  <a:srgbClr val="FFFF00"/>
                </a:solidFill>
                <a:miter lim="800000"/>
                <a:headEnd/>
                <a:tailEnd/>
              </a:ln>
              <a:effectLst/>
            </p:spPr>
            <p:txBody>
              <a:bodyPr wrap="none" lIns="90000" tIns="46800" rIns="90000" bIns="46800">
                <a:spAutoFit/>
              </a:bodyPr>
              <a:lstStyle/>
              <a:p>
                <a:r>
                  <a:rPr lang="es-ES_tradnl" sz="2000">
                    <a:solidFill>
                      <a:srgbClr val="FFFF00"/>
                    </a:solidFill>
                  </a:rPr>
                  <a:t>You have 30 sec</a:t>
                </a:r>
                <a:endParaRPr lang="en-US" sz="2000">
                  <a:solidFill>
                    <a:srgbClr val="FFFF00"/>
                  </a:solidFill>
                </a:endParaRPr>
              </a:p>
            </p:txBody>
          </p:sp>
          <p:sp>
            <p:nvSpPr>
              <p:cNvPr id="33815" name="AutoShape 23"/>
              <p:cNvSpPr>
                <a:spLocks noChangeArrowheads="1"/>
              </p:cNvSpPr>
              <p:nvPr/>
            </p:nvSpPr>
            <p:spPr bwMode="auto">
              <a:xfrm rot="16200000">
                <a:off x="1201" y="2614"/>
                <a:ext cx="136" cy="1224"/>
              </a:xfrm>
              <a:prstGeom prst="moon">
                <a:avLst>
                  <a:gd name="adj" fmla="val 87500"/>
                </a:avLst>
              </a:prstGeom>
              <a:gradFill rotWithShape="1">
                <a:gsLst>
                  <a:gs pos="0">
                    <a:srgbClr val="FF9900">
                      <a:gamma/>
                      <a:shade val="46275"/>
                      <a:invGamma/>
                      <a:alpha val="0"/>
                    </a:srgbClr>
                  </a:gs>
                  <a:gs pos="100000">
                    <a:srgbClr val="FF9900"/>
                  </a:gs>
                </a:gsLst>
                <a:lin ang="0" scaled="1"/>
              </a:gradFill>
              <a:ln w="9525">
                <a:noFill/>
                <a:miter lim="800000"/>
                <a:headEnd/>
                <a:tailEnd/>
              </a:ln>
              <a:effectLst/>
            </p:spPr>
            <p:txBody>
              <a:bodyPr wrap="none" lIns="90000" tIns="46800" rIns="90000" bIns="46800" anchor="ctr"/>
              <a:lstStyle/>
              <a:p>
                <a:endParaRPr lang="en-US"/>
              </a:p>
            </p:txBody>
          </p:sp>
        </p:grpSp>
      </p:grpSp>
      <p:grpSp>
        <p:nvGrpSpPr>
          <p:cNvPr id="33829" name="Group 37"/>
          <p:cNvGrpSpPr>
            <a:grpSpLocks/>
          </p:cNvGrpSpPr>
          <p:nvPr/>
        </p:nvGrpSpPr>
        <p:grpSpPr bwMode="auto">
          <a:xfrm>
            <a:off x="2627313" y="4437063"/>
            <a:ext cx="3168650" cy="2420937"/>
            <a:chOff x="1655" y="2795"/>
            <a:chExt cx="1996" cy="1525"/>
          </a:xfrm>
        </p:grpSpPr>
        <p:sp>
          <p:nvSpPr>
            <p:cNvPr id="33828" name="Oval 36"/>
            <p:cNvSpPr>
              <a:spLocks noChangeArrowheads="1"/>
            </p:cNvSpPr>
            <p:nvPr/>
          </p:nvSpPr>
          <p:spPr bwMode="auto">
            <a:xfrm>
              <a:off x="1655" y="3821"/>
              <a:ext cx="1452" cy="499"/>
            </a:xfrm>
            <a:prstGeom prst="ellipse">
              <a:avLst/>
            </a:prstGeom>
            <a:gradFill rotWithShape="1">
              <a:gsLst>
                <a:gs pos="0">
                  <a:schemeClr val="bg2">
                    <a:alpha val="73000"/>
                  </a:schemeClr>
                </a:gs>
                <a:gs pos="100000">
                  <a:schemeClr val="bg2">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3827" name="Oval 35"/>
            <p:cNvSpPr>
              <a:spLocks noChangeArrowheads="1"/>
            </p:cNvSpPr>
            <p:nvPr/>
          </p:nvSpPr>
          <p:spPr bwMode="auto">
            <a:xfrm>
              <a:off x="2200" y="2795"/>
              <a:ext cx="1451" cy="1389"/>
            </a:xfrm>
            <a:prstGeom prst="ellipse">
              <a:avLst/>
            </a:prstGeom>
            <a:solidFill>
              <a:srgbClr val="02167C"/>
            </a:solidFill>
            <a:ln w="9525">
              <a:solidFill>
                <a:srgbClr val="FFFF00"/>
              </a:solidFill>
              <a:round/>
              <a:headEnd/>
              <a:tailEnd/>
            </a:ln>
            <a:effectLst/>
          </p:spPr>
          <p:txBody>
            <a:bodyPr wrap="none" lIns="90000" tIns="46800" rIns="90000" bIns="46800" anchor="ctr"/>
            <a:lstStyle/>
            <a:p>
              <a:endParaRPr lang="en-US"/>
            </a:p>
          </p:txBody>
        </p:sp>
      </p:grpSp>
      <p:sp>
        <p:nvSpPr>
          <p:cNvPr id="33818" name="Oval 26"/>
          <p:cNvSpPr>
            <a:spLocks noChangeArrowheads="1"/>
          </p:cNvSpPr>
          <p:nvPr/>
        </p:nvSpPr>
        <p:spPr bwMode="auto">
          <a:xfrm>
            <a:off x="3995738" y="4941888"/>
            <a:ext cx="1296987" cy="1223962"/>
          </a:xfrm>
          <a:prstGeom prst="ellipse">
            <a:avLst/>
          </a:prstGeom>
          <a:solidFill>
            <a:schemeClr val="accent1">
              <a:alpha val="28000"/>
            </a:schemeClr>
          </a:solidFill>
          <a:ln w="38100">
            <a:solidFill>
              <a:schemeClr val="bg1"/>
            </a:solidFill>
            <a:round/>
            <a:headEnd/>
            <a:tailEnd/>
          </a:ln>
          <a:effectLst/>
        </p:spPr>
        <p:txBody>
          <a:bodyPr wrap="none" anchor="ctr"/>
          <a:lstStyle/>
          <a:p>
            <a:endParaRPr lang="en-US"/>
          </a:p>
        </p:txBody>
      </p:sp>
      <p:sp>
        <p:nvSpPr>
          <p:cNvPr id="33819" name="Line 27"/>
          <p:cNvSpPr>
            <a:spLocks noChangeShapeType="1"/>
          </p:cNvSpPr>
          <p:nvPr/>
        </p:nvSpPr>
        <p:spPr bwMode="auto">
          <a:xfrm flipV="1">
            <a:off x="4645025" y="5157788"/>
            <a:ext cx="0" cy="863600"/>
          </a:xfrm>
          <a:prstGeom prst="line">
            <a:avLst/>
          </a:prstGeom>
          <a:noFill/>
          <a:ln w="38100">
            <a:solidFill>
              <a:schemeClr val="bg1"/>
            </a:solidFill>
            <a:round/>
            <a:headEnd/>
            <a:tailEnd type="triangle" w="med" len="med"/>
          </a:ln>
          <a:effectLst/>
        </p:spPr>
        <p:txBody>
          <a:bodyPr/>
          <a:lstStyle/>
          <a:p>
            <a:endParaRPr lang="en-US"/>
          </a:p>
        </p:txBody>
      </p:sp>
      <p:sp>
        <p:nvSpPr>
          <p:cNvPr id="33820" name="Text Box 28"/>
          <p:cNvSpPr txBox="1">
            <a:spLocks noChangeArrowheads="1"/>
          </p:cNvSpPr>
          <p:nvPr/>
        </p:nvSpPr>
        <p:spPr bwMode="auto">
          <a:xfrm>
            <a:off x="4500563" y="4508500"/>
            <a:ext cx="360362"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FF00"/>
                </a:solidFill>
              </a:rPr>
              <a:t>5</a:t>
            </a:r>
            <a:endParaRPr lang="en-US" sz="2000" b="1">
              <a:solidFill>
                <a:srgbClr val="FFFF00"/>
              </a:solidFill>
            </a:endParaRPr>
          </a:p>
        </p:txBody>
      </p:sp>
      <p:sp>
        <p:nvSpPr>
          <p:cNvPr id="33821" name="Text Box 29"/>
          <p:cNvSpPr txBox="1">
            <a:spLocks noChangeArrowheads="1"/>
          </p:cNvSpPr>
          <p:nvPr/>
        </p:nvSpPr>
        <p:spPr bwMode="auto">
          <a:xfrm>
            <a:off x="5219700" y="4941888"/>
            <a:ext cx="5048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FF00"/>
                </a:solidFill>
              </a:rPr>
              <a:t>10</a:t>
            </a:r>
            <a:endParaRPr lang="en-US" sz="2000" b="1">
              <a:solidFill>
                <a:srgbClr val="FFFF00"/>
              </a:solidFill>
            </a:endParaRPr>
          </a:p>
        </p:txBody>
      </p:sp>
      <p:sp>
        <p:nvSpPr>
          <p:cNvPr id="33822" name="Text Box 30"/>
          <p:cNvSpPr txBox="1">
            <a:spLocks noChangeArrowheads="1"/>
          </p:cNvSpPr>
          <p:nvPr/>
        </p:nvSpPr>
        <p:spPr bwMode="auto">
          <a:xfrm>
            <a:off x="5219700" y="5805488"/>
            <a:ext cx="5048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9900"/>
                </a:solidFill>
              </a:rPr>
              <a:t>15</a:t>
            </a:r>
            <a:endParaRPr lang="en-US" sz="2000" b="1">
              <a:solidFill>
                <a:srgbClr val="FF9900"/>
              </a:solidFill>
            </a:endParaRPr>
          </a:p>
        </p:txBody>
      </p:sp>
      <p:sp>
        <p:nvSpPr>
          <p:cNvPr id="33823" name="Text Box 31"/>
          <p:cNvSpPr txBox="1">
            <a:spLocks noChangeArrowheads="1"/>
          </p:cNvSpPr>
          <p:nvPr/>
        </p:nvSpPr>
        <p:spPr bwMode="auto">
          <a:xfrm>
            <a:off x="4427538" y="6165850"/>
            <a:ext cx="5048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6600"/>
                </a:solidFill>
              </a:rPr>
              <a:t>20</a:t>
            </a:r>
            <a:endParaRPr lang="en-US" sz="2000" b="1">
              <a:solidFill>
                <a:srgbClr val="FF6600"/>
              </a:solidFill>
            </a:endParaRPr>
          </a:p>
        </p:txBody>
      </p:sp>
      <p:sp>
        <p:nvSpPr>
          <p:cNvPr id="33824" name="Text Box 32"/>
          <p:cNvSpPr txBox="1">
            <a:spLocks noChangeArrowheads="1"/>
          </p:cNvSpPr>
          <p:nvPr/>
        </p:nvSpPr>
        <p:spPr bwMode="auto">
          <a:xfrm>
            <a:off x="3563938" y="5734050"/>
            <a:ext cx="5048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3399"/>
                </a:solidFill>
              </a:rPr>
              <a:t>25</a:t>
            </a:r>
            <a:endParaRPr lang="en-US" sz="2000" b="1">
              <a:solidFill>
                <a:srgbClr val="FF3399"/>
              </a:solidFill>
            </a:endParaRPr>
          </a:p>
        </p:txBody>
      </p:sp>
      <p:sp>
        <p:nvSpPr>
          <p:cNvPr id="33825" name="Text Box 33"/>
          <p:cNvSpPr txBox="1">
            <a:spLocks noChangeArrowheads="1"/>
          </p:cNvSpPr>
          <p:nvPr/>
        </p:nvSpPr>
        <p:spPr bwMode="auto">
          <a:xfrm>
            <a:off x="3563938" y="4941888"/>
            <a:ext cx="5048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0000"/>
                </a:solidFill>
              </a:rPr>
              <a:t>30</a:t>
            </a:r>
            <a:endParaRPr lang="en-US" sz="2000" b="1">
              <a:solidFill>
                <a:srgbClr val="FF0000"/>
              </a:solidFill>
            </a:endParaRPr>
          </a:p>
        </p:txBody>
      </p:sp>
      <p:sp>
        <p:nvSpPr>
          <p:cNvPr id="33826" name="Text Box 34"/>
          <p:cNvSpPr txBox="1">
            <a:spLocks noChangeArrowheads="1"/>
          </p:cNvSpPr>
          <p:nvPr/>
        </p:nvSpPr>
        <p:spPr bwMode="auto">
          <a:xfrm>
            <a:off x="3995738" y="5373688"/>
            <a:ext cx="1352550" cy="366712"/>
          </a:xfrm>
          <a:prstGeom prst="rect">
            <a:avLst/>
          </a:prstGeom>
          <a:noFill/>
          <a:ln w="9525">
            <a:noFill/>
            <a:miter lim="800000"/>
            <a:headEnd/>
            <a:tailEnd/>
          </a:ln>
          <a:effectLst/>
        </p:spPr>
        <p:txBody>
          <a:bodyPr wrap="none">
            <a:spAutoFit/>
          </a:bodyPr>
          <a:lstStyle/>
          <a:p>
            <a:pPr algn="ctr"/>
            <a:r>
              <a:rPr lang="es-ES_tradnl" b="1">
                <a:solidFill>
                  <a:srgbClr val="FF0000"/>
                </a:solidFill>
              </a:rPr>
              <a:t>FLUNKED!</a:t>
            </a:r>
            <a:endParaRPr lang="en-US" b="1">
              <a:solidFill>
                <a:srgbClr val="FF0000"/>
              </a:solidFill>
            </a:endParaRPr>
          </a:p>
        </p:txBody>
      </p:sp>
      <p:sp>
        <p:nvSpPr>
          <p:cNvPr id="33830" name="Text Box 38"/>
          <p:cNvSpPr txBox="1">
            <a:spLocks noChangeArrowheads="1"/>
          </p:cNvSpPr>
          <p:nvPr/>
        </p:nvSpPr>
        <p:spPr bwMode="auto">
          <a:xfrm>
            <a:off x="6011863" y="5013325"/>
            <a:ext cx="2781300" cy="376238"/>
          </a:xfrm>
          <a:prstGeom prst="rect">
            <a:avLst/>
          </a:prstGeom>
          <a:solidFill>
            <a:schemeClr val="bg1"/>
          </a:solidFill>
          <a:ln w="9525">
            <a:solidFill>
              <a:schemeClr val="tx1"/>
            </a:solidFill>
            <a:miter lim="800000"/>
            <a:headEnd/>
            <a:tailEnd/>
          </a:ln>
          <a:effectLst/>
        </p:spPr>
        <p:txBody>
          <a:bodyPr wrap="none" lIns="90000" tIns="46800" rIns="90000" bIns="46800">
            <a:spAutoFit/>
          </a:bodyPr>
          <a:lstStyle/>
          <a:p>
            <a:r>
              <a:rPr lang="es-ES_tradnl"/>
              <a:t>Click mouse to start clock</a:t>
            </a:r>
            <a:endParaRPr lang="en-US"/>
          </a:p>
        </p:txBody>
      </p:sp>
      <p:grpSp>
        <p:nvGrpSpPr>
          <p:cNvPr id="33831" name="Group 39"/>
          <p:cNvGrpSpPr>
            <a:grpSpLocks/>
          </p:cNvGrpSpPr>
          <p:nvPr/>
        </p:nvGrpSpPr>
        <p:grpSpPr bwMode="auto">
          <a:xfrm>
            <a:off x="0" y="188913"/>
            <a:ext cx="1619250" cy="647700"/>
            <a:chOff x="0" y="119"/>
            <a:chExt cx="1020" cy="408"/>
          </a:xfrm>
        </p:grpSpPr>
        <p:grpSp>
          <p:nvGrpSpPr>
            <p:cNvPr id="33832" name="Group 40"/>
            <p:cNvGrpSpPr>
              <a:grpSpLocks/>
            </p:cNvGrpSpPr>
            <p:nvPr/>
          </p:nvGrpSpPr>
          <p:grpSpPr bwMode="auto">
            <a:xfrm>
              <a:off x="0" y="119"/>
              <a:ext cx="1020" cy="227"/>
              <a:chOff x="0" y="0"/>
              <a:chExt cx="1020" cy="227"/>
            </a:xfrm>
          </p:grpSpPr>
          <p:grpSp>
            <p:nvGrpSpPr>
              <p:cNvPr id="33833" name="Group 41"/>
              <p:cNvGrpSpPr>
                <a:grpSpLocks/>
              </p:cNvGrpSpPr>
              <p:nvPr/>
            </p:nvGrpSpPr>
            <p:grpSpPr bwMode="auto">
              <a:xfrm>
                <a:off x="0" y="0"/>
                <a:ext cx="1020" cy="227"/>
                <a:chOff x="3288" y="890"/>
                <a:chExt cx="1452" cy="202"/>
              </a:xfrm>
            </p:grpSpPr>
            <p:sp>
              <p:nvSpPr>
                <p:cNvPr id="33834" name="Oval 42"/>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3835" name="Oval 43"/>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3836" name="Oval 44"/>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3837" name="AutoShape 45"/>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3838" name="Text Box 46"/>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3839" name="Oval 47"/>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33840" name="AutoShape 48"/>
          <p:cNvSpPr>
            <a:spLocks noChangeArrowheads="1"/>
          </p:cNvSpPr>
          <p:nvPr/>
        </p:nvSpPr>
        <p:spPr bwMode="auto">
          <a:xfrm rot="5400000">
            <a:off x="8179594" y="397669"/>
            <a:ext cx="703263"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33841" name="Text Box 49"/>
          <p:cNvSpPr txBox="1">
            <a:spLocks noChangeArrowheads="1"/>
          </p:cNvSpPr>
          <p:nvPr/>
        </p:nvSpPr>
        <p:spPr bwMode="auto">
          <a:xfrm>
            <a:off x="8316913" y="476250"/>
            <a:ext cx="506412" cy="366713"/>
          </a:xfrm>
          <a:prstGeom prst="rect">
            <a:avLst/>
          </a:prstGeom>
          <a:noFill/>
          <a:ln w="9525">
            <a:noFill/>
            <a:miter lim="800000"/>
            <a:headEnd/>
            <a:tailEnd/>
          </a:ln>
          <a:effectLst/>
        </p:spPr>
        <p:txBody>
          <a:bodyPr lIns="90000" tIns="46800" rIns="90000" bIns="46800">
            <a:spAutoFit/>
          </a:bodyPr>
          <a:lstStyle/>
          <a:p>
            <a:r>
              <a:rPr lang="es-ES_tradnl" b="1">
                <a:solidFill>
                  <a:schemeClr val="bg1"/>
                </a:solidFill>
              </a:rPr>
              <a:t>10</a:t>
            </a:r>
            <a:endParaRPr lang="en-US" b="1">
              <a:solidFill>
                <a:schemeClr val="bg1"/>
              </a:solidFill>
            </a:endParaRPr>
          </a:p>
        </p:txBody>
      </p:sp>
      <p:sp>
        <p:nvSpPr>
          <p:cNvPr id="33843" name="AutoShape 51"/>
          <p:cNvSpPr>
            <a:spLocks noChangeArrowheads="1"/>
          </p:cNvSpPr>
          <p:nvPr/>
        </p:nvSpPr>
        <p:spPr bwMode="auto">
          <a:xfrm rot="16200000">
            <a:off x="4464050" y="-2079625"/>
            <a:ext cx="215900" cy="5327650"/>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33844" name="Oval 52"/>
          <p:cNvSpPr>
            <a:spLocks noChangeArrowheads="1"/>
          </p:cNvSpPr>
          <p:nvPr/>
        </p:nvSpPr>
        <p:spPr bwMode="auto">
          <a:xfrm>
            <a:off x="6372225" y="476250"/>
            <a:ext cx="11525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3845" name="Oval 53"/>
          <p:cNvSpPr>
            <a:spLocks noChangeArrowheads="1"/>
          </p:cNvSpPr>
          <p:nvPr/>
        </p:nvSpPr>
        <p:spPr bwMode="auto">
          <a:xfrm>
            <a:off x="1835150"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33847" name="Group 55"/>
          <p:cNvGrpSpPr>
            <a:grpSpLocks/>
          </p:cNvGrpSpPr>
          <p:nvPr/>
        </p:nvGrpSpPr>
        <p:grpSpPr bwMode="auto">
          <a:xfrm>
            <a:off x="6732588" y="6308725"/>
            <a:ext cx="2087562" cy="360363"/>
            <a:chOff x="4241" y="3974"/>
            <a:chExt cx="1315" cy="227"/>
          </a:xfrm>
        </p:grpSpPr>
        <p:sp>
          <p:nvSpPr>
            <p:cNvPr id="33848" name="AutoShape 56">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3849" name="AutoShape 57">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3850" name="AutoShape 58">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33851" name="AutoShape 59">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33852" name="AutoShape 60">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33853" name="AutoShape 61">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33854" name="Line 62"/>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33811"/>
                                        </p:tgtEl>
                                        <p:attrNameLst>
                                          <p:attrName>style.visibility</p:attrName>
                                        </p:attrNameLst>
                                      </p:cBhvr>
                                      <p:to>
                                        <p:strVal val="visible"/>
                                      </p:to>
                                    </p:set>
                                    <p:anim calcmode="lin" valueType="num">
                                      <p:cBhvr>
                                        <p:cTn id="7" dur="500" fill="hold"/>
                                        <p:tgtEl>
                                          <p:spTgt spid="33811"/>
                                        </p:tgtEl>
                                        <p:attrNameLst>
                                          <p:attrName>ppt_x</p:attrName>
                                        </p:attrNameLst>
                                      </p:cBhvr>
                                      <p:tavLst>
                                        <p:tav tm="0">
                                          <p:val>
                                            <p:strVal val="#ppt_x"/>
                                          </p:val>
                                        </p:tav>
                                        <p:tav tm="100000">
                                          <p:val>
                                            <p:strVal val="#ppt_x"/>
                                          </p:val>
                                        </p:tav>
                                      </p:tavLst>
                                    </p:anim>
                                    <p:anim calcmode="lin" valueType="num">
                                      <p:cBhvr>
                                        <p:cTn id="8" dur="500" fill="hold"/>
                                        <p:tgtEl>
                                          <p:spTgt spid="33811"/>
                                        </p:tgtEl>
                                        <p:attrNameLst>
                                          <p:attrName>ppt_y</p:attrName>
                                        </p:attrNameLst>
                                      </p:cBhvr>
                                      <p:tavLst>
                                        <p:tav tm="0">
                                          <p:val>
                                            <p:strVal val="#ppt_y-#ppt_h/2"/>
                                          </p:val>
                                        </p:tav>
                                        <p:tav tm="100000">
                                          <p:val>
                                            <p:strVal val="#ppt_y"/>
                                          </p:val>
                                        </p:tav>
                                      </p:tavLst>
                                    </p:anim>
                                    <p:anim calcmode="lin" valueType="num">
                                      <p:cBhvr>
                                        <p:cTn id="9" dur="500" fill="hold"/>
                                        <p:tgtEl>
                                          <p:spTgt spid="33811"/>
                                        </p:tgtEl>
                                        <p:attrNameLst>
                                          <p:attrName>ppt_w</p:attrName>
                                        </p:attrNameLst>
                                      </p:cBhvr>
                                      <p:tavLst>
                                        <p:tav tm="0">
                                          <p:val>
                                            <p:strVal val="#ppt_w"/>
                                          </p:val>
                                        </p:tav>
                                        <p:tav tm="100000">
                                          <p:val>
                                            <p:strVal val="#ppt_w"/>
                                          </p:val>
                                        </p:tav>
                                      </p:tavLst>
                                    </p:anim>
                                    <p:anim calcmode="lin" valueType="num">
                                      <p:cBhvr>
                                        <p:cTn id="10" dur="500" fill="hold"/>
                                        <p:tgtEl>
                                          <p:spTgt spid="33811"/>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animEffect transition="in" filter="fade">
                                      <p:cBhvr>
                                        <p:cTn id="15" dur="2000"/>
                                        <p:tgtEl>
                                          <p:spTgt spid="3379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812"/>
                                        </p:tgtEl>
                                        <p:attrNameLst>
                                          <p:attrName>style.visibility</p:attrName>
                                        </p:attrNameLst>
                                      </p:cBhvr>
                                      <p:to>
                                        <p:strVal val="visible"/>
                                      </p:to>
                                    </p:set>
                                    <p:animEffect transition="in" filter="fade">
                                      <p:cBhvr>
                                        <p:cTn id="20" dur="2000"/>
                                        <p:tgtEl>
                                          <p:spTgt spid="33812"/>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3817"/>
                                        </p:tgtEl>
                                        <p:attrNameLst>
                                          <p:attrName>style.visibility</p:attrName>
                                        </p:attrNameLst>
                                      </p:cBhvr>
                                      <p:to>
                                        <p:strVal val="visible"/>
                                      </p:to>
                                    </p:set>
                                    <p:anim calcmode="lin" valueType="num">
                                      <p:cBhvr>
                                        <p:cTn id="25" dur="500" fill="hold"/>
                                        <p:tgtEl>
                                          <p:spTgt spid="33817"/>
                                        </p:tgtEl>
                                        <p:attrNameLst>
                                          <p:attrName>ppt_w</p:attrName>
                                        </p:attrNameLst>
                                      </p:cBhvr>
                                      <p:tavLst>
                                        <p:tav tm="0">
                                          <p:val>
                                            <p:fltVal val="0"/>
                                          </p:val>
                                        </p:tav>
                                        <p:tav tm="100000">
                                          <p:val>
                                            <p:strVal val="#ppt_w"/>
                                          </p:val>
                                        </p:tav>
                                      </p:tavLst>
                                    </p:anim>
                                    <p:anim calcmode="lin" valueType="num">
                                      <p:cBhvr>
                                        <p:cTn id="26" dur="500" fill="hold"/>
                                        <p:tgtEl>
                                          <p:spTgt spid="33817"/>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7" presetClass="entr" presetSubtype="4" fill="hold" grpId="0" nodeType="afterEffect">
                                  <p:stCondLst>
                                    <p:cond delay="0"/>
                                  </p:stCondLst>
                                  <p:childTnLst>
                                    <p:set>
                                      <p:cBhvr>
                                        <p:cTn id="29" dur="1" fill="hold">
                                          <p:stCondLst>
                                            <p:cond delay="0"/>
                                          </p:stCondLst>
                                        </p:cTn>
                                        <p:tgtEl>
                                          <p:spTgt spid="33830"/>
                                        </p:tgtEl>
                                        <p:attrNameLst>
                                          <p:attrName>style.visibility</p:attrName>
                                        </p:attrNameLst>
                                      </p:cBhvr>
                                      <p:to>
                                        <p:strVal val="visible"/>
                                      </p:to>
                                    </p:set>
                                    <p:anim calcmode="lin" valueType="num">
                                      <p:cBhvr additive="base">
                                        <p:cTn id="30" dur="500" fill="hold"/>
                                        <p:tgtEl>
                                          <p:spTgt spid="33830"/>
                                        </p:tgtEl>
                                        <p:attrNameLst>
                                          <p:attrName>ppt_x</p:attrName>
                                        </p:attrNameLst>
                                      </p:cBhvr>
                                      <p:tavLst>
                                        <p:tav tm="0">
                                          <p:val>
                                            <p:strVal val="#ppt_x"/>
                                          </p:val>
                                        </p:tav>
                                        <p:tav tm="100000">
                                          <p:val>
                                            <p:strVal val="#ppt_x"/>
                                          </p:val>
                                        </p:tav>
                                      </p:tavLst>
                                    </p:anim>
                                    <p:anim calcmode="lin" valueType="num">
                                      <p:cBhvr additive="base">
                                        <p:cTn id="31" dur="500" fill="hold"/>
                                        <p:tgtEl>
                                          <p:spTgt spid="3383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3" presetClass="entr" presetSubtype="16" fill="hold" nodeType="clickEffect">
                                  <p:stCondLst>
                                    <p:cond delay="0"/>
                                  </p:stCondLst>
                                  <p:childTnLst>
                                    <p:set>
                                      <p:cBhvr>
                                        <p:cTn id="35" dur="1" fill="hold">
                                          <p:stCondLst>
                                            <p:cond delay="0"/>
                                          </p:stCondLst>
                                        </p:cTn>
                                        <p:tgtEl>
                                          <p:spTgt spid="33829"/>
                                        </p:tgtEl>
                                        <p:attrNameLst>
                                          <p:attrName>style.visibility</p:attrName>
                                        </p:attrNameLst>
                                      </p:cBhvr>
                                      <p:to>
                                        <p:strVal val="visible"/>
                                      </p:to>
                                    </p:set>
                                    <p:anim calcmode="lin" valueType="num">
                                      <p:cBhvr>
                                        <p:cTn id="36" dur="500" fill="hold"/>
                                        <p:tgtEl>
                                          <p:spTgt spid="33829"/>
                                        </p:tgtEl>
                                        <p:attrNameLst>
                                          <p:attrName>ppt_w</p:attrName>
                                        </p:attrNameLst>
                                      </p:cBhvr>
                                      <p:tavLst>
                                        <p:tav tm="0">
                                          <p:val>
                                            <p:fltVal val="0"/>
                                          </p:val>
                                        </p:tav>
                                        <p:tav tm="100000">
                                          <p:val>
                                            <p:strVal val="#ppt_w"/>
                                          </p:val>
                                        </p:tav>
                                      </p:tavLst>
                                    </p:anim>
                                    <p:anim calcmode="lin" valueType="num">
                                      <p:cBhvr>
                                        <p:cTn id="37" dur="500" fill="hold"/>
                                        <p:tgtEl>
                                          <p:spTgt spid="33829"/>
                                        </p:tgtEl>
                                        <p:attrNameLst>
                                          <p:attrName>ppt_h</p:attrName>
                                        </p:attrNameLst>
                                      </p:cBhvr>
                                      <p:tavLst>
                                        <p:tav tm="0">
                                          <p:val>
                                            <p:fltVal val="0"/>
                                          </p:val>
                                        </p:tav>
                                        <p:tav tm="100000">
                                          <p:val>
                                            <p:strVal val="#ppt_h"/>
                                          </p:val>
                                        </p:tav>
                                      </p:tavLst>
                                    </p:anim>
                                  </p:childTnLst>
                                </p:cTn>
                              </p:par>
                            </p:childTnLst>
                          </p:cTn>
                        </p:par>
                        <p:par>
                          <p:cTn id="38" fill="hold">
                            <p:stCondLst>
                              <p:cond delay="500"/>
                            </p:stCondLst>
                            <p:childTnLst>
                              <p:par>
                                <p:cTn id="39" presetID="9" presetClass="entr" presetSubtype="0" fill="hold" grpId="0" nodeType="afterEffect">
                                  <p:stCondLst>
                                    <p:cond delay="0"/>
                                  </p:stCondLst>
                                  <p:childTnLst>
                                    <p:set>
                                      <p:cBhvr>
                                        <p:cTn id="40" dur="1" fill="hold">
                                          <p:stCondLst>
                                            <p:cond delay="0"/>
                                          </p:stCondLst>
                                        </p:cTn>
                                        <p:tgtEl>
                                          <p:spTgt spid="33818"/>
                                        </p:tgtEl>
                                        <p:attrNameLst>
                                          <p:attrName>style.visibility</p:attrName>
                                        </p:attrNameLst>
                                      </p:cBhvr>
                                      <p:to>
                                        <p:strVal val="visible"/>
                                      </p:to>
                                    </p:set>
                                    <p:animEffect transition="in" filter="dissolve">
                                      <p:cBhvr>
                                        <p:cTn id="41" dur="3000"/>
                                        <p:tgtEl>
                                          <p:spTgt spid="33818"/>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33819"/>
                                        </p:tgtEl>
                                        <p:attrNameLst>
                                          <p:attrName>style.visibility</p:attrName>
                                        </p:attrNameLst>
                                      </p:cBhvr>
                                      <p:to>
                                        <p:strVal val="visible"/>
                                      </p:to>
                                    </p:set>
                                    <p:animEffect transition="in" filter="dissolve">
                                      <p:cBhvr>
                                        <p:cTn id="44" dur="3000"/>
                                        <p:tgtEl>
                                          <p:spTgt spid="33819"/>
                                        </p:tgtEl>
                                      </p:cBhvr>
                                    </p:animEffect>
                                  </p:childTnLst>
                                </p:cTn>
                              </p:par>
                            </p:childTnLst>
                          </p:cTn>
                        </p:par>
                      </p:childTnLst>
                    </p:cTn>
                  </p:par>
                  <p:par>
                    <p:cTn id="45" fill="hold">
                      <p:stCondLst>
                        <p:cond delay="indefinite"/>
                      </p:stCondLst>
                      <p:childTnLst>
                        <p:par>
                          <p:cTn id="46" fill="hold">
                            <p:stCondLst>
                              <p:cond delay="0"/>
                            </p:stCondLst>
                            <p:childTnLst>
                              <p:par>
                                <p:cTn id="47" presetID="8" presetClass="emph" presetSubtype="0" repeatCount="indefinite" fill="hold" grpId="1" nodeType="clickEffect">
                                  <p:stCondLst>
                                    <p:cond delay="0"/>
                                  </p:stCondLst>
                                  <p:endCondLst>
                                    <p:cond evt="onNext" delay="0">
                                      <p:tgtEl>
                                        <p:sldTgt/>
                                      </p:tgtEl>
                                    </p:cond>
                                  </p:endCondLst>
                                  <p:childTnLst>
                                    <p:animRot by="21600000">
                                      <p:cBhvr>
                                        <p:cTn id="48" dur="5000" fill="hold"/>
                                        <p:tgtEl>
                                          <p:spTgt spid="33819"/>
                                        </p:tgtEl>
                                        <p:attrNameLst>
                                          <p:attrName>r</p:attrName>
                                        </p:attrNameLst>
                                      </p:cBhvr>
                                    </p:animRot>
                                  </p:childTnLst>
                                </p:cTn>
                              </p:par>
                            </p:childTnLst>
                          </p:cTn>
                        </p:par>
                        <p:par>
                          <p:cTn id="49" fill="hold">
                            <p:stCondLst>
                              <p:cond delay="5000"/>
                            </p:stCondLst>
                            <p:childTnLst>
                              <p:par>
                                <p:cTn id="50" presetID="1" presetClass="entr" presetSubtype="0" fill="hold" grpId="0" nodeType="afterEffect">
                                  <p:stCondLst>
                                    <p:cond delay="5000"/>
                                  </p:stCondLst>
                                  <p:childTnLst>
                                    <p:set>
                                      <p:cBhvr>
                                        <p:cTn id="51" dur="1" fill="hold">
                                          <p:stCondLst>
                                            <p:cond delay="0"/>
                                          </p:stCondLst>
                                        </p:cTn>
                                        <p:tgtEl>
                                          <p:spTgt spid="33820"/>
                                        </p:tgtEl>
                                        <p:attrNameLst>
                                          <p:attrName>style.visibility</p:attrName>
                                        </p:attrNameLst>
                                      </p:cBhvr>
                                      <p:to>
                                        <p:strVal val="visible"/>
                                      </p:to>
                                    </p:set>
                                  </p:childTnLst>
                                </p:cTn>
                              </p:par>
                            </p:childTnLst>
                          </p:cTn>
                        </p:par>
                        <p:par>
                          <p:cTn id="52" fill="hold">
                            <p:stCondLst>
                              <p:cond delay="10000"/>
                            </p:stCondLst>
                            <p:childTnLst>
                              <p:par>
                                <p:cTn id="53" presetID="1" presetClass="entr" presetSubtype="0" fill="hold" grpId="0" nodeType="afterEffect">
                                  <p:stCondLst>
                                    <p:cond delay="5000"/>
                                  </p:stCondLst>
                                  <p:childTnLst>
                                    <p:set>
                                      <p:cBhvr>
                                        <p:cTn id="54" dur="1" fill="hold">
                                          <p:stCondLst>
                                            <p:cond delay="0"/>
                                          </p:stCondLst>
                                        </p:cTn>
                                        <p:tgtEl>
                                          <p:spTgt spid="33821"/>
                                        </p:tgtEl>
                                        <p:attrNameLst>
                                          <p:attrName>style.visibility</p:attrName>
                                        </p:attrNameLst>
                                      </p:cBhvr>
                                      <p:to>
                                        <p:strVal val="visible"/>
                                      </p:to>
                                    </p:set>
                                  </p:childTnLst>
                                </p:cTn>
                              </p:par>
                            </p:childTnLst>
                          </p:cTn>
                        </p:par>
                        <p:par>
                          <p:cTn id="55" fill="hold">
                            <p:stCondLst>
                              <p:cond delay="15000"/>
                            </p:stCondLst>
                            <p:childTnLst>
                              <p:par>
                                <p:cTn id="56" presetID="1" presetClass="entr" presetSubtype="0" fill="hold" grpId="0" nodeType="afterEffect">
                                  <p:stCondLst>
                                    <p:cond delay="5000"/>
                                  </p:stCondLst>
                                  <p:childTnLst>
                                    <p:set>
                                      <p:cBhvr>
                                        <p:cTn id="57" dur="1" fill="hold">
                                          <p:stCondLst>
                                            <p:cond delay="0"/>
                                          </p:stCondLst>
                                        </p:cTn>
                                        <p:tgtEl>
                                          <p:spTgt spid="33822"/>
                                        </p:tgtEl>
                                        <p:attrNameLst>
                                          <p:attrName>style.visibility</p:attrName>
                                        </p:attrNameLst>
                                      </p:cBhvr>
                                      <p:to>
                                        <p:strVal val="visible"/>
                                      </p:to>
                                    </p:set>
                                  </p:childTnLst>
                                </p:cTn>
                              </p:par>
                            </p:childTnLst>
                          </p:cTn>
                        </p:par>
                        <p:par>
                          <p:cTn id="58" fill="hold">
                            <p:stCondLst>
                              <p:cond delay="20000"/>
                            </p:stCondLst>
                            <p:childTnLst>
                              <p:par>
                                <p:cTn id="59" presetID="1" presetClass="entr" presetSubtype="0" fill="hold" grpId="0" nodeType="afterEffect">
                                  <p:stCondLst>
                                    <p:cond delay="5000"/>
                                  </p:stCondLst>
                                  <p:childTnLst>
                                    <p:set>
                                      <p:cBhvr>
                                        <p:cTn id="60" dur="1" fill="hold">
                                          <p:stCondLst>
                                            <p:cond delay="0"/>
                                          </p:stCondLst>
                                        </p:cTn>
                                        <p:tgtEl>
                                          <p:spTgt spid="33823"/>
                                        </p:tgtEl>
                                        <p:attrNameLst>
                                          <p:attrName>style.visibility</p:attrName>
                                        </p:attrNameLst>
                                      </p:cBhvr>
                                      <p:to>
                                        <p:strVal val="visible"/>
                                      </p:to>
                                    </p:set>
                                  </p:childTnLst>
                                </p:cTn>
                              </p:par>
                            </p:childTnLst>
                          </p:cTn>
                        </p:par>
                        <p:par>
                          <p:cTn id="61" fill="hold">
                            <p:stCondLst>
                              <p:cond delay="25000"/>
                            </p:stCondLst>
                            <p:childTnLst>
                              <p:par>
                                <p:cTn id="62" presetID="1" presetClass="entr" presetSubtype="0" fill="hold" grpId="0" nodeType="afterEffect">
                                  <p:stCondLst>
                                    <p:cond delay="5000"/>
                                  </p:stCondLst>
                                  <p:childTnLst>
                                    <p:set>
                                      <p:cBhvr>
                                        <p:cTn id="63" dur="1" fill="hold">
                                          <p:stCondLst>
                                            <p:cond delay="0"/>
                                          </p:stCondLst>
                                        </p:cTn>
                                        <p:tgtEl>
                                          <p:spTgt spid="33824"/>
                                        </p:tgtEl>
                                        <p:attrNameLst>
                                          <p:attrName>style.visibility</p:attrName>
                                        </p:attrNameLst>
                                      </p:cBhvr>
                                      <p:to>
                                        <p:strVal val="visible"/>
                                      </p:to>
                                    </p:set>
                                  </p:childTnLst>
                                </p:cTn>
                              </p:par>
                            </p:childTnLst>
                          </p:cTn>
                        </p:par>
                        <p:par>
                          <p:cTn id="64" fill="hold">
                            <p:stCondLst>
                              <p:cond delay="30000"/>
                            </p:stCondLst>
                            <p:childTnLst>
                              <p:par>
                                <p:cTn id="65" presetID="1" presetClass="entr" presetSubtype="0" fill="hold" grpId="0" nodeType="afterEffect">
                                  <p:stCondLst>
                                    <p:cond delay="5000"/>
                                  </p:stCondLst>
                                  <p:childTnLst>
                                    <p:set>
                                      <p:cBhvr>
                                        <p:cTn id="66" dur="1" fill="hold">
                                          <p:stCondLst>
                                            <p:cond delay="0"/>
                                          </p:stCondLst>
                                        </p:cTn>
                                        <p:tgtEl>
                                          <p:spTgt spid="33825"/>
                                        </p:tgtEl>
                                        <p:attrNameLst>
                                          <p:attrName>style.visibility</p:attrName>
                                        </p:attrNameLst>
                                      </p:cBhvr>
                                      <p:to>
                                        <p:strVal val="visible"/>
                                      </p:to>
                                    </p:set>
                                  </p:childTnLst>
                                </p:cTn>
                              </p:par>
                            </p:childTnLst>
                          </p:cTn>
                        </p:par>
                        <p:par>
                          <p:cTn id="67" fill="hold">
                            <p:stCondLst>
                              <p:cond delay="35000"/>
                            </p:stCondLst>
                            <p:childTnLst>
                              <p:par>
                                <p:cTn id="68" presetID="1" presetClass="entr" presetSubtype="0" fill="hold" grpId="0" nodeType="afterEffect">
                                  <p:stCondLst>
                                    <p:cond delay="5000"/>
                                  </p:stCondLst>
                                  <p:iterate type="lt">
                                    <p:tmAbs val="0"/>
                                  </p:iterate>
                                  <p:childTnLst>
                                    <p:set>
                                      <p:cBhvr>
                                        <p:cTn id="69" dur="1" fill="hold">
                                          <p:stCondLst>
                                            <p:cond delay="0"/>
                                          </p:stCondLst>
                                        </p:cTn>
                                        <p:tgtEl>
                                          <p:spTgt spid="33826"/>
                                        </p:tgtEl>
                                        <p:attrNameLst>
                                          <p:attrName>style.visibility</p:attrName>
                                        </p:attrNameLst>
                                      </p:cBhvr>
                                      <p:to>
                                        <p:strVal val="visible"/>
                                      </p:to>
                                    </p:set>
                                  </p:childTnLst>
                                </p:cTn>
                              </p:par>
                            </p:childTnLst>
                          </p:cTn>
                        </p:par>
                        <p:par>
                          <p:cTn id="70" fill="hold">
                            <p:stCondLst>
                              <p:cond delay="40000"/>
                            </p:stCondLst>
                            <p:childTnLst>
                              <p:par>
                                <p:cTn id="71" presetID="34" presetClass="emph" presetSubtype="0" fill="hold" grpId="1" nodeType="afterEffect">
                                  <p:stCondLst>
                                    <p:cond delay="1000"/>
                                  </p:stCondLst>
                                  <p:iterate type="lt">
                                    <p:tmPct val="10000"/>
                                  </p:iterate>
                                  <p:childTnLst>
                                    <p:animMotion origin="layout" path="M 0.0 0.0 L 0.0 -0.07213" pathEditMode="relative" ptsTypes="">
                                      <p:cBhvr>
                                        <p:cTn id="72" dur="500" accel="50000" decel="50000" autoRev="1" fill="hold">
                                          <p:stCondLst>
                                            <p:cond delay="0"/>
                                          </p:stCondLst>
                                        </p:cTn>
                                        <p:tgtEl>
                                          <p:spTgt spid="33826"/>
                                        </p:tgtEl>
                                        <p:attrNameLst>
                                          <p:attrName>ppt_x</p:attrName>
                                          <p:attrName>ppt_y</p:attrName>
                                        </p:attrNameLst>
                                      </p:cBhvr>
                                    </p:animMotion>
                                    <p:animRot by="1500000">
                                      <p:cBhvr>
                                        <p:cTn id="73" dur="250" fill="hold">
                                          <p:stCondLst>
                                            <p:cond delay="0"/>
                                          </p:stCondLst>
                                        </p:cTn>
                                        <p:tgtEl>
                                          <p:spTgt spid="33826"/>
                                        </p:tgtEl>
                                        <p:attrNameLst>
                                          <p:attrName>r</p:attrName>
                                        </p:attrNameLst>
                                      </p:cBhvr>
                                    </p:animRot>
                                    <p:animRot by="-1500000">
                                      <p:cBhvr>
                                        <p:cTn id="74" dur="250" fill="hold">
                                          <p:stCondLst>
                                            <p:cond delay="250"/>
                                          </p:stCondLst>
                                        </p:cTn>
                                        <p:tgtEl>
                                          <p:spTgt spid="33826"/>
                                        </p:tgtEl>
                                        <p:attrNameLst>
                                          <p:attrName>r</p:attrName>
                                        </p:attrNameLst>
                                      </p:cBhvr>
                                    </p:animRot>
                                    <p:animRot by="-1500000">
                                      <p:cBhvr>
                                        <p:cTn id="75" dur="250" fill="hold">
                                          <p:stCondLst>
                                            <p:cond delay="500"/>
                                          </p:stCondLst>
                                        </p:cTn>
                                        <p:tgtEl>
                                          <p:spTgt spid="33826"/>
                                        </p:tgtEl>
                                        <p:attrNameLst>
                                          <p:attrName>r</p:attrName>
                                        </p:attrNameLst>
                                      </p:cBhvr>
                                    </p:animRot>
                                    <p:animRot by="1500000">
                                      <p:cBhvr>
                                        <p:cTn id="76" dur="250" fill="hold">
                                          <p:stCondLst>
                                            <p:cond delay="750"/>
                                          </p:stCondLst>
                                        </p:cTn>
                                        <p:tgtEl>
                                          <p:spTgt spid="33826"/>
                                        </p:tgtEl>
                                        <p:attrNameLst>
                                          <p:attrName>r</p:attrName>
                                        </p:attrNameLst>
                                      </p:cBhvr>
                                    </p:animRot>
                                  </p:childTnLst>
                                </p:cTn>
                              </p:par>
                            </p:childTnLst>
                          </p:cTn>
                        </p:par>
                        <p:par>
                          <p:cTn id="77" fill="hold">
                            <p:stCondLst>
                              <p:cond delay="42700"/>
                            </p:stCondLst>
                            <p:childTnLst>
                              <p:par>
                                <p:cTn id="78" presetID="50" presetClass="exit" presetSubtype="0" accel="100000" fill="hold" grpId="1" nodeType="afterEffect">
                                  <p:stCondLst>
                                    <p:cond delay="0"/>
                                  </p:stCondLst>
                                  <p:childTnLst>
                                    <p:anim calcmode="lin" valueType="num">
                                      <p:cBhvr>
                                        <p:cTn id="79" dur="1000"/>
                                        <p:tgtEl>
                                          <p:spTgt spid="33818"/>
                                        </p:tgtEl>
                                        <p:attrNameLst>
                                          <p:attrName>ppt_w</p:attrName>
                                        </p:attrNameLst>
                                      </p:cBhvr>
                                      <p:tavLst>
                                        <p:tav tm="0">
                                          <p:val>
                                            <p:strVal val="ppt_w"/>
                                          </p:val>
                                        </p:tav>
                                        <p:tav tm="100000">
                                          <p:val>
                                            <p:strVal val="ppt_w+.3"/>
                                          </p:val>
                                        </p:tav>
                                      </p:tavLst>
                                    </p:anim>
                                    <p:anim calcmode="lin" valueType="num">
                                      <p:cBhvr>
                                        <p:cTn id="80" dur="1000"/>
                                        <p:tgtEl>
                                          <p:spTgt spid="33818"/>
                                        </p:tgtEl>
                                        <p:attrNameLst>
                                          <p:attrName>ppt_h</p:attrName>
                                        </p:attrNameLst>
                                      </p:cBhvr>
                                      <p:tavLst>
                                        <p:tav tm="0">
                                          <p:val>
                                            <p:strVal val="ppt_h"/>
                                          </p:val>
                                        </p:tav>
                                        <p:tav tm="100000">
                                          <p:val>
                                            <p:strVal val="ppt_h"/>
                                          </p:val>
                                        </p:tav>
                                      </p:tavLst>
                                    </p:anim>
                                    <p:animEffect transition="out" filter="fade">
                                      <p:cBhvr>
                                        <p:cTn id="81" dur="1000"/>
                                        <p:tgtEl>
                                          <p:spTgt spid="33818"/>
                                        </p:tgtEl>
                                      </p:cBhvr>
                                    </p:animEffect>
                                    <p:set>
                                      <p:cBhvr>
                                        <p:cTn id="82" dur="1" fill="hold">
                                          <p:stCondLst>
                                            <p:cond delay="999"/>
                                          </p:stCondLst>
                                        </p:cTn>
                                        <p:tgtEl>
                                          <p:spTgt spid="33818"/>
                                        </p:tgtEl>
                                        <p:attrNameLst>
                                          <p:attrName>style.visibility</p:attrName>
                                        </p:attrNameLst>
                                      </p:cBhvr>
                                      <p:to>
                                        <p:strVal val="hidden"/>
                                      </p:to>
                                    </p:set>
                                  </p:childTnLst>
                                </p:cTn>
                              </p:par>
                              <p:par>
                                <p:cTn id="83" presetID="50" presetClass="exit" presetSubtype="0" accel="100000" fill="hold" grpId="2" nodeType="withEffect">
                                  <p:stCondLst>
                                    <p:cond delay="0"/>
                                  </p:stCondLst>
                                  <p:childTnLst>
                                    <p:anim calcmode="lin" valueType="num">
                                      <p:cBhvr>
                                        <p:cTn id="84" dur="1000"/>
                                        <p:tgtEl>
                                          <p:spTgt spid="33819"/>
                                        </p:tgtEl>
                                        <p:attrNameLst>
                                          <p:attrName>ppt_w</p:attrName>
                                        </p:attrNameLst>
                                      </p:cBhvr>
                                      <p:tavLst>
                                        <p:tav tm="0">
                                          <p:val>
                                            <p:strVal val="ppt_w"/>
                                          </p:val>
                                        </p:tav>
                                        <p:tav tm="100000">
                                          <p:val>
                                            <p:strVal val="ppt_w+.3"/>
                                          </p:val>
                                        </p:tav>
                                      </p:tavLst>
                                    </p:anim>
                                    <p:anim calcmode="lin" valueType="num">
                                      <p:cBhvr>
                                        <p:cTn id="85" dur="1000"/>
                                        <p:tgtEl>
                                          <p:spTgt spid="33819"/>
                                        </p:tgtEl>
                                        <p:attrNameLst>
                                          <p:attrName>ppt_h</p:attrName>
                                        </p:attrNameLst>
                                      </p:cBhvr>
                                      <p:tavLst>
                                        <p:tav tm="0">
                                          <p:val>
                                            <p:strVal val="ppt_h"/>
                                          </p:val>
                                        </p:tav>
                                        <p:tav tm="100000">
                                          <p:val>
                                            <p:strVal val="ppt_h"/>
                                          </p:val>
                                        </p:tav>
                                      </p:tavLst>
                                    </p:anim>
                                    <p:animEffect transition="out" filter="fade">
                                      <p:cBhvr>
                                        <p:cTn id="86" dur="1000"/>
                                        <p:tgtEl>
                                          <p:spTgt spid="33819"/>
                                        </p:tgtEl>
                                      </p:cBhvr>
                                    </p:animEffect>
                                    <p:set>
                                      <p:cBhvr>
                                        <p:cTn id="87" dur="1" fill="hold">
                                          <p:stCondLst>
                                            <p:cond delay="999"/>
                                          </p:stCondLst>
                                        </p:cTn>
                                        <p:tgtEl>
                                          <p:spTgt spid="33819"/>
                                        </p:tgtEl>
                                        <p:attrNameLst>
                                          <p:attrName>style.visibility</p:attrName>
                                        </p:attrNameLst>
                                      </p:cBhvr>
                                      <p:to>
                                        <p:strVal val="hidden"/>
                                      </p:to>
                                    </p:set>
                                  </p:childTnLst>
                                </p:cTn>
                              </p:par>
                              <p:par>
                                <p:cTn id="88" presetID="50" presetClass="exit" presetSubtype="0" accel="100000" fill="hold" grpId="1" nodeType="withEffect">
                                  <p:stCondLst>
                                    <p:cond delay="0"/>
                                  </p:stCondLst>
                                  <p:childTnLst>
                                    <p:anim calcmode="lin" valueType="num">
                                      <p:cBhvr>
                                        <p:cTn id="89" dur="1000"/>
                                        <p:tgtEl>
                                          <p:spTgt spid="33820"/>
                                        </p:tgtEl>
                                        <p:attrNameLst>
                                          <p:attrName>ppt_w</p:attrName>
                                        </p:attrNameLst>
                                      </p:cBhvr>
                                      <p:tavLst>
                                        <p:tav tm="0">
                                          <p:val>
                                            <p:strVal val="ppt_w"/>
                                          </p:val>
                                        </p:tav>
                                        <p:tav tm="100000">
                                          <p:val>
                                            <p:strVal val="ppt_w+.3"/>
                                          </p:val>
                                        </p:tav>
                                      </p:tavLst>
                                    </p:anim>
                                    <p:anim calcmode="lin" valueType="num">
                                      <p:cBhvr>
                                        <p:cTn id="90" dur="1000"/>
                                        <p:tgtEl>
                                          <p:spTgt spid="33820"/>
                                        </p:tgtEl>
                                        <p:attrNameLst>
                                          <p:attrName>ppt_h</p:attrName>
                                        </p:attrNameLst>
                                      </p:cBhvr>
                                      <p:tavLst>
                                        <p:tav tm="0">
                                          <p:val>
                                            <p:strVal val="ppt_h"/>
                                          </p:val>
                                        </p:tav>
                                        <p:tav tm="100000">
                                          <p:val>
                                            <p:strVal val="ppt_h"/>
                                          </p:val>
                                        </p:tav>
                                      </p:tavLst>
                                    </p:anim>
                                    <p:animEffect transition="out" filter="fade">
                                      <p:cBhvr>
                                        <p:cTn id="91" dur="1000"/>
                                        <p:tgtEl>
                                          <p:spTgt spid="33820"/>
                                        </p:tgtEl>
                                      </p:cBhvr>
                                    </p:animEffect>
                                    <p:set>
                                      <p:cBhvr>
                                        <p:cTn id="92" dur="1" fill="hold">
                                          <p:stCondLst>
                                            <p:cond delay="999"/>
                                          </p:stCondLst>
                                        </p:cTn>
                                        <p:tgtEl>
                                          <p:spTgt spid="33820"/>
                                        </p:tgtEl>
                                        <p:attrNameLst>
                                          <p:attrName>style.visibility</p:attrName>
                                        </p:attrNameLst>
                                      </p:cBhvr>
                                      <p:to>
                                        <p:strVal val="hidden"/>
                                      </p:to>
                                    </p:set>
                                  </p:childTnLst>
                                </p:cTn>
                              </p:par>
                              <p:par>
                                <p:cTn id="93" presetID="50" presetClass="exit" presetSubtype="0" accel="100000" fill="hold" grpId="1" nodeType="withEffect">
                                  <p:stCondLst>
                                    <p:cond delay="0"/>
                                  </p:stCondLst>
                                  <p:childTnLst>
                                    <p:anim calcmode="lin" valueType="num">
                                      <p:cBhvr>
                                        <p:cTn id="94" dur="1000"/>
                                        <p:tgtEl>
                                          <p:spTgt spid="33821"/>
                                        </p:tgtEl>
                                        <p:attrNameLst>
                                          <p:attrName>ppt_w</p:attrName>
                                        </p:attrNameLst>
                                      </p:cBhvr>
                                      <p:tavLst>
                                        <p:tav tm="0">
                                          <p:val>
                                            <p:strVal val="ppt_w"/>
                                          </p:val>
                                        </p:tav>
                                        <p:tav tm="100000">
                                          <p:val>
                                            <p:strVal val="ppt_w+.3"/>
                                          </p:val>
                                        </p:tav>
                                      </p:tavLst>
                                    </p:anim>
                                    <p:anim calcmode="lin" valueType="num">
                                      <p:cBhvr>
                                        <p:cTn id="95" dur="1000"/>
                                        <p:tgtEl>
                                          <p:spTgt spid="33821"/>
                                        </p:tgtEl>
                                        <p:attrNameLst>
                                          <p:attrName>ppt_h</p:attrName>
                                        </p:attrNameLst>
                                      </p:cBhvr>
                                      <p:tavLst>
                                        <p:tav tm="0">
                                          <p:val>
                                            <p:strVal val="ppt_h"/>
                                          </p:val>
                                        </p:tav>
                                        <p:tav tm="100000">
                                          <p:val>
                                            <p:strVal val="ppt_h"/>
                                          </p:val>
                                        </p:tav>
                                      </p:tavLst>
                                    </p:anim>
                                    <p:animEffect transition="out" filter="fade">
                                      <p:cBhvr>
                                        <p:cTn id="96" dur="1000"/>
                                        <p:tgtEl>
                                          <p:spTgt spid="33821"/>
                                        </p:tgtEl>
                                      </p:cBhvr>
                                    </p:animEffect>
                                    <p:set>
                                      <p:cBhvr>
                                        <p:cTn id="97" dur="1" fill="hold">
                                          <p:stCondLst>
                                            <p:cond delay="999"/>
                                          </p:stCondLst>
                                        </p:cTn>
                                        <p:tgtEl>
                                          <p:spTgt spid="33821"/>
                                        </p:tgtEl>
                                        <p:attrNameLst>
                                          <p:attrName>style.visibility</p:attrName>
                                        </p:attrNameLst>
                                      </p:cBhvr>
                                      <p:to>
                                        <p:strVal val="hidden"/>
                                      </p:to>
                                    </p:set>
                                  </p:childTnLst>
                                </p:cTn>
                              </p:par>
                              <p:par>
                                <p:cTn id="98" presetID="50" presetClass="exit" presetSubtype="0" accel="100000" fill="hold" grpId="1" nodeType="withEffect">
                                  <p:stCondLst>
                                    <p:cond delay="0"/>
                                  </p:stCondLst>
                                  <p:childTnLst>
                                    <p:anim calcmode="lin" valueType="num">
                                      <p:cBhvr>
                                        <p:cTn id="99" dur="1000"/>
                                        <p:tgtEl>
                                          <p:spTgt spid="33822"/>
                                        </p:tgtEl>
                                        <p:attrNameLst>
                                          <p:attrName>ppt_w</p:attrName>
                                        </p:attrNameLst>
                                      </p:cBhvr>
                                      <p:tavLst>
                                        <p:tav tm="0">
                                          <p:val>
                                            <p:strVal val="ppt_w"/>
                                          </p:val>
                                        </p:tav>
                                        <p:tav tm="100000">
                                          <p:val>
                                            <p:strVal val="ppt_w+.3"/>
                                          </p:val>
                                        </p:tav>
                                      </p:tavLst>
                                    </p:anim>
                                    <p:anim calcmode="lin" valueType="num">
                                      <p:cBhvr>
                                        <p:cTn id="100" dur="1000"/>
                                        <p:tgtEl>
                                          <p:spTgt spid="33822"/>
                                        </p:tgtEl>
                                        <p:attrNameLst>
                                          <p:attrName>ppt_h</p:attrName>
                                        </p:attrNameLst>
                                      </p:cBhvr>
                                      <p:tavLst>
                                        <p:tav tm="0">
                                          <p:val>
                                            <p:strVal val="ppt_h"/>
                                          </p:val>
                                        </p:tav>
                                        <p:tav tm="100000">
                                          <p:val>
                                            <p:strVal val="ppt_h"/>
                                          </p:val>
                                        </p:tav>
                                      </p:tavLst>
                                    </p:anim>
                                    <p:animEffect transition="out" filter="fade">
                                      <p:cBhvr>
                                        <p:cTn id="101" dur="1000"/>
                                        <p:tgtEl>
                                          <p:spTgt spid="33822"/>
                                        </p:tgtEl>
                                      </p:cBhvr>
                                    </p:animEffect>
                                    <p:set>
                                      <p:cBhvr>
                                        <p:cTn id="102" dur="1" fill="hold">
                                          <p:stCondLst>
                                            <p:cond delay="999"/>
                                          </p:stCondLst>
                                        </p:cTn>
                                        <p:tgtEl>
                                          <p:spTgt spid="33822"/>
                                        </p:tgtEl>
                                        <p:attrNameLst>
                                          <p:attrName>style.visibility</p:attrName>
                                        </p:attrNameLst>
                                      </p:cBhvr>
                                      <p:to>
                                        <p:strVal val="hidden"/>
                                      </p:to>
                                    </p:set>
                                  </p:childTnLst>
                                </p:cTn>
                              </p:par>
                              <p:par>
                                <p:cTn id="103" presetID="50" presetClass="exit" presetSubtype="0" accel="100000" fill="hold" grpId="1" nodeType="withEffect">
                                  <p:stCondLst>
                                    <p:cond delay="0"/>
                                  </p:stCondLst>
                                  <p:childTnLst>
                                    <p:anim calcmode="lin" valueType="num">
                                      <p:cBhvr>
                                        <p:cTn id="104" dur="1000"/>
                                        <p:tgtEl>
                                          <p:spTgt spid="33823"/>
                                        </p:tgtEl>
                                        <p:attrNameLst>
                                          <p:attrName>ppt_w</p:attrName>
                                        </p:attrNameLst>
                                      </p:cBhvr>
                                      <p:tavLst>
                                        <p:tav tm="0">
                                          <p:val>
                                            <p:strVal val="ppt_w"/>
                                          </p:val>
                                        </p:tav>
                                        <p:tav tm="100000">
                                          <p:val>
                                            <p:strVal val="ppt_w+.3"/>
                                          </p:val>
                                        </p:tav>
                                      </p:tavLst>
                                    </p:anim>
                                    <p:anim calcmode="lin" valueType="num">
                                      <p:cBhvr>
                                        <p:cTn id="105" dur="1000"/>
                                        <p:tgtEl>
                                          <p:spTgt spid="33823"/>
                                        </p:tgtEl>
                                        <p:attrNameLst>
                                          <p:attrName>ppt_h</p:attrName>
                                        </p:attrNameLst>
                                      </p:cBhvr>
                                      <p:tavLst>
                                        <p:tav tm="0">
                                          <p:val>
                                            <p:strVal val="ppt_h"/>
                                          </p:val>
                                        </p:tav>
                                        <p:tav tm="100000">
                                          <p:val>
                                            <p:strVal val="ppt_h"/>
                                          </p:val>
                                        </p:tav>
                                      </p:tavLst>
                                    </p:anim>
                                    <p:animEffect transition="out" filter="fade">
                                      <p:cBhvr>
                                        <p:cTn id="106" dur="1000"/>
                                        <p:tgtEl>
                                          <p:spTgt spid="33823"/>
                                        </p:tgtEl>
                                      </p:cBhvr>
                                    </p:animEffect>
                                    <p:set>
                                      <p:cBhvr>
                                        <p:cTn id="107" dur="1" fill="hold">
                                          <p:stCondLst>
                                            <p:cond delay="999"/>
                                          </p:stCondLst>
                                        </p:cTn>
                                        <p:tgtEl>
                                          <p:spTgt spid="33823"/>
                                        </p:tgtEl>
                                        <p:attrNameLst>
                                          <p:attrName>style.visibility</p:attrName>
                                        </p:attrNameLst>
                                      </p:cBhvr>
                                      <p:to>
                                        <p:strVal val="hidden"/>
                                      </p:to>
                                    </p:set>
                                  </p:childTnLst>
                                </p:cTn>
                              </p:par>
                              <p:par>
                                <p:cTn id="108" presetID="50" presetClass="exit" presetSubtype="0" accel="100000" fill="hold" grpId="1" nodeType="withEffect">
                                  <p:stCondLst>
                                    <p:cond delay="0"/>
                                  </p:stCondLst>
                                  <p:childTnLst>
                                    <p:anim calcmode="lin" valueType="num">
                                      <p:cBhvr>
                                        <p:cTn id="109" dur="1000"/>
                                        <p:tgtEl>
                                          <p:spTgt spid="33824"/>
                                        </p:tgtEl>
                                        <p:attrNameLst>
                                          <p:attrName>ppt_w</p:attrName>
                                        </p:attrNameLst>
                                      </p:cBhvr>
                                      <p:tavLst>
                                        <p:tav tm="0">
                                          <p:val>
                                            <p:strVal val="ppt_w"/>
                                          </p:val>
                                        </p:tav>
                                        <p:tav tm="100000">
                                          <p:val>
                                            <p:strVal val="ppt_w+.3"/>
                                          </p:val>
                                        </p:tav>
                                      </p:tavLst>
                                    </p:anim>
                                    <p:anim calcmode="lin" valueType="num">
                                      <p:cBhvr>
                                        <p:cTn id="110" dur="1000"/>
                                        <p:tgtEl>
                                          <p:spTgt spid="33824"/>
                                        </p:tgtEl>
                                        <p:attrNameLst>
                                          <p:attrName>ppt_h</p:attrName>
                                        </p:attrNameLst>
                                      </p:cBhvr>
                                      <p:tavLst>
                                        <p:tav tm="0">
                                          <p:val>
                                            <p:strVal val="ppt_h"/>
                                          </p:val>
                                        </p:tav>
                                        <p:tav tm="100000">
                                          <p:val>
                                            <p:strVal val="ppt_h"/>
                                          </p:val>
                                        </p:tav>
                                      </p:tavLst>
                                    </p:anim>
                                    <p:animEffect transition="out" filter="fade">
                                      <p:cBhvr>
                                        <p:cTn id="111" dur="1000"/>
                                        <p:tgtEl>
                                          <p:spTgt spid="33824"/>
                                        </p:tgtEl>
                                      </p:cBhvr>
                                    </p:animEffect>
                                    <p:set>
                                      <p:cBhvr>
                                        <p:cTn id="112" dur="1" fill="hold">
                                          <p:stCondLst>
                                            <p:cond delay="999"/>
                                          </p:stCondLst>
                                        </p:cTn>
                                        <p:tgtEl>
                                          <p:spTgt spid="33824"/>
                                        </p:tgtEl>
                                        <p:attrNameLst>
                                          <p:attrName>style.visibility</p:attrName>
                                        </p:attrNameLst>
                                      </p:cBhvr>
                                      <p:to>
                                        <p:strVal val="hidden"/>
                                      </p:to>
                                    </p:set>
                                  </p:childTnLst>
                                </p:cTn>
                              </p:par>
                              <p:par>
                                <p:cTn id="113" presetID="50" presetClass="exit" presetSubtype="0" accel="100000" fill="hold" grpId="1" nodeType="withEffect">
                                  <p:stCondLst>
                                    <p:cond delay="0"/>
                                  </p:stCondLst>
                                  <p:childTnLst>
                                    <p:anim calcmode="lin" valueType="num">
                                      <p:cBhvr>
                                        <p:cTn id="114" dur="1000"/>
                                        <p:tgtEl>
                                          <p:spTgt spid="33825"/>
                                        </p:tgtEl>
                                        <p:attrNameLst>
                                          <p:attrName>ppt_w</p:attrName>
                                        </p:attrNameLst>
                                      </p:cBhvr>
                                      <p:tavLst>
                                        <p:tav tm="0">
                                          <p:val>
                                            <p:strVal val="ppt_w"/>
                                          </p:val>
                                        </p:tav>
                                        <p:tav tm="100000">
                                          <p:val>
                                            <p:strVal val="ppt_w+.3"/>
                                          </p:val>
                                        </p:tav>
                                      </p:tavLst>
                                    </p:anim>
                                    <p:anim calcmode="lin" valueType="num">
                                      <p:cBhvr>
                                        <p:cTn id="115" dur="1000"/>
                                        <p:tgtEl>
                                          <p:spTgt spid="33825"/>
                                        </p:tgtEl>
                                        <p:attrNameLst>
                                          <p:attrName>ppt_h</p:attrName>
                                        </p:attrNameLst>
                                      </p:cBhvr>
                                      <p:tavLst>
                                        <p:tav tm="0">
                                          <p:val>
                                            <p:strVal val="ppt_h"/>
                                          </p:val>
                                        </p:tav>
                                        <p:tav tm="100000">
                                          <p:val>
                                            <p:strVal val="ppt_h"/>
                                          </p:val>
                                        </p:tav>
                                      </p:tavLst>
                                    </p:anim>
                                    <p:animEffect transition="out" filter="fade">
                                      <p:cBhvr>
                                        <p:cTn id="116" dur="1000"/>
                                        <p:tgtEl>
                                          <p:spTgt spid="33825"/>
                                        </p:tgtEl>
                                      </p:cBhvr>
                                    </p:animEffect>
                                    <p:set>
                                      <p:cBhvr>
                                        <p:cTn id="117" dur="1" fill="hold">
                                          <p:stCondLst>
                                            <p:cond delay="999"/>
                                          </p:stCondLst>
                                        </p:cTn>
                                        <p:tgtEl>
                                          <p:spTgt spid="33825"/>
                                        </p:tgtEl>
                                        <p:attrNameLst>
                                          <p:attrName>style.visibility</p:attrName>
                                        </p:attrNameLst>
                                      </p:cBhvr>
                                      <p:to>
                                        <p:strVal val="hidden"/>
                                      </p:to>
                                    </p:set>
                                  </p:childTnLst>
                                </p:cTn>
                              </p:par>
                              <p:par>
                                <p:cTn id="118" presetID="50" presetClass="exit" presetSubtype="0" accel="100000" fill="hold" grpId="2" nodeType="withEffect">
                                  <p:stCondLst>
                                    <p:cond delay="0"/>
                                  </p:stCondLst>
                                  <p:iterate type="lt">
                                    <p:tmPct val="0"/>
                                  </p:iterate>
                                  <p:childTnLst>
                                    <p:anim calcmode="lin" valueType="num">
                                      <p:cBhvr>
                                        <p:cTn id="119" dur="1000"/>
                                        <p:tgtEl>
                                          <p:spTgt spid="33826"/>
                                        </p:tgtEl>
                                        <p:attrNameLst>
                                          <p:attrName>ppt_w</p:attrName>
                                        </p:attrNameLst>
                                      </p:cBhvr>
                                      <p:tavLst>
                                        <p:tav tm="0">
                                          <p:val>
                                            <p:strVal val="ppt_w"/>
                                          </p:val>
                                        </p:tav>
                                        <p:tav tm="100000">
                                          <p:val>
                                            <p:strVal val="ppt_w+.3"/>
                                          </p:val>
                                        </p:tav>
                                      </p:tavLst>
                                    </p:anim>
                                    <p:anim calcmode="lin" valueType="num">
                                      <p:cBhvr>
                                        <p:cTn id="120" dur="1000"/>
                                        <p:tgtEl>
                                          <p:spTgt spid="33826"/>
                                        </p:tgtEl>
                                        <p:attrNameLst>
                                          <p:attrName>ppt_h</p:attrName>
                                        </p:attrNameLst>
                                      </p:cBhvr>
                                      <p:tavLst>
                                        <p:tav tm="0">
                                          <p:val>
                                            <p:strVal val="ppt_h"/>
                                          </p:val>
                                        </p:tav>
                                        <p:tav tm="100000">
                                          <p:val>
                                            <p:strVal val="ppt_h"/>
                                          </p:val>
                                        </p:tav>
                                      </p:tavLst>
                                    </p:anim>
                                    <p:animEffect transition="out" filter="fade">
                                      <p:cBhvr>
                                        <p:cTn id="121" dur="1000"/>
                                        <p:tgtEl>
                                          <p:spTgt spid="33826"/>
                                        </p:tgtEl>
                                      </p:cBhvr>
                                    </p:animEffect>
                                    <p:set>
                                      <p:cBhvr>
                                        <p:cTn id="122" dur="1" fill="hold">
                                          <p:stCondLst>
                                            <p:cond delay="999"/>
                                          </p:stCondLst>
                                        </p:cTn>
                                        <p:tgtEl>
                                          <p:spTgt spid="33826"/>
                                        </p:tgtEl>
                                        <p:attrNameLst>
                                          <p:attrName>style.visibility</p:attrName>
                                        </p:attrNameLst>
                                      </p:cBhvr>
                                      <p:to>
                                        <p:strVal val="hidden"/>
                                      </p:to>
                                    </p:set>
                                  </p:childTnLst>
                                </p:cTn>
                              </p:par>
                              <p:par>
                                <p:cTn id="123" presetID="50" presetClass="exit" presetSubtype="0" accel="100000" fill="hold" nodeType="withEffect">
                                  <p:stCondLst>
                                    <p:cond delay="0"/>
                                  </p:stCondLst>
                                  <p:childTnLst>
                                    <p:anim calcmode="lin" valueType="num">
                                      <p:cBhvr>
                                        <p:cTn id="124" dur="1000"/>
                                        <p:tgtEl>
                                          <p:spTgt spid="33817"/>
                                        </p:tgtEl>
                                        <p:attrNameLst>
                                          <p:attrName>ppt_w</p:attrName>
                                        </p:attrNameLst>
                                      </p:cBhvr>
                                      <p:tavLst>
                                        <p:tav tm="0">
                                          <p:val>
                                            <p:strVal val="ppt_w"/>
                                          </p:val>
                                        </p:tav>
                                        <p:tav tm="100000">
                                          <p:val>
                                            <p:strVal val="ppt_w+.3"/>
                                          </p:val>
                                        </p:tav>
                                      </p:tavLst>
                                    </p:anim>
                                    <p:anim calcmode="lin" valueType="num">
                                      <p:cBhvr>
                                        <p:cTn id="125" dur="1000"/>
                                        <p:tgtEl>
                                          <p:spTgt spid="33817"/>
                                        </p:tgtEl>
                                        <p:attrNameLst>
                                          <p:attrName>ppt_h</p:attrName>
                                        </p:attrNameLst>
                                      </p:cBhvr>
                                      <p:tavLst>
                                        <p:tav tm="0">
                                          <p:val>
                                            <p:strVal val="ppt_h"/>
                                          </p:val>
                                        </p:tav>
                                        <p:tav tm="100000">
                                          <p:val>
                                            <p:strVal val="ppt_h"/>
                                          </p:val>
                                        </p:tav>
                                      </p:tavLst>
                                    </p:anim>
                                    <p:animEffect transition="out" filter="fade">
                                      <p:cBhvr>
                                        <p:cTn id="126" dur="1000"/>
                                        <p:tgtEl>
                                          <p:spTgt spid="33817"/>
                                        </p:tgtEl>
                                      </p:cBhvr>
                                    </p:animEffect>
                                    <p:set>
                                      <p:cBhvr>
                                        <p:cTn id="127" dur="1" fill="hold">
                                          <p:stCondLst>
                                            <p:cond delay="999"/>
                                          </p:stCondLst>
                                        </p:cTn>
                                        <p:tgtEl>
                                          <p:spTgt spid="33817"/>
                                        </p:tgtEl>
                                        <p:attrNameLst>
                                          <p:attrName>style.visibility</p:attrName>
                                        </p:attrNameLst>
                                      </p:cBhvr>
                                      <p:to>
                                        <p:strVal val="hidden"/>
                                      </p:to>
                                    </p:set>
                                  </p:childTnLst>
                                </p:cTn>
                              </p:par>
                              <p:par>
                                <p:cTn id="128" presetID="50" presetClass="exit" presetSubtype="0" accel="100000" fill="hold" grpId="1" nodeType="withEffect">
                                  <p:stCondLst>
                                    <p:cond delay="0"/>
                                  </p:stCondLst>
                                  <p:childTnLst>
                                    <p:anim calcmode="lin" valueType="num">
                                      <p:cBhvr>
                                        <p:cTn id="129" dur="1000"/>
                                        <p:tgtEl>
                                          <p:spTgt spid="33830"/>
                                        </p:tgtEl>
                                        <p:attrNameLst>
                                          <p:attrName>ppt_w</p:attrName>
                                        </p:attrNameLst>
                                      </p:cBhvr>
                                      <p:tavLst>
                                        <p:tav tm="0">
                                          <p:val>
                                            <p:strVal val="ppt_w"/>
                                          </p:val>
                                        </p:tav>
                                        <p:tav tm="100000">
                                          <p:val>
                                            <p:strVal val="ppt_w+.3"/>
                                          </p:val>
                                        </p:tav>
                                      </p:tavLst>
                                    </p:anim>
                                    <p:anim calcmode="lin" valueType="num">
                                      <p:cBhvr>
                                        <p:cTn id="130" dur="1000"/>
                                        <p:tgtEl>
                                          <p:spTgt spid="33830"/>
                                        </p:tgtEl>
                                        <p:attrNameLst>
                                          <p:attrName>ppt_h</p:attrName>
                                        </p:attrNameLst>
                                      </p:cBhvr>
                                      <p:tavLst>
                                        <p:tav tm="0">
                                          <p:val>
                                            <p:strVal val="ppt_h"/>
                                          </p:val>
                                        </p:tav>
                                        <p:tav tm="100000">
                                          <p:val>
                                            <p:strVal val="ppt_h"/>
                                          </p:val>
                                        </p:tav>
                                      </p:tavLst>
                                    </p:anim>
                                    <p:animEffect transition="out" filter="fade">
                                      <p:cBhvr>
                                        <p:cTn id="131" dur="1000"/>
                                        <p:tgtEl>
                                          <p:spTgt spid="33830"/>
                                        </p:tgtEl>
                                      </p:cBhvr>
                                    </p:animEffect>
                                    <p:set>
                                      <p:cBhvr>
                                        <p:cTn id="132" dur="1" fill="hold">
                                          <p:stCondLst>
                                            <p:cond delay="999"/>
                                          </p:stCondLst>
                                        </p:cTn>
                                        <p:tgtEl>
                                          <p:spTgt spid="33830"/>
                                        </p:tgtEl>
                                        <p:attrNameLst>
                                          <p:attrName>style.visibility</p:attrName>
                                        </p:attrNameLst>
                                      </p:cBhvr>
                                      <p:to>
                                        <p:strVal val="hidden"/>
                                      </p:to>
                                    </p:set>
                                  </p:childTnLst>
                                </p:cTn>
                              </p:par>
                              <p:par>
                                <p:cTn id="133" presetID="50" presetClass="exit" presetSubtype="0" accel="100000" fill="hold" nodeType="withEffect">
                                  <p:stCondLst>
                                    <p:cond delay="0"/>
                                  </p:stCondLst>
                                  <p:childTnLst>
                                    <p:anim calcmode="lin" valueType="num">
                                      <p:cBhvr>
                                        <p:cTn id="134" dur="1000"/>
                                        <p:tgtEl>
                                          <p:spTgt spid="33829"/>
                                        </p:tgtEl>
                                        <p:attrNameLst>
                                          <p:attrName>ppt_w</p:attrName>
                                        </p:attrNameLst>
                                      </p:cBhvr>
                                      <p:tavLst>
                                        <p:tav tm="0">
                                          <p:val>
                                            <p:strVal val="ppt_w"/>
                                          </p:val>
                                        </p:tav>
                                        <p:tav tm="100000">
                                          <p:val>
                                            <p:strVal val="ppt_w+.3"/>
                                          </p:val>
                                        </p:tav>
                                      </p:tavLst>
                                    </p:anim>
                                    <p:anim calcmode="lin" valueType="num">
                                      <p:cBhvr>
                                        <p:cTn id="135" dur="1000"/>
                                        <p:tgtEl>
                                          <p:spTgt spid="33829"/>
                                        </p:tgtEl>
                                        <p:attrNameLst>
                                          <p:attrName>ppt_h</p:attrName>
                                        </p:attrNameLst>
                                      </p:cBhvr>
                                      <p:tavLst>
                                        <p:tav tm="0">
                                          <p:val>
                                            <p:strVal val="ppt_h"/>
                                          </p:val>
                                        </p:tav>
                                        <p:tav tm="100000">
                                          <p:val>
                                            <p:strVal val="ppt_h"/>
                                          </p:val>
                                        </p:tav>
                                      </p:tavLst>
                                    </p:anim>
                                    <p:animEffect transition="out" filter="fade">
                                      <p:cBhvr>
                                        <p:cTn id="136" dur="1000"/>
                                        <p:tgtEl>
                                          <p:spTgt spid="33829"/>
                                        </p:tgtEl>
                                      </p:cBhvr>
                                    </p:animEffect>
                                    <p:set>
                                      <p:cBhvr>
                                        <p:cTn id="137" dur="1" fill="hold">
                                          <p:stCondLst>
                                            <p:cond delay="999"/>
                                          </p:stCondLst>
                                        </p:cTn>
                                        <p:tgtEl>
                                          <p:spTgt spid="33829"/>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33806"/>
                                        </p:tgtEl>
                                        <p:attrNameLst>
                                          <p:attrName>style.visibility</p:attrName>
                                        </p:attrNameLst>
                                      </p:cBhvr>
                                      <p:to>
                                        <p:strVal val="visible"/>
                                      </p:to>
                                    </p:set>
                                    <p:animEffect transition="in" filter="fade">
                                      <p:cBhvr>
                                        <p:cTn id="142" dur="2000"/>
                                        <p:tgtEl>
                                          <p:spTgt spid="33806"/>
                                        </p:tgtEl>
                                      </p:cBhvr>
                                    </p:animEffect>
                                  </p:childTnLst>
                                </p:cTn>
                              </p:par>
                            </p:childTnLst>
                          </p:cTn>
                        </p:par>
                        <p:par>
                          <p:cTn id="143" fill="hold">
                            <p:stCondLst>
                              <p:cond delay="2000"/>
                            </p:stCondLst>
                            <p:childTnLst>
                              <p:par>
                                <p:cTn id="144" presetID="23" presetClass="entr" presetSubtype="16" fill="hold" grpId="0" nodeType="afterEffect">
                                  <p:stCondLst>
                                    <p:cond delay="0"/>
                                  </p:stCondLst>
                                  <p:childTnLst>
                                    <p:set>
                                      <p:cBhvr>
                                        <p:cTn id="145" dur="1" fill="hold">
                                          <p:stCondLst>
                                            <p:cond delay="0"/>
                                          </p:stCondLst>
                                        </p:cTn>
                                        <p:tgtEl>
                                          <p:spTgt spid="33807"/>
                                        </p:tgtEl>
                                        <p:attrNameLst>
                                          <p:attrName>style.visibility</p:attrName>
                                        </p:attrNameLst>
                                      </p:cBhvr>
                                      <p:to>
                                        <p:strVal val="visible"/>
                                      </p:to>
                                    </p:set>
                                    <p:anim calcmode="lin" valueType="num">
                                      <p:cBhvr>
                                        <p:cTn id="146" dur="500" fill="hold"/>
                                        <p:tgtEl>
                                          <p:spTgt spid="33807"/>
                                        </p:tgtEl>
                                        <p:attrNameLst>
                                          <p:attrName>ppt_w</p:attrName>
                                        </p:attrNameLst>
                                      </p:cBhvr>
                                      <p:tavLst>
                                        <p:tav tm="0">
                                          <p:val>
                                            <p:fltVal val="0"/>
                                          </p:val>
                                        </p:tav>
                                        <p:tav tm="100000">
                                          <p:val>
                                            <p:strVal val="#ppt_w"/>
                                          </p:val>
                                        </p:tav>
                                      </p:tavLst>
                                    </p:anim>
                                    <p:anim calcmode="lin" valueType="num">
                                      <p:cBhvr>
                                        <p:cTn id="147" dur="500" fill="hold"/>
                                        <p:tgtEl>
                                          <p:spTgt spid="33807"/>
                                        </p:tgtEl>
                                        <p:attrNameLst>
                                          <p:attrName>ppt_h</p:attrName>
                                        </p:attrNameLst>
                                      </p:cBhvr>
                                      <p:tavLst>
                                        <p:tav tm="0">
                                          <p:val>
                                            <p:fltVal val="0"/>
                                          </p:val>
                                        </p:tav>
                                        <p:tav tm="100000">
                                          <p:val>
                                            <p:strVal val="#ppt_h"/>
                                          </p:val>
                                        </p:tav>
                                      </p:tavLst>
                                    </p:anim>
                                  </p:childTnLst>
                                </p:cTn>
                              </p:par>
                            </p:childTnLst>
                          </p:cTn>
                        </p:par>
                        <p:par>
                          <p:cTn id="148" fill="hold">
                            <p:stCondLst>
                              <p:cond delay="2500"/>
                            </p:stCondLst>
                            <p:childTnLst>
                              <p:par>
                                <p:cTn id="149" presetID="10" presetClass="entr" presetSubtype="0" fill="hold" grpId="0" nodeType="afterEffect">
                                  <p:stCondLst>
                                    <p:cond delay="0"/>
                                  </p:stCondLst>
                                  <p:childTnLst>
                                    <p:set>
                                      <p:cBhvr>
                                        <p:cTn id="150" dur="1" fill="hold">
                                          <p:stCondLst>
                                            <p:cond delay="0"/>
                                          </p:stCondLst>
                                        </p:cTn>
                                        <p:tgtEl>
                                          <p:spTgt spid="33810"/>
                                        </p:tgtEl>
                                        <p:attrNameLst>
                                          <p:attrName>style.visibility</p:attrName>
                                        </p:attrNameLst>
                                      </p:cBhvr>
                                      <p:to>
                                        <p:strVal val="visible"/>
                                      </p:to>
                                    </p:set>
                                    <p:animEffect transition="in" filter="fade">
                                      <p:cBhvr>
                                        <p:cTn id="151" dur="2000"/>
                                        <p:tgtEl>
                                          <p:spTgt spid="33810"/>
                                        </p:tgtEl>
                                      </p:cBhvr>
                                    </p:animEffect>
                                  </p:childTnLst>
                                </p:cTn>
                              </p:par>
                            </p:childTnLst>
                          </p:cTn>
                        </p:par>
                      </p:childTnLst>
                    </p:cTn>
                  </p:par>
                  <p:par>
                    <p:cTn id="152" fill="hold">
                      <p:stCondLst>
                        <p:cond delay="indefinite"/>
                      </p:stCondLst>
                      <p:childTnLst>
                        <p:par>
                          <p:cTn id="153" fill="hold">
                            <p:stCondLst>
                              <p:cond delay="0"/>
                            </p:stCondLst>
                            <p:childTnLst>
                              <p:par>
                                <p:cTn id="154" presetID="27" presetClass="entr" presetSubtype="0" fill="hold" grpId="0" nodeType="clickEffect">
                                  <p:stCondLst>
                                    <p:cond delay="0"/>
                                  </p:stCondLst>
                                  <p:iterate type="lt">
                                    <p:tmPct val="50000"/>
                                  </p:iterate>
                                  <p:childTnLst>
                                    <p:set>
                                      <p:cBhvr>
                                        <p:cTn id="155" dur="1" fill="hold">
                                          <p:stCondLst>
                                            <p:cond delay="0"/>
                                          </p:stCondLst>
                                        </p:cTn>
                                        <p:tgtEl>
                                          <p:spTgt spid="33809"/>
                                        </p:tgtEl>
                                        <p:attrNameLst>
                                          <p:attrName>style.visibility</p:attrName>
                                        </p:attrNameLst>
                                      </p:cBhvr>
                                      <p:to>
                                        <p:strVal val="visible"/>
                                      </p:to>
                                    </p:set>
                                    <p:anim calcmode="discrete" valueType="clr">
                                      <p:cBhvr override="childStyle">
                                        <p:cTn id="156" dur="80"/>
                                        <p:tgtEl>
                                          <p:spTgt spid="33809"/>
                                        </p:tgtEl>
                                        <p:attrNameLst>
                                          <p:attrName>style.color</p:attrName>
                                        </p:attrNameLst>
                                      </p:cBhvr>
                                      <p:tavLst>
                                        <p:tav tm="0">
                                          <p:val>
                                            <p:clrVal>
                                              <a:schemeClr val="accent2"/>
                                            </p:clrVal>
                                          </p:val>
                                        </p:tav>
                                        <p:tav tm="50000">
                                          <p:val>
                                            <p:clrVal>
                                              <a:schemeClr val="hlink"/>
                                            </p:clrVal>
                                          </p:val>
                                        </p:tav>
                                      </p:tavLst>
                                    </p:anim>
                                    <p:anim calcmode="discrete" valueType="clr">
                                      <p:cBhvr>
                                        <p:cTn id="157" dur="80"/>
                                        <p:tgtEl>
                                          <p:spTgt spid="33809"/>
                                        </p:tgtEl>
                                        <p:attrNameLst>
                                          <p:attrName>fillcolor</p:attrName>
                                        </p:attrNameLst>
                                      </p:cBhvr>
                                      <p:tavLst>
                                        <p:tav tm="0">
                                          <p:val>
                                            <p:clrVal>
                                              <a:schemeClr val="accent2"/>
                                            </p:clrVal>
                                          </p:val>
                                        </p:tav>
                                        <p:tav tm="50000">
                                          <p:val>
                                            <p:clrVal>
                                              <a:schemeClr val="hlink"/>
                                            </p:clrVal>
                                          </p:val>
                                        </p:tav>
                                      </p:tavLst>
                                    </p:anim>
                                    <p:set>
                                      <p:cBhvr>
                                        <p:cTn id="158" dur="80"/>
                                        <p:tgtEl>
                                          <p:spTgt spid="33809"/>
                                        </p:tgtEl>
                                        <p:attrNameLst>
                                          <p:attrName>fill.type</p:attrName>
                                        </p:attrNameLst>
                                      </p:cBhvr>
                                      <p:to>
                                        <p:strVal val="solid"/>
                                      </p:to>
                                    </p:set>
                                  </p:childTnLst>
                                </p:cTn>
                              </p:par>
                            </p:childTnLst>
                          </p:cTn>
                        </p:par>
                        <p:par>
                          <p:cTn id="159" fill="hold">
                            <p:stCondLst>
                              <p:cond delay="640"/>
                            </p:stCondLst>
                            <p:childTnLst>
                              <p:par>
                                <p:cTn id="160" presetID="27" presetClass="entr" presetSubtype="0" fill="hold" grpId="0" nodeType="afterEffect">
                                  <p:stCondLst>
                                    <p:cond delay="0"/>
                                  </p:stCondLst>
                                  <p:iterate type="lt">
                                    <p:tmPct val="50000"/>
                                  </p:iterate>
                                  <p:childTnLst>
                                    <p:set>
                                      <p:cBhvr>
                                        <p:cTn id="161" dur="1" fill="hold">
                                          <p:stCondLst>
                                            <p:cond delay="0"/>
                                          </p:stCondLst>
                                        </p:cTn>
                                        <p:tgtEl>
                                          <p:spTgt spid="33799"/>
                                        </p:tgtEl>
                                        <p:attrNameLst>
                                          <p:attrName>style.visibility</p:attrName>
                                        </p:attrNameLst>
                                      </p:cBhvr>
                                      <p:to>
                                        <p:strVal val="visible"/>
                                      </p:to>
                                    </p:set>
                                    <p:anim calcmode="discrete" valueType="clr">
                                      <p:cBhvr override="childStyle">
                                        <p:cTn id="162" dur="1000"/>
                                        <p:tgtEl>
                                          <p:spTgt spid="33799"/>
                                        </p:tgtEl>
                                        <p:attrNameLst>
                                          <p:attrName>style.color</p:attrName>
                                        </p:attrNameLst>
                                      </p:cBhvr>
                                      <p:tavLst>
                                        <p:tav tm="0">
                                          <p:val>
                                            <p:clrVal>
                                              <a:schemeClr val="accent2"/>
                                            </p:clrVal>
                                          </p:val>
                                        </p:tav>
                                        <p:tav tm="50000">
                                          <p:val>
                                            <p:clrVal>
                                              <a:schemeClr val="hlink"/>
                                            </p:clrVal>
                                          </p:val>
                                        </p:tav>
                                      </p:tavLst>
                                    </p:anim>
                                    <p:anim calcmode="discrete" valueType="clr">
                                      <p:cBhvr>
                                        <p:cTn id="163" dur="1000"/>
                                        <p:tgtEl>
                                          <p:spTgt spid="33799"/>
                                        </p:tgtEl>
                                        <p:attrNameLst>
                                          <p:attrName>fillcolor</p:attrName>
                                        </p:attrNameLst>
                                      </p:cBhvr>
                                      <p:tavLst>
                                        <p:tav tm="0">
                                          <p:val>
                                            <p:clrVal>
                                              <a:schemeClr val="accent2"/>
                                            </p:clrVal>
                                          </p:val>
                                        </p:tav>
                                        <p:tav tm="50000">
                                          <p:val>
                                            <p:clrVal>
                                              <a:schemeClr val="hlink"/>
                                            </p:clrVal>
                                          </p:val>
                                        </p:tav>
                                      </p:tavLst>
                                    </p:anim>
                                    <p:set>
                                      <p:cBhvr>
                                        <p:cTn id="164" dur="1000"/>
                                        <p:tgtEl>
                                          <p:spTgt spid="33799"/>
                                        </p:tgtEl>
                                        <p:attrNameLst>
                                          <p:attrName>fill.type</p:attrName>
                                        </p:attrNameLst>
                                      </p:cBhvr>
                                      <p:to>
                                        <p:strVal val="solid"/>
                                      </p:to>
                                    </p:set>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nodeType="clickEffect">
                                  <p:stCondLst>
                                    <p:cond delay="0"/>
                                  </p:stCondLst>
                                  <p:childTnLst>
                                    <p:set>
                                      <p:cBhvr>
                                        <p:cTn id="168" dur="1" fill="hold">
                                          <p:stCondLst>
                                            <p:cond delay="0"/>
                                          </p:stCondLst>
                                        </p:cTn>
                                        <p:tgtEl>
                                          <p:spTgt spid="33808"/>
                                        </p:tgtEl>
                                        <p:attrNameLst>
                                          <p:attrName>style.visibility</p:attrName>
                                        </p:attrNameLst>
                                      </p:cBhvr>
                                      <p:to>
                                        <p:strVal val="visible"/>
                                      </p:to>
                                    </p:set>
                                    <p:animEffect transition="in" filter="fade">
                                      <p:cBhvr>
                                        <p:cTn id="169" dur="2000"/>
                                        <p:tgtEl>
                                          <p:spTgt spid="33808"/>
                                        </p:tgtEl>
                                      </p:cBhvr>
                                    </p:animEffect>
                                  </p:childTnLst>
                                </p:cTn>
                              </p:par>
                            </p:childTnLst>
                          </p:cTn>
                        </p:par>
                        <p:par>
                          <p:cTn id="170" fill="hold">
                            <p:stCondLst>
                              <p:cond delay="5500"/>
                            </p:stCondLst>
                            <p:childTnLst>
                              <p:par>
                                <p:cTn id="171" presetID="1" presetClass="entr" presetSubtype="0" fill="hold" grpId="0" nodeType="afterEffect">
                                  <p:stCondLst>
                                    <p:cond delay="1000"/>
                                  </p:stCondLst>
                                  <p:childTnLst>
                                    <p:set>
                                      <p:cBhvr>
                                        <p:cTn id="172" dur="1" fill="hold">
                                          <p:stCondLst>
                                            <p:cond delay="499"/>
                                          </p:stCondLst>
                                        </p:cTn>
                                        <p:tgtEl>
                                          <p:spTgt spid="33800"/>
                                        </p:tgtEl>
                                        <p:attrNameLst>
                                          <p:attrName>style.visibility</p:attrName>
                                        </p:attrNameLst>
                                      </p:cBhvr>
                                      <p:to>
                                        <p:strVal val="visible"/>
                                      </p:to>
                                    </p:set>
                                  </p:childTnLst>
                                </p:cTn>
                              </p:par>
                            </p:childTnLst>
                          </p:cTn>
                        </p:par>
                        <p:par>
                          <p:cTn id="173" fill="hold">
                            <p:stCondLst>
                              <p:cond delay="7000"/>
                            </p:stCondLst>
                            <p:childTnLst>
                              <p:par>
                                <p:cTn id="174" presetID="1" presetClass="entr" presetSubtype="0" fill="hold" grpId="0" nodeType="afterEffect">
                                  <p:stCondLst>
                                    <p:cond delay="0"/>
                                  </p:stCondLst>
                                  <p:childTnLst>
                                    <p:set>
                                      <p:cBhvr>
                                        <p:cTn id="175" dur="1" fill="hold">
                                          <p:stCondLst>
                                            <p:cond delay="499"/>
                                          </p:stCondLst>
                                        </p:cTn>
                                        <p:tgtEl>
                                          <p:spTgt spid="33801"/>
                                        </p:tgtEl>
                                        <p:attrNameLst>
                                          <p:attrName>style.visibility</p:attrName>
                                        </p:attrNameLst>
                                      </p:cBhvr>
                                      <p:to>
                                        <p:strVal val="visible"/>
                                      </p:to>
                                    </p:set>
                                  </p:childTnLst>
                                </p:cTn>
                              </p:par>
                            </p:childTnLst>
                          </p:cTn>
                        </p:par>
                        <p:par>
                          <p:cTn id="176" fill="hold">
                            <p:stCondLst>
                              <p:cond delay="7500"/>
                            </p:stCondLst>
                            <p:childTnLst>
                              <p:par>
                                <p:cTn id="177" presetID="1" presetClass="entr" presetSubtype="0" fill="hold" grpId="0" nodeType="afterEffect">
                                  <p:stCondLst>
                                    <p:cond delay="0"/>
                                  </p:stCondLst>
                                  <p:childTnLst>
                                    <p:set>
                                      <p:cBhvr>
                                        <p:cTn id="178" dur="1" fill="hold">
                                          <p:stCondLst>
                                            <p:cond delay="499"/>
                                          </p:stCondLst>
                                        </p:cTn>
                                        <p:tgtEl>
                                          <p:spTgt spid="33802"/>
                                        </p:tgtEl>
                                        <p:attrNameLst>
                                          <p:attrName>style.visibility</p:attrName>
                                        </p:attrNameLst>
                                      </p:cBhvr>
                                      <p:to>
                                        <p:strVal val="visible"/>
                                      </p:to>
                                    </p:set>
                                  </p:childTnLst>
                                </p:cTn>
                              </p:par>
                            </p:childTnLst>
                          </p:cTn>
                        </p:par>
                        <p:par>
                          <p:cTn id="179" fill="hold">
                            <p:stCondLst>
                              <p:cond delay="8000"/>
                            </p:stCondLst>
                            <p:childTnLst>
                              <p:par>
                                <p:cTn id="180" presetID="1" presetClass="entr" presetSubtype="0" fill="hold" grpId="0" nodeType="afterEffect">
                                  <p:stCondLst>
                                    <p:cond delay="0"/>
                                  </p:stCondLst>
                                  <p:childTnLst>
                                    <p:set>
                                      <p:cBhvr>
                                        <p:cTn id="181" dur="1" fill="hold">
                                          <p:stCondLst>
                                            <p:cond delay="499"/>
                                          </p:stCondLst>
                                        </p:cTn>
                                        <p:tgtEl>
                                          <p:spTgt spid="33803"/>
                                        </p:tgtEl>
                                        <p:attrNameLst>
                                          <p:attrName>style.visibility</p:attrName>
                                        </p:attrNameLst>
                                      </p:cBhvr>
                                      <p:to>
                                        <p:strVal val="visible"/>
                                      </p:to>
                                    </p:set>
                                  </p:childTnLst>
                                </p:cTn>
                              </p:par>
                            </p:childTnLst>
                          </p:cTn>
                        </p:par>
                        <p:par>
                          <p:cTn id="182" fill="hold">
                            <p:stCondLst>
                              <p:cond delay="8500"/>
                            </p:stCondLst>
                            <p:childTnLst>
                              <p:par>
                                <p:cTn id="183" presetID="1" presetClass="entr" presetSubtype="0" fill="hold" grpId="0" nodeType="afterEffect">
                                  <p:stCondLst>
                                    <p:cond delay="0"/>
                                  </p:stCondLst>
                                  <p:childTnLst>
                                    <p:set>
                                      <p:cBhvr>
                                        <p:cTn id="184" dur="1" fill="hold">
                                          <p:stCondLst>
                                            <p:cond delay="499"/>
                                          </p:stCondLst>
                                        </p:cTn>
                                        <p:tgtEl>
                                          <p:spTgt spid="33804"/>
                                        </p:tgtEl>
                                        <p:attrNameLst>
                                          <p:attrName>style.visibility</p:attrName>
                                        </p:attrNameLst>
                                      </p:cBhvr>
                                      <p:to>
                                        <p:strVal val="visible"/>
                                      </p:to>
                                    </p:set>
                                  </p:childTnLst>
                                </p:cTn>
                              </p:par>
                            </p:childTnLst>
                          </p:cTn>
                        </p:par>
                        <p:par>
                          <p:cTn id="185" fill="hold">
                            <p:stCondLst>
                              <p:cond delay="9000"/>
                            </p:stCondLst>
                            <p:childTnLst>
                              <p:par>
                                <p:cTn id="186" presetID="1" presetClass="entr" presetSubtype="0" fill="hold" grpId="0" nodeType="afterEffect">
                                  <p:stCondLst>
                                    <p:cond delay="0"/>
                                  </p:stCondLst>
                                  <p:childTnLst>
                                    <p:set>
                                      <p:cBhvr>
                                        <p:cTn id="187" dur="1" fill="hold">
                                          <p:stCondLst>
                                            <p:cond delay="499"/>
                                          </p:stCondLst>
                                        </p:cTn>
                                        <p:tgtEl>
                                          <p:spTgt spid="33805"/>
                                        </p:tgtEl>
                                        <p:attrNameLst>
                                          <p:attrName>style.visibility</p:attrName>
                                        </p:attrNameLst>
                                      </p:cBhvr>
                                      <p:to>
                                        <p:strVal val="visible"/>
                                      </p:to>
                                    </p:set>
                                  </p:childTnLst>
                                </p:cTn>
                              </p:par>
                            </p:childTnLst>
                          </p:cTn>
                        </p:par>
                        <p:par>
                          <p:cTn id="188" fill="hold">
                            <p:stCondLst>
                              <p:cond delay="9500"/>
                            </p:stCondLst>
                            <p:childTnLst>
                              <p:par>
                                <p:cTn id="189" presetID="10" presetClass="entr" presetSubtype="0" fill="hold" grpId="0" nodeType="afterEffect">
                                  <p:stCondLst>
                                    <p:cond delay="0"/>
                                  </p:stCondLst>
                                  <p:childTnLst>
                                    <p:set>
                                      <p:cBhvr>
                                        <p:cTn id="190" dur="1" fill="hold">
                                          <p:stCondLst>
                                            <p:cond delay="0"/>
                                          </p:stCondLst>
                                        </p:cTn>
                                        <p:tgtEl>
                                          <p:spTgt spid="33842"/>
                                        </p:tgtEl>
                                        <p:attrNameLst>
                                          <p:attrName>style.visibility</p:attrName>
                                        </p:attrNameLst>
                                      </p:cBhvr>
                                      <p:to>
                                        <p:strVal val="visible"/>
                                      </p:to>
                                    </p:set>
                                    <p:animEffect transition="in" filter="fade">
                                      <p:cBhvr>
                                        <p:cTn id="191" dur="2000"/>
                                        <p:tgtEl>
                                          <p:spTgt spid="33842"/>
                                        </p:tgtEl>
                                      </p:cBhvr>
                                    </p:animEffect>
                                  </p:childTnLst>
                                </p:cTn>
                              </p:par>
                            </p:childTnLst>
                          </p:cTn>
                        </p:par>
                        <p:par>
                          <p:cTn id="192" fill="hold">
                            <p:stCondLst>
                              <p:cond delay="11500"/>
                            </p:stCondLst>
                            <p:childTnLst>
                              <p:par>
                                <p:cTn id="193" presetID="10" presetClass="entr" presetSubtype="0" fill="hold" grpId="0" nodeType="afterEffect">
                                  <p:stCondLst>
                                    <p:cond delay="0"/>
                                  </p:stCondLst>
                                  <p:childTnLst>
                                    <p:set>
                                      <p:cBhvr>
                                        <p:cTn id="194" dur="1" fill="hold">
                                          <p:stCondLst>
                                            <p:cond delay="0"/>
                                          </p:stCondLst>
                                        </p:cTn>
                                        <p:tgtEl>
                                          <p:spTgt spid="33840"/>
                                        </p:tgtEl>
                                        <p:attrNameLst>
                                          <p:attrName>style.visibility</p:attrName>
                                        </p:attrNameLst>
                                      </p:cBhvr>
                                      <p:to>
                                        <p:strVal val="visible"/>
                                      </p:to>
                                    </p:set>
                                    <p:animEffect transition="in" filter="fade">
                                      <p:cBhvr>
                                        <p:cTn id="195" dur="2000"/>
                                        <p:tgtEl>
                                          <p:spTgt spid="338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42" grpId="0" animBg="1"/>
      <p:bldP spid="33797" grpId="0" animBg="1" autoUpdateAnimBg="0"/>
      <p:bldP spid="33799" grpId="0" autoUpdateAnimBg="0"/>
      <p:bldP spid="33800" grpId="0" autoUpdateAnimBg="0"/>
      <p:bldP spid="33801" grpId="0" autoUpdateAnimBg="0"/>
      <p:bldP spid="33802" grpId="0" autoUpdateAnimBg="0"/>
      <p:bldP spid="33803" grpId="0" autoUpdateAnimBg="0"/>
      <p:bldP spid="33804" grpId="0" autoUpdateAnimBg="0"/>
      <p:bldP spid="33805" grpId="0" autoUpdateAnimBg="0"/>
      <p:bldP spid="33807" grpId="0" animBg="1"/>
      <p:bldP spid="33809" grpId="0"/>
      <p:bldP spid="33810" grpId="0"/>
      <p:bldP spid="33811" grpId="0" animBg="1"/>
      <p:bldP spid="33812" grpId="0" animBg="1"/>
      <p:bldP spid="33818" grpId="0" animBg="1"/>
      <p:bldP spid="33818" grpId="1" animBg="1"/>
      <p:bldP spid="33819" grpId="0" animBg="1"/>
      <p:bldP spid="33819" grpId="1" animBg="1"/>
      <p:bldP spid="33819" grpId="2" animBg="1"/>
      <p:bldP spid="33820" grpId="0"/>
      <p:bldP spid="33820" grpId="1"/>
      <p:bldP spid="33821" grpId="0"/>
      <p:bldP spid="33821" grpId="1"/>
      <p:bldP spid="33822" grpId="0"/>
      <p:bldP spid="33822" grpId="1"/>
      <p:bldP spid="33823" grpId="0"/>
      <p:bldP spid="33823" grpId="1"/>
      <p:bldP spid="33824" grpId="0"/>
      <p:bldP spid="33824" grpId="1"/>
      <p:bldP spid="33825" grpId="0"/>
      <p:bldP spid="33825" grpId="1"/>
      <p:bldP spid="33826" grpId="0"/>
      <p:bldP spid="33826" grpId="1"/>
      <p:bldP spid="33826" grpId="2"/>
      <p:bldP spid="33830" grpId="0" animBg="1"/>
      <p:bldP spid="33830" grpId="1" animBg="1"/>
      <p:bldP spid="338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35915" name="Rectangle 75"/>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sp>
        <p:nvSpPr>
          <p:cNvPr id="35875" name="AutoShape 35"/>
          <p:cNvSpPr>
            <a:spLocks noChangeArrowheads="1"/>
          </p:cNvSpPr>
          <p:nvPr/>
        </p:nvSpPr>
        <p:spPr bwMode="auto">
          <a:xfrm rot="5400000">
            <a:off x="4518025" y="-188912"/>
            <a:ext cx="1223963" cy="80279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35876" name="AutoShape 36"/>
          <p:cNvSpPr>
            <a:spLocks noChangeArrowheads="1"/>
          </p:cNvSpPr>
          <p:nvPr/>
        </p:nvSpPr>
        <p:spPr bwMode="auto">
          <a:xfrm rot="5400000">
            <a:off x="4518025" y="890588"/>
            <a:ext cx="1223963" cy="80279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35877" name="AutoShape 37"/>
          <p:cNvSpPr>
            <a:spLocks noChangeArrowheads="1"/>
          </p:cNvSpPr>
          <p:nvPr/>
        </p:nvSpPr>
        <p:spPr bwMode="auto">
          <a:xfrm rot="5400000">
            <a:off x="4553744" y="2007394"/>
            <a:ext cx="1152525" cy="80279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35874" name="AutoShape 34"/>
          <p:cNvSpPr>
            <a:spLocks noChangeArrowheads="1"/>
          </p:cNvSpPr>
          <p:nvPr/>
        </p:nvSpPr>
        <p:spPr bwMode="auto">
          <a:xfrm rot="5400000">
            <a:off x="4518025" y="-1341437"/>
            <a:ext cx="1223963" cy="80279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35844" name="Rectangle 4"/>
          <p:cNvSpPr>
            <a:spLocks noGrp="1" noChangeArrowheads="1"/>
          </p:cNvSpPr>
          <p:nvPr>
            <p:ph type="title"/>
          </p:nvPr>
        </p:nvSpPr>
        <p:spPr>
          <a:xfrm>
            <a:off x="468313" y="765175"/>
            <a:ext cx="8229600" cy="638175"/>
          </a:xfrm>
          <a:gradFill rotWithShape="1">
            <a:gsLst>
              <a:gs pos="0">
                <a:schemeClr val="accent2"/>
              </a:gs>
              <a:gs pos="50000">
                <a:srgbClr val="00CCFF"/>
              </a:gs>
              <a:gs pos="100000">
                <a:schemeClr val="accent2"/>
              </a:gs>
            </a:gsLst>
            <a:lin ang="2700000" scaled="1"/>
          </a:gradFill>
          <a:ln/>
        </p:spPr>
        <p:txBody>
          <a:bodyPr/>
          <a:lstStyle/>
          <a:p>
            <a:r>
              <a:rPr lang="es-ES_tradnl" sz="2000">
                <a:solidFill>
                  <a:srgbClr val="FFFF00"/>
                </a:solidFill>
                <a:effectLst>
                  <a:outerShdw blurRad="38100" dist="38100" dir="2700000" algn="tl">
                    <a:srgbClr val="000000"/>
                  </a:outerShdw>
                </a:effectLst>
              </a:rPr>
              <a:t>DRAWING LINE STRUCTURES OF MORE COMPLEX ALIPHATICS AND OTHER COMPOUNDS</a:t>
            </a:r>
            <a:endParaRPr lang="en-US" sz="2000">
              <a:solidFill>
                <a:srgbClr val="FFFF00"/>
              </a:solidFill>
              <a:effectLst>
                <a:outerShdw blurRad="38100" dist="38100" dir="2700000" algn="tl">
                  <a:srgbClr val="000000"/>
                </a:outerShdw>
              </a:effectLst>
            </a:endParaRPr>
          </a:p>
        </p:txBody>
      </p:sp>
      <p:grpSp>
        <p:nvGrpSpPr>
          <p:cNvPr id="35900" name="Group 60"/>
          <p:cNvGrpSpPr>
            <a:grpSpLocks/>
          </p:cNvGrpSpPr>
          <p:nvPr/>
        </p:nvGrpSpPr>
        <p:grpSpPr bwMode="auto">
          <a:xfrm>
            <a:off x="611188" y="2349500"/>
            <a:ext cx="935037" cy="4175125"/>
            <a:chOff x="385" y="1480"/>
            <a:chExt cx="589" cy="2630"/>
          </a:xfrm>
        </p:grpSpPr>
        <p:sp>
          <p:nvSpPr>
            <p:cNvPr id="35847" name="Rectangle 7"/>
            <p:cNvSpPr>
              <a:spLocks noChangeArrowheads="1"/>
            </p:cNvSpPr>
            <p:nvPr/>
          </p:nvSpPr>
          <p:spPr bwMode="auto">
            <a:xfrm>
              <a:off x="657" y="1734"/>
              <a:ext cx="46" cy="2376"/>
            </a:xfrm>
            <a:prstGeom prst="rect">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grpSp>
          <p:nvGrpSpPr>
            <p:cNvPr id="35851" name="Group 11"/>
            <p:cNvGrpSpPr>
              <a:grpSpLocks/>
            </p:cNvGrpSpPr>
            <p:nvPr/>
          </p:nvGrpSpPr>
          <p:grpSpPr bwMode="auto">
            <a:xfrm>
              <a:off x="385" y="1480"/>
              <a:ext cx="589" cy="408"/>
              <a:chOff x="476" y="1291"/>
              <a:chExt cx="408" cy="280"/>
            </a:xfrm>
          </p:grpSpPr>
          <p:sp>
            <p:nvSpPr>
              <p:cNvPr id="35848" name="Oval 8"/>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1</a:t>
                </a:r>
                <a:endParaRPr lang="en-US" sz="2400"/>
              </a:p>
            </p:txBody>
          </p:sp>
          <p:sp>
            <p:nvSpPr>
              <p:cNvPr id="35849" name="Oval 9"/>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50" name="Oval 10"/>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grpSp>
        <p:nvGrpSpPr>
          <p:cNvPr id="35852" name="Group 12"/>
          <p:cNvGrpSpPr>
            <a:grpSpLocks/>
          </p:cNvGrpSpPr>
          <p:nvPr/>
        </p:nvGrpSpPr>
        <p:grpSpPr bwMode="auto">
          <a:xfrm>
            <a:off x="611188" y="3500438"/>
            <a:ext cx="935037" cy="647700"/>
            <a:chOff x="476" y="1291"/>
            <a:chExt cx="408" cy="280"/>
          </a:xfrm>
        </p:grpSpPr>
        <p:sp>
          <p:nvSpPr>
            <p:cNvPr id="35853" name="Oval 13"/>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2</a:t>
              </a:r>
              <a:endParaRPr lang="en-US" sz="2400"/>
            </a:p>
          </p:txBody>
        </p:sp>
        <p:sp>
          <p:nvSpPr>
            <p:cNvPr id="35854" name="Oval 14"/>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55" name="Oval 15"/>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35856" name="Group 16"/>
          <p:cNvGrpSpPr>
            <a:grpSpLocks/>
          </p:cNvGrpSpPr>
          <p:nvPr/>
        </p:nvGrpSpPr>
        <p:grpSpPr bwMode="auto">
          <a:xfrm>
            <a:off x="611188" y="4581525"/>
            <a:ext cx="935037" cy="647700"/>
            <a:chOff x="476" y="1291"/>
            <a:chExt cx="408" cy="280"/>
          </a:xfrm>
        </p:grpSpPr>
        <p:sp>
          <p:nvSpPr>
            <p:cNvPr id="35857" name="Oval 17"/>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3</a:t>
              </a:r>
              <a:endParaRPr lang="en-US" sz="2400"/>
            </a:p>
          </p:txBody>
        </p:sp>
        <p:sp>
          <p:nvSpPr>
            <p:cNvPr id="35858" name="Oval 18"/>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59" name="Oval 19"/>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35864" name="Group 24"/>
          <p:cNvGrpSpPr>
            <a:grpSpLocks/>
          </p:cNvGrpSpPr>
          <p:nvPr/>
        </p:nvGrpSpPr>
        <p:grpSpPr bwMode="auto">
          <a:xfrm>
            <a:off x="611188" y="5661025"/>
            <a:ext cx="935037" cy="647700"/>
            <a:chOff x="476" y="1291"/>
            <a:chExt cx="408" cy="280"/>
          </a:xfrm>
        </p:grpSpPr>
        <p:sp>
          <p:nvSpPr>
            <p:cNvPr id="35865" name="Oval 25"/>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4</a:t>
              </a:r>
              <a:endParaRPr lang="en-US" sz="2400"/>
            </a:p>
          </p:txBody>
        </p:sp>
        <p:sp>
          <p:nvSpPr>
            <p:cNvPr id="35866" name="Oval 26"/>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67" name="Oval 27"/>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
        <p:nvSpPr>
          <p:cNvPr id="35868" name="Text Box 28"/>
          <p:cNvSpPr txBox="1">
            <a:spLocks noChangeArrowheads="1"/>
          </p:cNvSpPr>
          <p:nvPr/>
        </p:nvSpPr>
        <p:spPr bwMode="auto">
          <a:xfrm>
            <a:off x="1692275" y="2349500"/>
            <a:ext cx="6840538" cy="701675"/>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sz="2000"/>
              <a:t>Identify the molecular backbone forming the longest chain (magenta units above)</a:t>
            </a:r>
            <a:endParaRPr lang="en-US" sz="2000"/>
          </a:p>
        </p:txBody>
      </p:sp>
      <p:sp>
        <p:nvSpPr>
          <p:cNvPr id="35869" name="Text Box 29"/>
          <p:cNvSpPr txBox="1">
            <a:spLocks noChangeArrowheads="1"/>
          </p:cNvSpPr>
          <p:nvPr/>
        </p:nvSpPr>
        <p:spPr bwMode="auto">
          <a:xfrm>
            <a:off x="1692275" y="3500438"/>
            <a:ext cx="6624638" cy="396875"/>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sz="2000"/>
              <a:t>Count carbons and determine length of main chain</a:t>
            </a:r>
            <a:endParaRPr lang="en-US" sz="2000"/>
          </a:p>
        </p:txBody>
      </p:sp>
      <p:sp>
        <p:nvSpPr>
          <p:cNvPr id="35870" name="Text Box 30"/>
          <p:cNvSpPr txBox="1">
            <a:spLocks noChangeArrowheads="1"/>
          </p:cNvSpPr>
          <p:nvPr/>
        </p:nvSpPr>
        <p:spPr bwMode="auto">
          <a:xfrm>
            <a:off x="1692275" y="3789363"/>
            <a:ext cx="6383338" cy="396875"/>
          </a:xfrm>
          <a:prstGeom prst="rect">
            <a:avLst/>
          </a:prstGeom>
          <a:noFill/>
          <a:ln w="9525">
            <a:noFill/>
            <a:miter lim="800000"/>
            <a:headEnd/>
            <a:tailEnd/>
          </a:ln>
          <a:effectLst/>
        </p:spPr>
        <p:txBody>
          <a:bodyPr wrap="none" lIns="90000" tIns="46800" rIns="90000" bIns="46800">
            <a:spAutoFit/>
          </a:bodyPr>
          <a:lstStyle/>
          <a:p>
            <a:r>
              <a:rPr lang="es-ES_tradnl" sz="2000"/>
              <a:t>Assign numbers to main chain carbons from right to left</a:t>
            </a:r>
            <a:endParaRPr lang="en-US" sz="2000"/>
          </a:p>
        </p:txBody>
      </p:sp>
      <p:sp>
        <p:nvSpPr>
          <p:cNvPr id="35871" name="Text Box 31"/>
          <p:cNvSpPr txBox="1">
            <a:spLocks noChangeArrowheads="1"/>
          </p:cNvSpPr>
          <p:nvPr/>
        </p:nvSpPr>
        <p:spPr bwMode="auto">
          <a:xfrm>
            <a:off x="1692275" y="4581525"/>
            <a:ext cx="6048375" cy="701675"/>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sz="2000"/>
              <a:t>Substituents branching off appear in parenthesis (yellow atoms above)</a:t>
            </a:r>
            <a:endParaRPr lang="en-US" sz="2000"/>
          </a:p>
        </p:txBody>
      </p:sp>
      <p:sp>
        <p:nvSpPr>
          <p:cNvPr id="35872" name="Line 32"/>
          <p:cNvSpPr>
            <a:spLocks noChangeShapeType="1"/>
          </p:cNvSpPr>
          <p:nvPr/>
        </p:nvSpPr>
        <p:spPr bwMode="auto">
          <a:xfrm>
            <a:off x="395288" y="6524625"/>
            <a:ext cx="1439862" cy="0"/>
          </a:xfrm>
          <a:prstGeom prst="line">
            <a:avLst/>
          </a:prstGeom>
          <a:noFill/>
          <a:ln w="76200">
            <a:solidFill>
              <a:schemeClr val="accent2"/>
            </a:solidFill>
            <a:round/>
            <a:headEnd/>
            <a:tailEnd/>
          </a:ln>
          <a:effectLst/>
        </p:spPr>
        <p:txBody>
          <a:bodyPr lIns="90000" tIns="46800" rIns="90000" bIns="46800" anchor="ctr"/>
          <a:lstStyle/>
          <a:p>
            <a:endParaRPr lang="en-US"/>
          </a:p>
        </p:txBody>
      </p:sp>
      <p:sp>
        <p:nvSpPr>
          <p:cNvPr id="35873" name="Text Box 33"/>
          <p:cNvSpPr txBox="1">
            <a:spLocks noChangeArrowheads="1"/>
          </p:cNvSpPr>
          <p:nvPr/>
        </p:nvSpPr>
        <p:spPr bwMode="auto">
          <a:xfrm>
            <a:off x="1692275" y="5661025"/>
            <a:ext cx="6335713" cy="701675"/>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sz="2000"/>
              <a:t>Draw the line connections (bonds) based on the purple C and ignore all atoms </a:t>
            </a:r>
            <a:r>
              <a:rPr lang="es-ES_tradnl" sz="2000" u="sng"/>
              <a:t>except heteroatoms</a:t>
            </a:r>
            <a:endParaRPr lang="en-US" sz="2000" u="sng"/>
          </a:p>
        </p:txBody>
      </p:sp>
      <p:grpSp>
        <p:nvGrpSpPr>
          <p:cNvPr id="35880" name="Group 40"/>
          <p:cNvGrpSpPr>
            <a:grpSpLocks/>
          </p:cNvGrpSpPr>
          <p:nvPr/>
        </p:nvGrpSpPr>
        <p:grpSpPr bwMode="auto">
          <a:xfrm>
            <a:off x="0" y="188913"/>
            <a:ext cx="1619250" cy="647700"/>
            <a:chOff x="0" y="119"/>
            <a:chExt cx="1020" cy="408"/>
          </a:xfrm>
        </p:grpSpPr>
        <p:grpSp>
          <p:nvGrpSpPr>
            <p:cNvPr id="35881" name="Group 41"/>
            <p:cNvGrpSpPr>
              <a:grpSpLocks/>
            </p:cNvGrpSpPr>
            <p:nvPr/>
          </p:nvGrpSpPr>
          <p:grpSpPr bwMode="auto">
            <a:xfrm>
              <a:off x="0" y="119"/>
              <a:ext cx="1020" cy="227"/>
              <a:chOff x="0" y="0"/>
              <a:chExt cx="1020" cy="227"/>
            </a:xfrm>
          </p:grpSpPr>
          <p:grpSp>
            <p:nvGrpSpPr>
              <p:cNvPr id="35882" name="Group 42"/>
              <p:cNvGrpSpPr>
                <a:grpSpLocks/>
              </p:cNvGrpSpPr>
              <p:nvPr/>
            </p:nvGrpSpPr>
            <p:grpSpPr bwMode="auto">
              <a:xfrm>
                <a:off x="0" y="0"/>
                <a:ext cx="1020" cy="227"/>
                <a:chOff x="3288" y="890"/>
                <a:chExt cx="1452" cy="202"/>
              </a:xfrm>
            </p:grpSpPr>
            <p:sp>
              <p:nvSpPr>
                <p:cNvPr id="35883" name="Oval 43"/>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5884" name="Oval 44"/>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5885" name="Oval 45"/>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5886" name="AutoShape 46"/>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5887" name="Text Box 47"/>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5888" name="Oval 48"/>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35901" name="Group 61"/>
          <p:cNvGrpSpPr>
            <a:grpSpLocks/>
          </p:cNvGrpSpPr>
          <p:nvPr/>
        </p:nvGrpSpPr>
        <p:grpSpPr bwMode="auto">
          <a:xfrm>
            <a:off x="1403350" y="1484313"/>
            <a:ext cx="6551613" cy="576262"/>
            <a:chOff x="884" y="935"/>
            <a:chExt cx="4127" cy="363"/>
          </a:xfrm>
        </p:grpSpPr>
        <p:sp>
          <p:nvSpPr>
            <p:cNvPr id="35892" name="Rectangle 52"/>
            <p:cNvSpPr>
              <a:spLocks noChangeArrowheads="1"/>
            </p:cNvSpPr>
            <p:nvPr/>
          </p:nvSpPr>
          <p:spPr bwMode="auto">
            <a:xfrm>
              <a:off x="884" y="935"/>
              <a:ext cx="4127" cy="363"/>
            </a:xfrm>
            <a:prstGeom prst="rect">
              <a:avLst/>
            </a:prstGeom>
            <a:solidFill>
              <a:schemeClr val="tx1"/>
            </a:solidFill>
            <a:ln w="9525">
              <a:noFill/>
              <a:miter lim="800000"/>
              <a:headEnd/>
              <a:tailEnd/>
            </a:ln>
            <a:effectLst/>
          </p:spPr>
          <p:txBody>
            <a:bodyPr wrap="none" lIns="90000" tIns="46800" rIns="90000" bIns="46800" anchor="ctr"/>
            <a:lstStyle/>
            <a:p>
              <a:endParaRPr lang="en-US"/>
            </a:p>
          </p:txBody>
        </p:sp>
        <p:graphicFrame>
          <p:nvGraphicFramePr>
            <p:cNvPr id="35894" name="Object 54"/>
            <p:cNvGraphicFramePr>
              <a:graphicFrameLocks noChangeAspect="1"/>
            </p:cNvGraphicFramePr>
            <p:nvPr/>
          </p:nvGraphicFramePr>
          <p:xfrm>
            <a:off x="1247" y="1026"/>
            <a:ext cx="3356" cy="219"/>
          </p:xfrm>
          <a:graphic>
            <a:graphicData uri="http://schemas.openxmlformats.org/presentationml/2006/ole">
              <p:oleObj spid="_x0000_s35894" name="Document" r:id="rId3" imgW="3362400" imgH="219240" progId="ChemWindow.Document">
                <p:embed/>
              </p:oleObj>
            </a:graphicData>
          </a:graphic>
        </p:graphicFrame>
      </p:grpSp>
      <p:graphicFrame>
        <p:nvGraphicFramePr>
          <p:cNvPr id="35893" name="Object 53"/>
          <p:cNvGraphicFramePr>
            <a:graphicFrameLocks noChangeAspect="1"/>
          </p:cNvGraphicFramePr>
          <p:nvPr/>
        </p:nvGraphicFramePr>
        <p:xfrm>
          <a:off x="1979613" y="1628775"/>
          <a:ext cx="5329237" cy="347663"/>
        </p:xfrm>
        <a:graphic>
          <a:graphicData uri="http://schemas.openxmlformats.org/presentationml/2006/ole">
            <p:oleObj spid="_x0000_s35893" name="Document" r:id="rId4" imgW="3362400" imgH="219240" progId="ChemWindow.Document">
              <p:embed/>
            </p:oleObj>
          </a:graphicData>
        </a:graphic>
      </p:graphicFrame>
      <p:grpSp>
        <p:nvGrpSpPr>
          <p:cNvPr id="35896" name="Group 56"/>
          <p:cNvGrpSpPr>
            <a:grpSpLocks/>
          </p:cNvGrpSpPr>
          <p:nvPr/>
        </p:nvGrpSpPr>
        <p:grpSpPr bwMode="auto">
          <a:xfrm>
            <a:off x="179388" y="1196975"/>
            <a:ext cx="1547812" cy="647700"/>
            <a:chOff x="476" y="1291"/>
            <a:chExt cx="408" cy="280"/>
          </a:xfrm>
        </p:grpSpPr>
        <p:sp>
          <p:nvSpPr>
            <p:cNvPr id="35897" name="Oval 57"/>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000"/>
                <a:t>STEPS</a:t>
              </a:r>
              <a:endParaRPr lang="en-US" sz="2000"/>
            </a:p>
          </p:txBody>
        </p:sp>
        <p:sp>
          <p:nvSpPr>
            <p:cNvPr id="35898" name="Oval 58"/>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99" name="Oval 59"/>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
        <p:nvSpPr>
          <p:cNvPr id="35902" name="Oval 62"/>
          <p:cNvSpPr>
            <a:spLocks noChangeArrowheads="1"/>
          </p:cNvSpPr>
          <p:nvPr/>
        </p:nvSpPr>
        <p:spPr bwMode="auto">
          <a:xfrm>
            <a:off x="4932363" y="1989138"/>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4</a:t>
            </a:r>
            <a:endParaRPr lang="en-US">
              <a:solidFill>
                <a:schemeClr val="bg1"/>
              </a:solidFill>
            </a:endParaRPr>
          </a:p>
        </p:txBody>
      </p:sp>
      <p:sp>
        <p:nvSpPr>
          <p:cNvPr id="35903" name="Oval 63"/>
          <p:cNvSpPr>
            <a:spLocks noChangeArrowheads="1"/>
          </p:cNvSpPr>
          <p:nvPr/>
        </p:nvSpPr>
        <p:spPr bwMode="auto">
          <a:xfrm>
            <a:off x="6804025" y="19891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1</a:t>
            </a:r>
            <a:endParaRPr lang="en-US">
              <a:solidFill>
                <a:schemeClr val="bg1"/>
              </a:solidFill>
            </a:endParaRPr>
          </a:p>
        </p:txBody>
      </p:sp>
      <p:sp>
        <p:nvSpPr>
          <p:cNvPr id="35904" name="Oval 64"/>
          <p:cNvSpPr>
            <a:spLocks noChangeArrowheads="1"/>
          </p:cNvSpPr>
          <p:nvPr/>
        </p:nvSpPr>
        <p:spPr bwMode="auto">
          <a:xfrm>
            <a:off x="6372225" y="19891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2</a:t>
            </a:r>
            <a:endParaRPr lang="en-US">
              <a:solidFill>
                <a:schemeClr val="bg1"/>
              </a:solidFill>
            </a:endParaRPr>
          </a:p>
        </p:txBody>
      </p:sp>
      <p:sp>
        <p:nvSpPr>
          <p:cNvPr id="35905" name="Oval 65"/>
          <p:cNvSpPr>
            <a:spLocks noChangeArrowheads="1"/>
          </p:cNvSpPr>
          <p:nvPr/>
        </p:nvSpPr>
        <p:spPr bwMode="auto">
          <a:xfrm>
            <a:off x="5435600" y="19891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3</a:t>
            </a:r>
            <a:endParaRPr lang="en-US">
              <a:solidFill>
                <a:schemeClr val="bg1"/>
              </a:solidFill>
            </a:endParaRPr>
          </a:p>
        </p:txBody>
      </p:sp>
      <p:sp>
        <p:nvSpPr>
          <p:cNvPr id="35907" name="Oval 67"/>
          <p:cNvSpPr>
            <a:spLocks noChangeArrowheads="1"/>
          </p:cNvSpPr>
          <p:nvPr/>
        </p:nvSpPr>
        <p:spPr bwMode="auto">
          <a:xfrm>
            <a:off x="2843213" y="1989138"/>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6</a:t>
            </a:r>
            <a:endParaRPr lang="en-US">
              <a:solidFill>
                <a:schemeClr val="bg1"/>
              </a:solidFill>
            </a:endParaRPr>
          </a:p>
        </p:txBody>
      </p:sp>
      <p:sp>
        <p:nvSpPr>
          <p:cNvPr id="35908" name="Oval 68"/>
          <p:cNvSpPr>
            <a:spLocks noChangeArrowheads="1"/>
          </p:cNvSpPr>
          <p:nvPr/>
        </p:nvSpPr>
        <p:spPr bwMode="auto">
          <a:xfrm>
            <a:off x="2411413" y="1989138"/>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7</a:t>
            </a:r>
            <a:endParaRPr lang="en-US">
              <a:solidFill>
                <a:schemeClr val="bg1"/>
              </a:solidFill>
            </a:endParaRPr>
          </a:p>
        </p:txBody>
      </p:sp>
      <p:sp>
        <p:nvSpPr>
          <p:cNvPr id="35909" name="Oval 69"/>
          <p:cNvSpPr>
            <a:spLocks noChangeArrowheads="1"/>
          </p:cNvSpPr>
          <p:nvPr/>
        </p:nvSpPr>
        <p:spPr bwMode="auto">
          <a:xfrm>
            <a:off x="3851275" y="19891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5</a:t>
            </a:r>
            <a:endParaRPr lang="en-US">
              <a:solidFill>
                <a:schemeClr val="bg1"/>
              </a:solidFill>
            </a:endParaRPr>
          </a:p>
        </p:txBody>
      </p:sp>
      <p:sp>
        <p:nvSpPr>
          <p:cNvPr id="35910" name="Oval 70"/>
          <p:cNvSpPr>
            <a:spLocks noChangeArrowheads="1"/>
          </p:cNvSpPr>
          <p:nvPr/>
        </p:nvSpPr>
        <p:spPr bwMode="auto">
          <a:xfrm>
            <a:off x="1908175" y="19891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8</a:t>
            </a:r>
            <a:endParaRPr lang="en-US">
              <a:solidFill>
                <a:schemeClr val="bg1"/>
              </a:solidFill>
            </a:endParaRPr>
          </a:p>
        </p:txBody>
      </p:sp>
      <p:sp>
        <p:nvSpPr>
          <p:cNvPr id="35911" name="Text Box 71"/>
          <p:cNvSpPr txBox="1">
            <a:spLocks noChangeArrowheads="1"/>
          </p:cNvSpPr>
          <p:nvPr/>
        </p:nvSpPr>
        <p:spPr bwMode="auto">
          <a:xfrm>
            <a:off x="3348038" y="260350"/>
            <a:ext cx="2447925" cy="457200"/>
          </a:xfrm>
          <a:prstGeom prst="rect">
            <a:avLst/>
          </a:prstGeom>
          <a:gradFill rotWithShape="1">
            <a:gsLst>
              <a:gs pos="0">
                <a:srgbClr val="FFFFFF">
                  <a:gamma/>
                  <a:shade val="56078"/>
                  <a:invGamma/>
                </a:srgbClr>
              </a:gs>
              <a:gs pos="50000">
                <a:srgbClr val="FFFFFF"/>
              </a:gs>
              <a:gs pos="100000">
                <a:srgbClr val="FFFFFF">
                  <a:gamma/>
                  <a:shade val="56078"/>
                  <a:invGamma/>
                </a:srgbClr>
              </a:gs>
            </a:gsLst>
            <a:lin ang="0" scaled="1"/>
          </a:gradFill>
          <a:ln w="9525">
            <a:noFill/>
            <a:miter lim="800000"/>
            <a:headEnd/>
            <a:tailEnd/>
          </a:ln>
          <a:effectLst/>
        </p:spPr>
        <p:txBody>
          <a:bodyPr lIns="90000" tIns="46800" rIns="90000" bIns="46800">
            <a:spAutoFit/>
          </a:bodyPr>
          <a:lstStyle/>
          <a:p>
            <a:pPr algn="ctr">
              <a:spcBef>
                <a:spcPct val="50000"/>
              </a:spcBef>
            </a:pPr>
            <a:r>
              <a:rPr lang="es-ES_tradnl" sz="2400"/>
              <a:t>C</a:t>
            </a:r>
            <a:r>
              <a:rPr lang="es-ES_tradnl" sz="2400" baseline="-25000"/>
              <a:t>12</a:t>
            </a:r>
            <a:r>
              <a:rPr lang="es-ES_tradnl" sz="2400"/>
              <a:t>H</a:t>
            </a:r>
            <a:r>
              <a:rPr lang="es-ES_tradnl" sz="2400" baseline="-25000"/>
              <a:t>24</a:t>
            </a:r>
            <a:r>
              <a:rPr lang="es-ES_tradnl" sz="2400"/>
              <a:t>O</a:t>
            </a:r>
            <a:endParaRPr lang="en-US" sz="2400"/>
          </a:p>
        </p:txBody>
      </p:sp>
      <p:sp>
        <p:nvSpPr>
          <p:cNvPr id="35912" name="AutoShape 72"/>
          <p:cNvSpPr>
            <a:spLocks noChangeArrowheads="1"/>
          </p:cNvSpPr>
          <p:nvPr/>
        </p:nvSpPr>
        <p:spPr bwMode="auto">
          <a:xfrm rot="16200000">
            <a:off x="4464051" y="-3230563"/>
            <a:ext cx="215900" cy="82073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35913" name="Oval 73"/>
          <p:cNvSpPr>
            <a:spLocks noChangeArrowheads="1"/>
          </p:cNvSpPr>
          <p:nvPr/>
        </p:nvSpPr>
        <p:spPr bwMode="auto">
          <a:xfrm>
            <a:off x="7740650" y="908050"/>
            <a:ext cx="11525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914" name="Oval 74"/>
          <p:cNvSpPr>
            <a:spLocks noChangeArrowheads="1"/>
          </p:cNvSpPr>
          <p:nvPr/>
        </p:nvSpPr>
        <p:spPr bwMode="auto">
          <a:xfrm>
            <a:off x="1547813" y="1125538"/>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5889" name="AutoShape 49"/>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35890" name="Rectangle 50"/>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11</a:t>
            </a:r>
            <a:endParaRPr lang="en-US" b="1">
              <a:solidFill>
                <a:schemeClr val="bg1"/>
              </a:solidFill>
            </a:endParaRPr>
          </a:p>
        </p:txBody>
      </p:sp>
      <p:grpSp>
        <p:nvGrpSpPr>
          <p:cNvPr id="35916" name="Group 76"/>
          <p:cNvGrpSpPr>
            <a:grpSpLocks/>
          </p:cNvGrpSpPr>
          <p:nvPr/>
        </p:nvGrpSpPr>
        <p:grpSpPr bwMode="auto">
          <a:xfrm>
            <a:off x="6732588" y="6308725"/>
            <a:ext cx="2087562" cy="360363"/>
            <a:chOff x="4241" y="3974"/>
            <a:chExt cx="1315" cy="227"/>
          </a:xfrm>
        </p:grpSpPr>
        <p:sp>
          <p:nvSpPr>
            <p:cNvPr id="35917" name="AutoShape 77">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5918" name="AutoShape 78">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5919" name="AutoShape 79">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35920" name="AutoShape 80">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35921" name="AutoShape 81">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35922" name="AutoShape 82">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35923" name="Line 83"/>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35911"/>
                                        </p:tgtEl>
                                        <p:attrNameLst>
                                          <p:attrName>style.visibility</p:attrName>
                                        </p:attrNameLst>
                                      </p:cBhvr>
                                      <p:to>
                                        <p:strVal val="visible"/>
                                      </p:to>
                                    </p:set>
                                    <p:anim calcmode="lin" valueType="num">
                                      <p:cBhvr>
                                        <p:cTn id="7" dur="500" fill="hold"/>
                                        <p:tgtEl>
                                          <p:spTgt spid="35911"/>
                                        </p:tgtEl>
                                        <p:attrNameLst>
                                          <p:attrName>ppt_x</p:attrName>
                                        </p:attrNameLst>
                                      </p:cBhvr>
                                      <p:tavLst>
                                        <p:tav tm="0">
                                          <p:val>
                                            <p:strVal val="#ppt_x"/>
                                          </p:val>
                                        </p:tav>
                                        <p:tav tm="100000">
                                          <p:val>
                                            <p:strVal val="#ppt_x"/>
                                          </p:val>
                                        </p:tav>
                                      </p:tavLst>
                                    </p:anim>
                                    <p:anim calcmode="lin" valueType="num">
                                      <p:cBhvr>
                                        <p:cTn id="8" dur="500" fill="hold"/>
                                        <p:tgtEl>
                                          <p:spTgt spid="35911"/>
                                        </p:tgtEl>
                                        <p:attrNameLst>
                                          <p:attrName>ppt_y</p:attrName>
                                        </p:attrNameLst>
                                      </p:cBhvr>
                                      <p:tavLst>
                                        <p:tav tm="0">
                                          <p:val>
                                            <p:strVal val="#ppt_y+#ppt_h/2"/>
                                          </p:val>
                                        </p:tav>
                                        <p:tav tm="100000">
                                          <p:val>
                                            <p:strVal val="#ppt_y"/>
                                          </p:val>
                                        </p:tav>
                                      </p:tavLst>
                                    </p:anim>
                                    <p:anim calcmode="lin" valueType="num">
                                      <p:cBhvr>
                                        <p:cTn id="9" dur="500" fill="hold"/>
                                        <p:tgtEl>
                                          <p:spTgt spid="35911"/>
                                        </p:tgtEl>
                                        <p:attrNameLst>
                                          <p:attrName>ppt_w</p:attrName>
                                        </p:attrNameLst>
                                      </p:cBhvr>
                                      <p:tavLst>
                                        <p:tav tm="0">
                                          <p:val>
                                            <p:strVal val="#ppt_w"/>
                                          </p:val>
                                        </p:tav>
                                        <p:tav tm="100000">
                                          <p:val>
                                            <p:strVal val="#ppt_w"/>
                                          </p:val>
                                        </p:tav>
                                      </p:tavLst>
                                    </p:anim>
                                    <p:anim calcmode="lin" valueType="num">
                                      <p:cBhvr>
                                        <p:cTn id="10" dur="500" fill="hold"/>
                                        <p:tgtEl>
                                          <p:spTgt spid="35911"/>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1" fill="hold" nodeType="clickEffect">
                                  <p:stCondLst>
                                    <p:cond delay="0"/>
                                  </p:stCondLst>
                                  <p:childTnLst>
                                    <p:set>
                                      <p:cBhvr>
                                        <p:cTn id="14" dur="1" fill="hold">
                                          <p:stCondLst>
                                            <p:cond delay="0"/>
                                          </p:stCondLst>
                                        </p:cTn>
                                        <p:tgtEl>
                                          <p:spTgt spid="35901"/>
                                        </p:tgtEl>
                                        <p:attrNameLst>
                                          <p:attrName>style.visibility</p:attrName>
                                        </p:attrNameLst>
                                      </p:cBhvr>
                                      <p:to>
                                        <p:strVal val="visible"/>
                                      </p:to>
                                    </p:set>
                                    <p:anim calcmode="lin" valueType="num">
                                      <p:cBhvr>
                                        <p:cTn id="15" dur="1000" fill="hold"/>
                                        <p:tgtEl>
                                          <p:spTgt spid="35901"/>
                                        </p:tgtEl>
                                        <p:attrNameLst>
                                          <p:attrName>ppt_x</p:attrName>
                                        </p:attrNameLst>
                                      </p:cBhvr>
                                      <p:tavLst>
                                        <p:tav tm="0">
                                          <p:val>
                                            <p:strVal val="#ppt_x"/>
                                          </p:val>
                                        </p:tav>
                                        <p:tav tm="100000">
                                          <p:val>
                                            <p:strVal val="#ppt_x"/>
                                          </p:val>
                                        </p:tav>
                                      </p:tavLst>
                                    </p:anim>
                                    <p:anim calcmode="lin" valueType="num">
                                      <p:cBhvr>
                                        <p:cTn id="16" dur="1000" fill="hold"/>
                                        <p:tgtEl>
                                          <p:spTgt spid="35901"/>
                                        </p:tgtEl>
                                        <p:attrNameLst>
                                          <p:attrName>ppt_y</p:attrName>
                                        </p:attrNameLst>
                                      </p:cBhvr>
                                      <p:tavLst>
                                        <p:tav tm="0">
                                          <p:val>
                                            <p:strVal val="#ppt_y-#ppt_h/2"/>
                                          </p:val>
                                        </p:tav>
                                        <p:tav tm="100000">
                                          <p:val>
                                            <p:strVal val="#ppt_y"/>
                                          </p:val>
                                        </p:tav>
                                      </p:tavLst>
                                    </p:anim>
                                    <p:anim calcmode="lin" valueType="num">
                                      <p:cBhvr>
                                        <p:cTn id="17" dur="1000" fill="hold"/>
                                        <p:tgtEl>
                                          <p:spTgt spid="35901"/>
                                        </p:tgtEl>
                                        <p:attrNameLst>
                                          <p:attrName>ppt_w</p:attrName>
                                        </p:attrNameLst>
                                      </p:cBhvr>
                                      <p:tavLst>
                                        <p:tav tm="0">
                                          <p:val>
                                            <p:strVal val="#ppt_w"/>
                                          </p:val>
                                        </p:tav>
                                        <p:tav tm="100000">
                                          <p:val>
                                            <p:strVal val="#ppt_w"/>
                                          </p:val>
                                        </p:tav>
                                      </p:tavLst>
                                    </p:anim>
                                    <p:anim calcmode="lin" valueType="num">
                                      <p:cBhvr>
                                        <p:cTn id="18" dur="1000" fill="hold"/>
                                        <p:tgtEl>
                                          <p:spTgt spid="35901"/>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nodeType="clickEffect">
                                  <p:stCondLst>
                                    <p:cond delay="0"/>
                                  </p:stCondLst>
                                  <p:childTnLst>
                                    <p:set>
                                      <p:cBhvr>
                                        <p:cTn id="22" dur="1" fill="hold">
                                          <p:stCondLst>
                                            <p:cond delay="0"/>
                                          </p:stCondLst>
                                        </p:cTn>
                                        <p:tgtEl>
                                          <p:spTgt spid="35896"/>
                                        </p:tgtEl>
                                        <p:attrNameLst>
                                          <p:attrName>style.visibility</p:attrName>
                                        </p:attrNameLst>
                                      </p:cBhvr>
                                      <p:to>
                                        <p:strVal val="visible"/>
                                      </p:to>
                                    </p:set>
                                    <p:animEffect transition="in" filter="fade">
                                      <p:cBhvr>
                                        <p:cTn id="23" dur="1000"/>
                                        <p:tgtEl>
                                          <p:spTgt spid="35896"/>
                                        </p:tgtEl>
                                      </p:cBhvr>
                                    </p:animEffect>
                                    <p:anim calcmode="lin" valueType="num">
                                      <p:cBhvr>
                                        <p:cTn id="24" dur="1000" fill="hold"/>
                                        <p:tgtEl>
                                          <p:spTgt spid="35896"/>
                                        </p:tgtEl>
                                        <p:attrNameLst>
                                          <p:attrName>ppt_x</p:attrName>
                                        </p:attrNameLst>
                                      </p:cBhvr>
                                      <p:tavLst>
                                        <p:tav tm="0">
                                          <p:val>
                                            <p:strVal val="#ppt_x"/>
                                          </p:val>
                                        </p:tav>
                                        <p:tav tm="100000">
                                          <p:val>
                                            <p:strVal val="#ppt_x"/>
                                          </p:val>
                                        </p:tav>
                                      </p:tavLst>
                                    </p:anim>
                                    <p:anim calcmode="lin" valueType="num">
                                      <p:cBhvr>
                                        <p:cTn id="25" dur="1000" fill="hold"/>
                                        <p:tgtEl>
                                          <p:spTgt spid="35896"/>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7" presetClass="entr" presetSubtype="4" fill="hold" nodeType="afterEffect">
                                  <p:stCondLst>
                                    <p:cond delay="1000"/>
                                  </p:stCondLst>
                                  <p:childTnLst>
                                    <p:set>
                                      <p:cBhvr>
                                        <p:cTn id="28" dur="1" fill="hold">
                                          <p:stCondLst>
                                            <p:cond delay="0"/>
                                          </p:stCondLst>
                                        </p:cTn>
                                        <p:tgtEl>
                                          <p:spTgt spid="35900"/>
                                        </p:tgtEl>
                                        <p:attrNameLst>
                                          <p:attrName>style.visibility</p:attrName>
                                        </p:attrNameLst>
                                      </p:cBhvr>
                                      <p:to>
                                        <p:strVal val="visible"/>
                                      </p:to>
                                    </p:set>
                                    <p:anim calcmode="lin" valueType="num">
                                      <p:cBhvr additive="base">
                                        <p:cTn id="29" dur="1000" fill="hold"/>
                                        <p:tgtEl>
                                          <p:spTgt spid="35900"/>
                                        </p:tgtEl>
                                        <p:attrNameLst>
                                          <p:attrName>ppt_x</p:attrName>
                                        </p:attrNameLst>
                                      </p:cBhvr>
                                      <p:tavLst>
                                        <p:tav tm="0">
                                          <p:val>
                                            <p:strVal val="#ppt_x"/>
                                          </p:val>
                                        </p:tav>
                                        <p:tav tm="100000">
                                          <p:val>
                                            <p:strVal val="#ppt_x"/>
                                          </p:val>
                                        </p:tav>
                                      </p:tavLst>
                                    </p:anim>
                                    <p:anim calcmode="lin" valueType="num">
                                      <p:cBhvr additive="base">
                                        <p:cTn id="30" dur="1000" fill="hold"/>
                                        <p:tgtEl>
                                          <p:spTgt spid="35900"/>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7" presetClass="entr" presetSubtype="10" fill="hold" grpId="0" nodeType="afterEffect">
                                  <p:stCondLst>
                                    <p:cond delay="0"/>
                                  </p:stCondLst>
                                  <p:childTnLst>
                                    <p:set>
                                      <p:cBhvr>
                                        <p:cTn id="33" dur="1" fill="hold">
                                          <p:stCondLst>
                                            <p:cond delay="0"/>
                                          </p:stCondLst>
                                        </p:cTn>
                                        <p:tgtEl>
                                          <p:spTgt spid="35872"/>
                                        </p:tgtEl>
                                        <p:attrNameLst>
                                          <p:attrName>style.visibility</p:attrName>
                                        </p:attrNameLst>
                                      </p:cBhvr>
                                      <p:to>
                                        <p:strVal val="visible"/>
                                      </p:to>
                                    </p:set>
                                    <p:anim calcmode="lin" valueType="num">
                                      <p:cBhvr>
                                        <p:cTn id="34" dur="500" fill="hold"/>
                                        <p:tgtEl>
                                          <p:spTgt spid="35872"/>
                                        </p:tgtEl>
                                        <p:attrNameLst>
                                          <p:attrName>ppt_w</p:attrName>
                                        </p:attrNameLst>
                                      </p:cBhvr>
                                      <p:tavLst>
                                        <p:tav tm="0">
                                          <p:val>
                                            <p:fltVal val="0"/>
                                          </p:val>
                                        </p:tav>
                                        <p:tav tm="100000">
                                          <p:val>
                                            <p:strVal val="#ppt_w"/>
                                          </p:val>
                                        </p:tav>
                                      </p:tavLst>
                                    </p:anim>
                                    <p:anim calcmode="lin" valueType="num">
                                      <p:cBhvr>
                                        <p:cTn id="35" dur="500" fill="hold"/>
                                        <p:tgtEl>
                                          <p:spTgt spid="35872"/>
                                        </p:tgtEl>
                                        <p:attrNameLst>
                                          <p:attrName>ppt_h</p:attrName>
                                        </p:attrNameLst>
                                      </p:cBhvr>
                                      <p:tavLst>
                                        <p:tav tm="0">
                                          <p:val>
                                            <p:strVal val="#ppt_h"/>
                                          </p:val>
                                        </p:tav>
                                        <p:tav tm="100000">
                                          <p:val>
                                            <p:strVal val="#ppt_h"/>
                                          </p:val>
                                        </p:tav>
                                      </p:tavLst>
                                    </p:anim>
                                  </p:childTnLst>
                                </p:cTn>
                              </p:par>
                            </p:childTnLst>
                          </p:cTn>
                        </p:par>
                        <p:par>
                          <p:cTn id="36" fill="hold">
                            <p:stCondLst>
                              <p:cond delay="3500"/>
                            </p:stCondLst>
                            <p:childTnLst>
                              <p:par>
                                <p:cTn id="37" presetID="27" presetClass="entr" presetSubtype="0" fill="hold" grpId="0" nodeType="afterEffect">
                                  <p:stCondLst>
                                    <p:cond delay="0"/>
                                  </p:stCondLst>
                                  <p:iterate type="lt">
                                    <p:tmPct val="50000"/>
                                  </p:iterate>
                                  <p:childTnLst>
                                    <p:set>
                                      <p:cBhvr>
                                        <p:cTn id="38" dur="1" fill="hold">
                                          <p:stCondLst>
                                            <p:cond delay="0"/>
                                          </p:stCondLst>
                                        </p:cTn>
                                        <p:tgtEl>
                                          <p:spTgt spid="35868"/>
                                        </p:tgtEl>
                                        <p:attrNameLst>
                                          <p:attrName>style.visibility</p:attrName>
                                        </p:attrNameLst>
                                      </p:cBhvr>
                                      <p:to>
                                        <p:strVal val="visible"/>
                                      </p:to>
                                    </p:set>
                                    <p:anim calcmode="discrete" valueType="clr">
                                      <p:cBhvr override="childStyle">
                                        <p:cTn id="39" dur="80"/>
                                        <p:tgtEl>
                                          <p:spTgt spid="35868"/>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35868"/>
                                        </p:tgtEl>
                                        <p:attrNameLst>
                                          <p:attrName>fillcolor</p:attrName>
                                        </p:attrNameLst>
                                      </p:cBhvr>
                                      <p:tavLst>
                                        <p:tav tm="0">
                                          <p:val>
                                            <p:clrVal>
                                              <a:schemeClr val="accent2"/>
                                            </p:clrVal>
                                          </p:val>
                                        </p:tav>
                                        <p:tav tm="50000">
                                          <p:val>
                                            <p:clrVal>
                                              <a:schemeClr val="hlink"/>
                                            </p:clrVal>
                                          </p:val>
                                        </p:tav>
                                      </p:tavLst>
                                    </p:anim>
                                    <p:set>
                                      <p:cBhvr>
                                        <p:cTn id="41" dur="80"/>
                                        <p:tgtEl>
                                          <p:spTgt spid="35868"/>
                                        </p:tgtEl>
                                        <p:attrNameLst>
                                          <p:attrName>fill.type</p:attrName>
                                        </p:attrNameLst>
                                      </p:cBhvr>
                                      <p:to>
                                        <p:strVal val="solid"/>
                                      </p:to>
                                    </p:set>
                                  </p:childTnLst>
                                </p:cTn>
                              </p:par>
                              <p:par>
                                <p:cTn id="42" presetID="17" presetClass="entr" presetSubtype="8" fill="hold" grpId="0" nodeType="withEffect">
                                  <p:stCondLst>
                                    <p:cond delay="0"/>
                                  </p:stCondLst>
                                  <p:childTnLst>
                                    <p:set>
                                      <p:cBhvr>
                                        <p:cTn id="43" dur="1" fill="hold">
                                          <p:stCondLst>
                                            <p:cond delay="0"/>
                                          </p:stCondLst>
                                        </p:cTn>
                                        <p:tgtEl>
                                          <p:spTgt spid="35874"/>
                                        </p:tgtEl>
                                        <p:attrNameLst>
                                          <p:attrName>style.visibility</p:attrName>
                                        </p:attrNameLst>
                                      </p:cBhvr>
                                      <p:to>
                                        <p:strVal val="visible"/>
                                      </p:to>
                                    </p:set>
                                    <p:anim calcmode="lin" valueType="num">
                                      <p:cBhvr>
                                        <p:cTn id="44" dur="2000" fill="hold"/>
                                        <p:tgtEl>
                                          <p:spTgt spid="35874"/>
                                        </p:tgtEl>
                                        <p:attrNameLst>
                                          <p:attrName>ppt_x</p:attrName>
                                        </p:attrNameLst>
                                      </p:cBhvr>
                                      <p:tavLst>
                                        <p:tav tm="0">
                                          <p:val>
                                            <p:strVal val="#ppt_x-#ppt_w/2"/>
                                          </p:val>
                                        </p:tav>
                                        <p:tav tm="100000">
                                          <p:val>
                                            <p:strVal val="#ppt_x"/>
                                          </p:val>
                                        </p:tav>
                                      </p:tavLst>
                                    </p:anim>
                                    <p:anim calcmode="lin" valueType="num">
                                      <p:cBhvr>
                                        <p:cTn id="45" dur="2000" fill="hold"/>
                                        <p:tgtEl>
                                          <p:spTgt spid="35874"/>
                                        </p:tgtEl>
                                        <p:attrNameLst>
                                          <p:attrName>ppt_y</p:attrName>
                                        </p:attrNameLst>
                                      </p:cBhvr>
                                      <p:tavLst>
                                        <p:tav tm="0">
                                          <p:val>
                                            <p:strVal val="#ppt_y"/>
                                          </p:val>
                                        </p:tav>
                                        <p:tav tm="100000">
                                          <p:val>
                                            <p:strVal val="#ppt_y"/>
                                          </p:val>
                                        </p:tav>
                                      </p:tavLst>
                                    </p:anim>
                                    <p:anim calcmode="lin" valueType="num">
                                      <p:cBhvr>
                                        <p:cTn id="46" dur="2000" fill="hold"/>
                                        <p:tgtEl>
                                          <p:spTgt spid="35874"/>
                                        </p:tgtEl>
                                        <p:attrNameLst>
                                          <p:attrName>ppt_w</p:attrName>
                                        </p:attrNameLst>
                                      </p:cBhvr>
                                      <p:tavLst>
                                        <p:tav tm="0">
                                          <p:val>
                                            <p:fltVal val="0"/>
                                          </p:val>
                                        </p:tav>
                                        <p:tav tm="100000">
                                          <p:val>
                                            <p:strVal val="#ppt_w"/>
                                          </p:val>
                                        </p:tav>
                                      </p:tavLst>
                                    </p:anim>
                                    <p:anim calcmode="lin" valueType="num">
                                      <p:cBhvr>
                                        <p:cTn id="47" dur="2000" fill="hold"/>
                                        <p:tgtEl>
                                          <p:spTgt spid="35874"/>
                                        </p:tgtEl>
                                        <p:attrNameLst>
                                          <p:attrName>ppt_h</p:attrName>
                                        </p:attrNameLst>
                                      </p:cBhvr>
                                      <p:tavLst>
                                        <p:tav tm="0">
                                          <p:val>
                                            <p:strVal val="#ppt_h"/>
                                          </p:val>
                                        </p:tav>
                                        <p:tav tm="100000">
                                          <p:val>
                                            <p:strVal val="#ppt_h"/>
                                          </p:val>
                                        </p:tav>
                                      </p:tavLst>
                                    </p:anim>
                                  </p:childTnLst>
                                </p:cTn>
                              </p:par>
                            </p:childTnLst>
                          </p:cTn>
                        </p:par>
                        <p:par>
                          <p:cTn id="48" fill="hold">
                            <p:stCondLst>
                              <p:cond delay="6300"/>
                            </p:stCondLst>
                            <p:childTnLst>
                              <p:par>
                                <p:cTn id="49" presetID="10" presetClass="entr" presetSubtype="0" fill="hold" nodeType="afterEffect">
                                  <p:stCondLst>
                                    <p:cond delay="1000"/>
                                  </p:stCondLst>
                                  <p:childTnLst>
                                    <p:set>
                                      <p:cBhvr>
                                        <p:cTn id="50" dur="1" fill="hold">
                                          <p:stCondLst>
                                            <p:cond delay="0"/>
                                          </p:stCondLst>
                                        </p:cTn>
                                        <p:tgtEl>
                                          <p:spTgt spid="35893"/>
                                        </p:tgtEl>
                                        <p:attrNameLst>
                                          <p:attrName>style.visibility</p:attrName>
                                        </p:attrNameLst>
                                      </p:cBhvr>
                                      <p:to>
                                        <p:strVal val="visible"/>
                                      </p:to>
                                    </p:set>
                                    <p:animEffect transition="in" filter="fade">
                                      <p:cBhvr>
                                        <p:cTn id="51" dur="3000"/>
                                        <p:tgtEl>
                                          <p:spTgt spid="35893"/>
                                        </p:tgtEl>
                                      </p:cBhvr>
                                    </p:animEffect>
                                  </p:childTnLst>
                                </p:cTn>
                              </p:par>
                            </p:childTnLst>
                          </p:cTn>
                        </p:par>
                      </p:childTnLst>
                    </p:cTn>
                  </p:par>
                  <p:par>
                    <p:cTn id="52" fill="hold">
                      <p:stCondLst>
                        <p:cond delay="indefinite"/>
                      </p:stCondLst>
                      <p:childTnLst>
                        <p:par>
                          <p:cTn id="53" fill="hold">
                            <p:stCondLst>
                              <p:cond delay="0"/>
                            </p:stCondLst>
                            <p:childTnLst>
                              <p:par>
                                <p:cTn id="54" presetID="23" presetClass="entr" presetSubtype="16" fill="hold" nodeType="clickEffect">
                                  <p:stCondLst>
                                    <p:cond delay="0"/>
                                  </p:stCondLst>
                                  <p:childTnLst>
                                    <p:set>
                                      <p:cBhvr>
                                        <p:cTn id="55" dur="1" fill="hold">
                                          <p:stCondLst>
                                            <p:cond delay="0"/>
                                          </p:stCondLst>
                                        </p:cTn>
                                        <p:tgtEl>
                                          <p:spTgt spid="35852"/>
                                        </p:tgtEl>
                                        <p:attrNameLst>
                                          <p:attrName>style.visibility</p:attrName>
                                        </p:attrNameLst>
                                      </p:cBhvr>
                                      <p:to>
                                        <p:strVal val="visible"/>
                                      </p:to>
                                    </p:set>
                                    <p:anim calcmode="lin" valueType="num">
                                      <p:cBhvr>
                                        <p:cTn id="56" dur="500" fill="hold"/>
                                        <p:tgtEl>
                                          <p:spTgt spid="35852"/>
                                        </p:tgtEl>
                                        <p:attrNameLst>
                                          <p:attrName>ppt_w</p:attrName>
                                        </p:attrNameLst>
                                      </p:cBhvr>
                                      <p:tavLst>
                                        <p:tav tm="0">
                                          <p:val>
                                            <p:fltVal val="0"/>
                                          </p:val>
                                        </p:tav>
                                        <p:tav tm="100000">
                                          <p:val>
                                            <p:strVal val="#ppt_w"/>
                                          </p:val>
                                        </p:tav>
                                      </p:tavLst>
                                    </p:anim>
                                    <p:anim calcmode="lin" valueType="num">
                                      <p:cBhvr>
                                        <p:cTn id="57" dur="500" fill="hold"/>
                                        <p:tgtEl>
                                          <p:spTgt spid="35852"/>
                                        </p:tgtEl>
                                        <p:attrNameLst>
                                          <p:attrName>ppt_h</p:attrName>
                                        </p:attrNameLst>
                                      </p:cBhvr>
                                      <p:tavLst>
                                        <p:tav tm="0">
                                          <p:val>
                                            <p:fltVal val="0"/>
                                          </p:val>
                                        </p:tav>
                                        <p:tav tm="100000">
                                          <p:val>
                                            <p:strVal val="#ppt_h"/>
                                          </p:val>
                                        </p:tav>
                                      </p:tavLst>
                                    </p:anim>
                                  </p:childTnLst>
                                </p:cTn>
                              </p:par>
                            </p:childTnLst>
                          </p:cTn>
                        </p:par>
                        <p:par>
                          <p:cTn id="58" fill="hold">
                            <p:stCondLst>
                              <p:cond delay="500"/>
                            </p:stCondLst>
                            <p:childTnLst>
                              <p:par>
                                <p:cTn id="59" presetID="27" presetClass="entr" presetSubtype="0" fill="hold" grpId="0" nodeType="afterEffect">
                                  <p:stCondLst>
                                    <p:cond delay="0"/>
                                  </p:stCondLst>
                                  <p:iterate type="lt">
                                    <p:tmPct val="50000"/>
                                  </p:iterate>
                                  <p:childTnLst>
                                    <p:set>
                                      <p:cBhvr>
                                        <p:cTn id="60" dur="1" fill="hold">
                                          <p:stCondLst>
                                            <p:cond delay="0"/>
                                          </p:stCondLst>
                                        </p:cTn>
                                        <p:tgtEl>
                                          <p:spTgt spid="35869"/>
                                        </p:tgtEl>
                                        <p:attrNameLst>
                                          <p:attrName>style.visibility</p:attrName>
                                        </p:attrNameLst>
                                      </p:cBhvr>
                                      <p:to>
                                        <p:strVal val="visible"/>
                                      </p:to>
                                    </p:set>
                                    <p:anim calcmode="discrete" valueType="clr">
                                      <p:cBhvr override="childStyle">
                                        <p:cTn id="61" dur="80"/>
                                        <p:tgtEl>
                                          <p:spTgt spid="35869"/>
                                        </p:tgtEl>
                                        <p:attrNameLst>
                                          <p:attrName>style.color</p:attrName>
                                        </p:attrNameLst>
                                      </p:cBhvr>
                                      <p:tavLst>
                                        <p:tav tm="0">
                                          <p:val>
                                            <p:clrVal>
                                              <a:schemeClr val="accent2"/>
                                            </p:clrVal>
                                          </p:val>
                                        </p:tav>
                                        <p:tav tm="50000">
                                          <p:val>
                                            <p:clrVal>
                                              <a:schemeClr val="hlink"/>
                                            </p:clrVal>
                                          </p:val>
                                        </p:tav>
                                      </p:tavLst>
                                    </p:anim>
                                    <p:anim calcmode="discrete" valueType="clr">
                                      <p:cBhvr>
                                        <p:cTn id="62" dur="80"/>
                                        <p:tgtEl>
                                          <p:spTgt spid="35869"/>
                                        </p:tgtEl>
                                        <p:attrNameLst>
                                          <p:attrName>fillcolor</p:attrName>
                                        </p:attrNameLst>
                                      </p:cBhvr>
                                      <p:tavLst>
                                        <p:tav tm="0">
                                          <p:val>
                                            <p:clrVal>
                                              <a:schemeClr val="accent2"/>
                                            </p:clrVal>
                                          </p:val>
                                        </p:tav>
                                        <p:tav tm="50000">
                                          <p:val>
                                            <p:clrVal>
                                              <a:schemeClr val="hlink"/>
                                            </p:clrVal>
                                          </p:val>
                                        </p:tav>
                                      </p:tavLst>
                                    </p:anim>
                                    <p:set>
                                      <p:cBhvr>
                                        <p:cTn id="63" dur="80"/>
                                        <p:tgtEl>
                                          <p:spTgt spid="35869"/>
                                        </p:tgtEl>
                                        <p:attrNameLst>
                                          <p:attrName>fill.type</p:attrName>
                                        </p:attrNameLst>
                                      </p:cBhvr>
                                      <p:to>
                                        <p:strVal val="solid"/>
                                      </p:to>
                                    </p:set>
                                  </p:childTnLst>
                                </p:cTn>
                              </p:par>
                              <p:par>
                                <p:cTn id="64" presetID="17" presetClass="entr" presetSubtype="8" fill="hold" grpId="0" nodeType="withEffect">
                                  <p:stCondLst>
                                    <p:cond delay="0"/>
                                  </p:stCondLst>
                                  <p:childTnLst>
                                    <p:set>
                                      <p:cBhvr>
                                        <p:cTn id="65" dur="1" fill="hold">
                                          <p:stCondLst>
                                            <p:cond delay="0"/>
                                          </p:stCondLst>
                                        </p:cTn>
                                        <p:tgtEl>
                                          <p:spTgt spid="35875"/>
                                        </p:tgtEl>
                                        <p:attrNameLst>
                                          <p:attrName>style.visibility</p:attrName>
                                        </p:attrNameLst>
                                      </p:cBhvr>
                                      <p:to>
                                        <p:strVal val="visible"/>
                                      </p:to>
                                    </p:set>
                                    <p:anim calcmode="lin" valueType="num">
                                      <p:cBhvr>
                                        <p:cTn id="66" dur="2000" fill="hold"/>
                                        <p:tgtEl>
                                          <p:spTgt spid="35875"/>
                                        </p:tgtEl>
                                        <p:attrNameLst>
                                          <p:attrName>ppt_x</p:attrName>
                                        </p:attrNameLst>
                                      </p:cBhvr>
                                      <p:tavLst>
                                        <p:tav tm="0">
                                          <p:val>
                                            <p:strVal val="#ppt_x-#ppt_w/2"/>
                                          </p:val>
                                        </p:tav>
                                        <p:tav tm="100000">
                                          <p:val>
                                            <p:strVal val="#ppt_x"/>
                                          </p:val>
                                        </p:tav>
                                      </p:tavLst>
                                    </p:anim>
                                    <p:anim calcmode="lin" valueType="num">
                                      <p:cBhvr>
                                        <p:cTn id="67" dur="2000" fill="hold"/>
                                        <p:tgtEl>
                                          <p:spTgt spid="35875"/>
                                        </p:tgtEl>
                                        <p:attrNameLst>
                                          <p:attrName>ppt_y</p:attrName>
                                        </p:attrNameLst>
                                      </p:cBhvr>
                                      <p:tavLst>
                                        <p:tav tm="0">
                                          <p:val>
                                            <p:strVal val="#ppt_y"/>
                                          </p:val>
                                        </p:tav>
                                        <p:tav tm="100000">
                                          <p:val>
                                            <p:strVal val="#ppt_y"/>
                                          </p:val>
                                        </p:tav>
                                      </p:tavLst>
                                    </p:anim>
                                    <p:anim calcmode="lin" valueType="num">
                                      <p:cBhvr>
                                        <p:cTn id="68" dur="2000" fill="hold"/>
                                        <p:tgtEl>
                                          <p:spTgt spid="35875"/>
                                        </p:tgtEl>
                                        <p:attrNameLst>
                                          <p:attrName>ppt_w</p:attrName>
                                        </p:attrNameLst>
                                      </p:cBhvr>
                                      <p:tavLst>
                                        <p:tav tm="0">
                                          <p:val>
                                            <p:fltVal val="0"/>
                                          </p:val>
                                        </p:tav>
                                        <p:tav tm="100000">
                                          <p:val>
                                            <p:strVal val="#ppt_w"/>
                                          </p:val>
                                        </p:tav>
                                      </p:tavLst>
                                    </p:anim>
                                    <p:anim calcmode="lin" valueType="num">
                                      <p:cBhvr>
                                        <p:cTn id="69" dur="2000" fill="hold"/>
                                        <p:tgtEl>
                                          <p:spTgt spid="35875"/>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35870"/>
                                        </p:tgtEl>
                                        <p:attrNameLst>
                                          <p:attrName>style.visibility</p:attrName>
                                        </p:attrNameLst>
                                      </p:cBhvr>
                                      <p:to>
                                        <p:strVal val="visible"/>
                                      </p:to>
                                    </p:set>
                                    <p:anim calcmode="discrete" valueType="clr">
                                      <p:cBhvr override="childStyle">
                                        <p:cTn id="74" dur="80"/>
                                        <p:tgtEl>
                                          <p:spTgt spid="35870"/>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35870"/>
                                        </p:tgtEl>
                                        <p:attrNameLst>
                                          <p:attrName>fillcolor</p:attrName>
                                        </p:attrNameLst>
                                      </p:cBhvr>
                                      <p:tavLst>
                                        <p:tav tm="0">
                                          <p:val>
                                            <p:clrVal>
                                              <a:schemeClr val="accent2"/>
                                            </p:clrVal>
                                          </p:val>
                                        </p:tav>
                                        <p:tav tm="50000">
                                          <p:val>
                                            <p:clrVal>
                                              <a:schemeClr val="hlink"/>
                                            </p:clrVal>
                                          </p:val>
                                        </p:tav>
                                      </p:tavLst>
                                    </p:anim>
                                    <p:set>
                                      <p:cBhvr>
                                        <p:cTn id="76" dur="80"/>
                                        <p:tgtEl>
                                          <p:spTgt spid="35870"/>
                                        </p:tgtEl>
                                        <p:attrNameLst>
                                          <p:attrName>fill.type</p:attrName>
                                        </p:attrNameLst>
                                      </p:cBhvr>
                                      <p:to>
                                        <p:strVal val="solid"/>
                                      </p:to>
                                    </p:set>
                                  </p:childTnLst>
                                </p:cTn>
                              </p:par>
                            </p:childTnLst>
                          </p:cTn>
                        </p:par>
                        <p:par>
                          <p:cTn id="77" fill="hold">
                            <p:stCondLst>
                              <p:cond delay="1880"/>
                            </p:stCondLst>
                            <p:childTnLst>
                              <p:par>
                                <p:cTn id="78" presetID="7" presetClass="entr" presetSubtype="2" fill="hold" grpId="0" nodeType="afterEffect">
                                  <p:stCondLst>
                                    <p:cond delay="1000"/>
                                  </p:stCondLst>
                                  <p:childTnLst>
                                    <p:set>
                                      <p:cBhvr>
                                        <p:cTn id="79" dur="1" fill="hold">
                                          <p:stCondLst>
                                            <p:cond delay="0"/>
                                          </p:stCondLst>
                                        </p:cTn>
                                        <p:tgtEl>
                                          <p:spTgt spid="35903"/>
                                        </p:tgtEl>
                                        <p:attrNameLst>
                                          <p:attrName>style.visibility</p:attrName>
                                        </p:attrNameLst>
                                      </p:cBhvr>
                                      <p:to>
                                        <p:strVal val="visible"/>
                                      </p:to>
                                    </p:set>
                                    <p:anim calcmode="lin" valueType="num">
                                      <p:cBhvr additive="base">
                                        <p:cTn id="80" dur="2000" fill="hold"/>
                                        <p:tgtEl>
                                          <p:spTgt spid="35903"/>
                                        </p:tgtEl>
                                        <p:attrNameLst>
                                          <p:attrName>ppt_x</p:attrName>
                                        </p:attrNameLst>
                                      </p:cBhvr>
                                      <p:tavLst>
                                        <p:tav tm="0">
                                          <p:val>
                                            <p:strVal val="1+#ppt_w/2"/>
                                          </p:val>
                                        </p:tav>
                                        <p:tav tm="100000">
                                          <p:val>
                                            <p:strVal val="#ppt_x"/>
                                          </p:val>
                                        </p:tav>
                                      </p:tavLst>
                                    </p:anim>
                                    <p:anim calcmode="lin" valueType="num">
                                      <p:cBhvr additive="base">
                                        <p:cTn id="81" dur="2000" fill="hold"/>
                                        <p:tgtEl>
                                          <p:spTgt spid="35903"/>
                                        </p:tgtEl>
                                        <p:attrNameLst>
                                          <p:attrName>ppt_y</p:attrName>
                                        </p:attrNameLst>
                                      </p:cBhvr>
                                      <p:tavLst>
                                        <p:tav tm="0">
                                          <p:val>
                                            <p:strVal val="#ppt_y"/>
                                          </p:val>
                                        </p:tav>
                                        <p:tav tm="100000">
                                          <p:val>
                                            <p:strVal val="#ppt_y"/>
                                          </p:val>
                                        </p:tav>
                                      </p:tavLst>
                                    </p:anim>
                                  </p:childTnLst>
                                </p:cTn>
                              </p:par>
                            </p:childTnLst>
                          </p:cTn>
                        </p:par>
                        <p:par>
                          <p:cTn id="82" fill="hold">
                            <p:stCondLst>
                              <p:cond delay="4880"/>
                            </p:stCondLst>
                            <p:childTnLst>
                              <p:par>
                                <p:cTn id="83" presetID="7" presetClass="entr" presetSubtype="2" fill="hold" grpId="0" nodeType="afterEffect">
                                  <p:stCondLst>
                                    <p:cond delay="0"/>
                                  </p:stCondLst>
                                  <p:childTnLst>
                                    <p:set>
                                      <p:cBhvr>
                                        <p:cTn id="84" dur="1" fill="hold">
                                          <p:stCondLst>
                                            <p:cond delay="0"/>
                                          </p:stCondLst>
                                        </p:cTn>
                                        <p:tgtEl>
                                          <p:spTgt spid="35904"/>
                                        </p:tgtEl>
                                        <p:attrNameLst>
                                          <p:attrName>style.visibility</p:attrName>
                                        </p:attrNameLst>
                                      </p:cBhvr>
                                      <p:to>
                                        <p:strVal val="visible"/>
                                      </p:to>
                                    </p:set>
                                    <p:anim calcmode="lin" valueType="num">
                                      <p:cBhvr additive="base">
                                        <p:cTn id="85" dur="2000" fill="hold"/>
                                        <p:tgtEl>
                                          <p:spTgt spid="35904"/>
                                        </p:tgtEl>
                                        <p:attrNameLst>
                                          <p:attrName>ppt_x</p:attrName>
                                        </p:attrNameLst>
                                      </p:cBhvr>
                                      <p:tavLst>
                                        <p:tav tm="0">
                                          <p:val>
                                            <p:strVal val="1+#ppt_w/2"/>
                                          </p:val>
                                        </p:tav>
                                        <p:tav tm="100000">
                                          <p:val>
                                            <p:strVal val="#ppt_x"/>
                                          </p:val>
                                        </p:tav>
                                      </p:tavLst>
                                    </p:anim>
                                    <p:anim calcmode="lin" valueType="num">
                                      <p:cBhvr additive="base">
                                        <p:cTn id="86" dur="2000" fill="hold"/>
                                        <p:tgtEl>
                                          <p:spTgt spid="35904"/>
                                        </p:tgtEl>
                                        <p:attrNameLst>
                                          <p:attrName>ppt_y</p:attrName>
                                        </p:attrNameLst>
                                      </p:cBhvr>
                                      <p:tavLst>
                                        <p:tav tm="0">
                                          <p:val>
                                            <p:strVal val="#ppt_y"/>
                                          </p:val>
                                        </p:tav>
                                        <p:tav tm="100000">
                                          <p:val>
                                            <p:strVal val="#ppt_y"/>
                                          </p:val>
                                        </p:tav>
                                      </p:tavLst>
                                    </p:anim>
                                  </p:childTnLst>
                                </p:cTn>
                              </p:par>
                            </p:childTnLst>
                          </p:cTn>
                        </p:par>
                        <p:par>
                          <p:cTn id="87" fill="hold">
                            <p:stCondLst>
                              <p:cond delay="6880"/>
                            </p:stCondLst>
                            <p:childTnLst>
                              <p:par>
                                <p:cTn id="88" presetID="7" presetClass="entr" presetSubtype="2" fill="hold" grpId="0" nodeType="afterEffect">
                                  <p:stCondLst>
                                    <p:cond delay="0"/>
                                  </p:stCondLst>
                                  <p:childTnLst>
                                    <p:set>
                                      <p:cBhvr>
                                        <p:cTn id="89" dur="1" fill="hold">
                                          <p:stCondLst>
                                            <p:cond delay="0"/>
                                          </p:stCondLst>
                                        </p:cTn>
                                        <p:tgtEl>
                                          <p:spTgt spid="35905"/>
                                        </p:tgtEl>
                                        <p:attrNameLst>
                                          <p:attrName>style.visibility</p:attrName>
                                        </p:attrNameLst>
                                      </p:cBhvr>
                                      <p:to>
                                        <p:strVal val="visible"/>
                                      </p:to>
                                    </p:set>
                                    <p:anim calcmode="lin" valueType="num">
                                      <p:cBhvr additive="base">
                                        <p:cTn id="90" dur="2000" fill="hold"/>
                                        <p:tgtEl>
                                          <p:spTgt spid="35905"/>
                                        </p:tgtEl>
                                        <p:attrNameLst>
                                          <p:attrName>ppt_x</p:attrName>
                                        </p:attrNameLst>
                                      </p:cBhvr>
                                      <p:tavLst>
                                        <p:tav tm="0">
                                          <p:val>
                                            <p:strVal val="1+#ppt_w/2"/>
                                          </p:val>
                                        </p:tav>
                                        <p:tav tm="100000">
                                          <p:val>
                                            <p:strVal val="#ppt_x"/>
                                          </p:val>
                                        </p:tav>
                                      </p:tavLst>
                                    </p:anim>
                                    <p:anim calcmode="lin" valueType="num">
                                      <p:cBhvr additive="base">
                                        <p:cTn id="91" dur="2000" fill="hold"/>
                                        <p:tgtEl>
                                          <p:spTgt spid="35905"/>
                                        </p:tgtEl>
                                        <p:attrNameLst>
                                          <p:attrName>ppt_y</p:attrName>
                                        </p:attrNameLst>
                                      </p:cBhvr>
                                      <p:tavLst>
                                        <p:tav tm="0">
                                          <p:val>
                                            <p:strVal val="#ppt_y"/>
                                          </p:val>
                                        </p:tav>
                                        <p:tav tm="100000">
                                          <p:val>
                                            <p:strVal val="#ppt_y"/>
                                          </p:val>
                                        </p:tav>
                                      </p:tavLst>
                                    </p:anim>
                                  </p:childTnLst>
                                </p:cTn>
                              </p:par>
                            </p:childTnLst>
                          </p:cTn>
                        </p:par>
                        <p:par>
                          <p:cTn id="92" fill="hold">
                            <p:stCondLst>
                              <p:cond delay="8880"/>
                            </p:stCondLst>
                            <p:childTnLst>
                              <p:par>
                                <p:cTn id="93" presetID="7" presetClass="entr" presetSubtype="2" fill="hold" grpId="0" nodeType="afterEffect">
                                  <p:stCondLst>
                                    <p:cond delay="0"/>
                                  </p:stCondLst>
                                  <p:childTnLst>
                                    <p:set>
                                      <p:cBhvr>
                                        <p:cTn id="94" dur="1" fill="hold">
                                          <p:stCondLst>
                                            <p:cond delay="0"/>
                                          </p:stCondLst>
                                        </p:cTn>
                                        <p:tgtEl>
                                          <p:spTgt spid="35902"/>
                                        </p:tgtEl>
                                        <p:attrNameLst>
                                          <p:attrName>style.visibility</p:attrName>
                                        </p:attrNameLst>
                                      </p:cBhvr>
                                      <p:to>
                                        <p:strVal val="visible"/>
                                      </p:to>
                                    </p:set>
                                    <p:anim calcmode="lin" valueType="num">
                                      <p:cBhvr additive="base">
                                        <p:cTn id="95" dur="2000" fill="hold"/>
                                        <p:tgtEl>
                                          <p:spTgt spid="35902"/>
                                        </p:tgtEl>
                                        <p:attrNameLst>
                                          <p:attrName>ppt_x</p:attrName>
                                        </p:attrNameLst>
                                      </p:cBhvr>
                                      <p:tavLst>
                                        <p:tav tm="0">
                                          <p:val>
                                            <p:strVal val="1+#ppt_w/2"/>
                                          </p:val>
                                        </p:tav>
                                        <p:tav tm="100000">
                                          <p:val>
                                            <p:strVal val="#ppt_x"/>
                                          </p:val>
                                        </p:tav>
                                      </p:tavLst>
                                    </p:anim>
                                    <p:anim calcmode="lin" valueType="num">
                                      <p:cBhvr additive="base">
                                        <p:cTn id="96" dur="2000" fill="hold"/>
                                        <p:tgtEl>
                                          <p:spTgt spid="35902"/>
                                        </p:tgtEl>
                                        <p:attrNameLst>
                                          <p:attrName>ppt_y</p:attrName>
                                        </p:attrNameLst>
                                      </p:cBhvr>
                                      <p:tavLst>
                                        <p:tav tm="0">
                                          <p:val>
                                            <p:strVal val="#ppt_y"/>
                                          </p:val>
                                        </p:tav>
                                        <p:tav tm="100000">
                                          <p:val>
                                            <p:strVal val="#ppt_y"/>
                                          </p:val>
                                        </p:tav>
                                      </p:tavLst>
                                    </p:anim>
                                  </p:childTnLst>
                                </p:cTn>
                              </p:par>
                            </p:childTnLst>
                          </p:cTn>
                        </p:par>
                        <p:par>
                          <p:cTn id="97" fill="hold">
                            <p:stCondLst>
                              <p:cond delay="10880"/>
                            </p:stCondLst>
                            <p:childTnLst>
                              <p:par>
                                <p:cTn id="98" presetID="7" presetClass="entr" presetSubtype="2" fill="hold" grpId="0" nodeType="afterEffect">
                                  <p:stCondLst>
                                    <p:cond delay="0"/>
                                  </p:stCondLst>
                                  <p:childTnLst>
                                    <p:set>
                                      <p:cBhvr>
                                        <p:cTn id="99" dur="1" fill="hold">
                                          <p:stCondLst>
                                            <p:cond delay="0"/>
                                          </p:stCondLst>
                                        </p:cTn>
                                        <p:tgtEl>
                                          <p:spTgt spid="35909"/>
                                        </p:tgtEl>
                                        <p:attrNameLst>
                                          <p:attrName>style.visibility</p:attrName>
                                        </p:attrNameLst>
                                      </p:cBhvr>
                                      <p:to>
                                        <p:strVal val="visible"/>
                                      </p:to>
                                    </p:set>
                                    <p:anim calcmode="lin" valueType="num">
                                      <p:cBhvr additive="base">
                                        <p:cTn id="100" dur="2000" fill="hold"/>
                                        <p:tgtEl>
                                          <p:spTgt spid="35909"/>
                                        </p:tgtEl>
                                        <p:attrNameLst>
                                          <p:attrName>ppt_x</p:attrName>
                                        </p:attrNameLst>
                                      </p:cBhvr>
                                      <p:tavLst>
                                        <p:tav tm="0">
                                          <p:val>
                                            <p:strVal val="1+#ppt_w/2"/>
                                          </p:val>
                                        </p:tav>
                                        <p:tav tm="100000">
                                          <p:val>
                                            <p:strVal val="#ppt_x"/>
                                          </p:val>
                                        </p:tav>
                                      </p:tavLst>
                                    </p:anim>
                                    <p:anim calcmode="lin" valueType="num">
                                      <p:cBhvr additive="base">
                                        <p:cTn id="101" dur="2000" fill="hold"/>
                                        <p:tgtEl>
                                          <p:spTgt spid="35909"/>
                                        </p:tgtEl>
                                        <p:attrNameLst>
                                          <p:attrName>ppt_y</p:attrName>
                                        </p:attrNameLst>
                                      </p:cBhvr>
                                      <p:tavLst>
                                        <p:tav tm="0">
                                          <p:val>
                                            <p:strVal val="#ppt_y"/>
                                          </p:val>
                                        </p:tav>
                                        <p:tav tm="100000">
                                          <p:val>
                                            <p:strVal val="#ppt_y"/>
                                          </p:val>
                                        </p:tav>
                                      </p:tavLst>
                                    </p:anim>
                                  </p:childTnLst>
                                </p:cTn>
                              </p:par>
                            </p:childTnLst>
                          </p:cTn>
                        </p:par>
                        <p:par>
                          <p:cTn id="102" fill="hold">
                            <p:stCondLst>
                              <p:cond delay="12880"/>
                            </p:stCondLst>
                            <p:childTnLst>
                              <p:par>
                                <p:cTn id="103" presetID="7" presetClass="entr" presetSubtype="2" fill="hold" grpId="0" nodeType="afterEffect">
                                  <p:stCondLst>
                                    <p:cond delay="0"/>
                                  </p:stCondLst>
                                  <p:childTnLst>
                                    <p:set>
                                      <p:cBhvr>
                                        <p:cTn id="104" dur="1" fill="hold">
                                          <p:stCondLst>
                                            <p:cond delay="0"/>
                                          </p:stCondLst>
                                        </p:cTn>
                                        <p:tgtEl>
                                          <p:spTgt spid="35907"/>
                                        </p:tgtEl>
                                        <p:attrNameLst>
                                          <p:attrName>style.visibility</p:attrName>
                                        </p:attrNameLst>
                                      </p:cBhvr>
                                      <p:to>
                                        <p:strVal val="visible"/>
                                      </p:to>
                                    </p:set>
                                    <p:anim calcmode="lin" valueType="num">
                                      <p:cBhvr additive="base">
                                        <p:cTn id="105" dur="2000" fill="hold"/>
                                        <p:tgtEl>
                                          <p:spTgt spid="35907"/>
                                        </p:tgtEl>
                                        <p:attrNameLst>
                                          <p:attrName>ppt_x</p:attrName>
                                        </p:attrNameLst>
                                      </p:cBhvr>
                                      <p:tavLst>
                                        <p:tav tm="0">
                                          <p:val>
                                            <p:strVal val="1+#ppt_w/2"/>
                                          </p:val>
                                        </p:tav>
                                        <p:tav tm="100000">
                                          <p:val>
                                            <p:strVal val="#ppt_x"/>
                                          </p:val>
                                        </p:tav>
                                      </p:tavLst>
                                    </p:anim>
                                    <p:anim calcmode="lin" valueType="num">
                                      <p:cBhvr additive="base">
                                        <p:cTn id="106" dur="2000" fill="hold"/>
                                        <p:tgtEl>
                                          <p:spTgt spid="35907"/>
                                        </p:tgtEl>
                                        <p:attrNameLst>
                                          <p:attrName>ppt_y</p:attrName>
                                        </p:attrNameLst>
                                      </p:cBhvr>
                                      <p:tavLst>
                                        <p:tav tm="0">
                                          <p:val>
                                            <p:strVal val="#ppt_y"/>
                                          </p:val>
                                        </p:tav>
                                        <p:tav tm="100000">
                                          <p:val>
                                            <p:strVal val="#ppt_y"/>
                                          </p:val>
                                        </p:tav>
                                      </p:tavLst>
                                    </p:anim>
                                  </p:childTnLst>
                                </p:cTn>
                              </p:par>
                            </p:childTnLst>
                          </p:cTn>
                        </p:par>
                        <p:par>
                          <p:cTn id="107" fill="hold">
                            <p:stCondLst>
                              <p:cond delay="14880"/>
                            </p:stCondLst>
                            <p:childTnLst>
                              <p:par>
                                <p:cTn id="108" presetID="7" presetClass="entr" presetSubtype="2" fill="hold" grpId="0" nodeType="afterEffect">
                                  <p:stCondLst>
                                    <p:cond delay="0"/>
                                  </p:stCondLst>
                                  <p:childTnLst>
                                    <p:set>
                                      <p:cBhvr>
                                        <p:cTn id="109" dur="1" fill="hold">
                                          <p:stCondLst>
                                            <p:cond delay="0"/>
                                          </p:stCondLst>
                                        </p:cTn>
                                        <p:tgtEl>
                                          <p:spTgt spid="35908"/>
                                        </p:tgtEl>
                                        <p:attrNameLst>
                                          <p:attrName>style.visibility</p:attrName>
                                        </p:attrNameLst>
                                      </p:cBhvr>
                                      <p:to>
                                        <p:strVal val="visible"/>
                                      </p:to>
                                    </p:set>
                                    <p:anim calcmode="lin" valueType="num">
                                      <p:cBhvr additive="base">
                                        <p:cTn id="110" dur="2000" fill="hold"/>
                                        <p:tgtEl>
                                          <p:spTgt spid="35908"/>
                                        </p:tgtEl>
                                        <p:attrNameLst>
                                          <p:attrName>ppt_x</p:attrName>
                                        </p:attrNameLst>
                                      </p:cBhvr>
                                      <p:tavLst>
                                        <p:tav tm="0">
                                          <p:val>
                                            <p:strVal val="1+#ppt_w/2"/>
                                          </p:val>
                                        </p:tav>
                                        <p:tav tm="100000">
                                          <p:val>
                                            <p:strVal val="#ppt_x"/>
                                          </p:val>
                                        </p:tav>
                                      </p:tavLst>
                                    </p:anim>
                                    <p:anim calcmode="lin" valueType="num">
                                      <p:cBhvr additive="base">
                                        <p:cTn id="111" dur="2000" fill="hold"/>
                                        <p:tgtEl>
                                          <p:spTgt spid="35908"/>
                                        </p:tgtEl>
                                        <p:attrNameLst>
                                          <p:attrName>ppt_y</p:attrName>
                                        </p:attrNameLst>
                                      </p:cBhvr>
                                      <p:tavLst>
                                        <p:tav tm="0">
                                          <p:val>
                                            <p:strVal val="#ppt_y"/>
                                          </p:val>
                                        </p:tav>
                                        <p:tav tm="100000">
                                          <p:val>
                                            <p:strVal val="#ppt_y"/>
                                          </p:val>
                                        </p:tav>
                                      </p:tavLst>
                                    </p:anim>
                                  </p:childTnLst>
                                </p:cTn>
                              </p:par>
                            </p:childTnLst>
                          </p:cTn>
                        </p:par>
                        <p:par>
                          <p:cTn id="112" fill="hold">
                            <p:stCondLst>
                              <p:cond delay="16880"/>
                            </p:stCondLst>
                            <p:childTnLst>
                              <p:par>
                                <p:cTn id="113" presetID="7" presetClass="entr" presetSubtype="2" fill="hold" grpId="0" nodeType="afterEffect">
                                  <p:stCondLst>
                                    <p:cond delay="0"/>
                                  </p:stCondLst>
                                  <p:childTnLst>
                                    <p:set>
                                      <p:cBhvr>
                                        <p:cTn id="114" dur="1" fill="hold">
                                          <p:stCondLst>
                                            <p:cond delay="0"/>
                                          </p:stCondLst>
                                        </p:cTn>
                                        <p:tgtEl>
                                          <p:spTgt spid="35910"/>
                                        </p:tgtEl>
                                        <p:attrNameLst>
                                          <p:attrName>style.visibility</p:attrName>
                                        </p:attrNameLst>
                                      </p:cBhvr>
                                      <p:to>
                                        <p:strVal val="visible"/>
                                      </p:to>
                                    </p:set>
                                    <p:anim calcmode="lin" valueType="num">
                                      <p:cBhvr additive="base">
                                        <p:cTn id="115" dur="2000" fill="hold"/>
                                        <p:tgtEl>
                                          <p:spTgt spid="35910"/>
                                        </p:tgtEl>
                                        <p:attrNameLst>
                                          <p:attrName>ppt_x</p:attrName>
                                        </p:attrNameLst>
                                      </p:cBhvr>
                                      <p:tavLst>
                                        <p:tav tm="0">
                                          <p:val>
                                            <p:strVal val="1+#ppt_w/2"/>
                                          </p:val>
                                        </p:tav>
                                        <p:tav tm="100000">
                                          <p:val>
                                            <p:strVal val="#ppt_x"/>
                                          </p:val>
                                        </p:tav>
                                      </p:tavLst>
                                    </p:anim>
                                    <p:anim calcmode="lin" valueType="num">
                                      <p:cBhvr additive="base">
                                        <p:cTn id="116" dur="2000" fill="hold"/>
                                        <p:tgtEl>
                                          <p:spTgt spid="35910"/>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3" presetClass="entr" presetSubtype="16" fill="hold" nodeType="clickEffect">
                                  <p:stCondLst>
                                    <p:cond delay="0"/>
                                  </p:stCondLst>
                                  <p:childTnLst>
                                    <p:set>
                                      <p:cBhvr>
                                        <p:cTn id="120" dur="1" fill="hold">
                                          <p:stCondLst>
                                            <p:cond delay="0"/>
                                          </p:stCondLst>
                                        </p:cTn>
                                        <p:tgtEl>
                                          <p:spTgt spid="35856"/>
                                        </p:tgtEl>
                                        <p:attrNameLst>
                                          <p:attrName>style.visibility</p:attrName>
                                        </p:attrNameLst>
                                      </p:cBhvr>
                                      <p:to>
                                        <p:strVal val="visible"/>
                                      </p:to>
                                    </p:set>
                                    <p:anim calcmode="lin" valueType="num">
                                      <p:cBhvr>
                                        <p:cTn id="121" dur="500" fill="hold"/>
                                        <p:tgtEl>
                                          <p:spTgt spid="35856"/>
                                        </p:tgtEl>
                                        <p:attrNameLst>
                                          <p:attrName>ppt_w</p:attrName>
                                        </p:attrNameLst>
                                      </p:cBhvr>
                                      <p:tavLst>
                                        <p:tav tm="0">
                                          <p:val>
                                            <p:fltVal val="0"/>
                                          </p:val>
                                        </p:tav>
                                        <p:tav tm="100000">
                                          <p:val>
                                            <p:strVal val="#ppt_w"/>
                                          </p:val>
                                        </p:tav>
                                      </p:tavLst>
                                    </p:anim>
                                    <p:anim calcmode="lin" valueType="num">
                                      <p:cBhvr>
                                        <p:cTn id="122" dur="500" fill="hold"/>
                                        <p:tgtEl>
                                          <p:spTgt spid="35856"/>
                                        </p:tgtEl>
                                        <p:attrNameLst>
                                          <p:attrName>ppt_h</p:attrName>
                                        </p:attrNameLst>
                                      </p:cBhvr>
                                      <p:tavLst>
                                        <p:tav tm="0">
                                          <p:val>
                                            <p:fltVal val="0"/>
                                          </p:val>
                                        </p:tav>
                                        <p:tav tm="100000">
                                          <p:val>
                                            <p:strVal val="#ppt_h"/>
                                          </p:val>
                                        </p:tav>
                                      </p:tavLst>
                                    </p:anim>
                                  </p:childTnLst>
                                </p:cTn>
                              </p:par>
                            </p:childTnLst>
                          </p:cTn>
                        </p:par>
                        <p:par>
                          <p:cTn id="123" fill="hold">
                            <p:stCondLst>
                              <p:cond delay="500"/>
                            </p:stCondLst>
                            <p:childTnLst>
                              <p:par>
                                <p:cTn id="124" presetID="27" presetClass="entr" presetSubtype="0" fill="hold" grpId="0" nodeType="afterEffect">
                                  <p:stCondLst>
                                    <p:cond delay="0"/>
                                  </p:stCondLst>
                                  <p:iterate type="lt">
                                    <p:tmPct val="50000"/>
                                  </p:iterate>
                                  <p:childTnLst>
                                    <p:set>
                                      <p:cBhvr>
                                        <p:cTn id="125" dur="1" fill="hold">
                                          <p:stCondLst>
                                            <p:cond delay="0"/>
                                          </p:stCondLst>
                                        </p:cTn>
                                        <p:tgtEl>
                                          <p:spTgt spid="35871"/>
                                        </p:tgtEl>
                                        <p:attrNameLst>
                                          <p:attrName>style.visibility</p:attrName>
                                        </p:attrNameLst>
                                      </p:cBhvr>
                                      <p:to>
                                        <p:strVal val="visible"/>
                                      </p:to>
                                    </p:set>
                                    <p:anim calcmode="discrete" valueType="clr">
                                      <p:cBhvr override="childStyle">
                                        <p:cTn id="126" dur="80"/>
                                        <p:tgtEl>
                                          <p:spTgt spid="35871"/>
                                        </p:tgtEl>
                                        <p:attrNameLst>
                                          <p:attrName>style.color</p:attrName>
                                        </p:attrNameLst>
                                      </p:cBhvr>
                                      <p:tavLst>
                                        <p:tav tm="0">
                                          <p:val>
                                            <p:clrVal>
                                              <a:schemeClr val="accent2"/>
                                            </p:clrVal>
                                          </p:val>
                                        </p:tav>
                                        <p:tav tm="50000">
                                          <p:val>
                                            <p:clrVal>
                                              <a:schemeClr val="hlink"/>
                                            </p:clrVal>
                                          </p:val>
                                        </p:tav>
                                      </p:tavLst>
                                    </p:anim>
                                    <p:anim calcmode="discrete" valueType="clr">
                                      <p:cBhvr>
                                        <p:cTn id="127" dur="80"/>
                                        <p:tgtEl>
                                          <p:spTgt spid="35871"/>
                                        </p:tgtEl>
                                        <p:attrNameLst>
                                          <p:attrName>fillcolor</p:attrName>
                                        </p:attrNameLst>
                                      </p:cBhvr>
                                      <p:tavLst>
                                        <p:tav tm="0">
                                          <p:val>
                                            <p:clrVal>
                                              <a:schemeClr val="accent2"/>
                                            </p:clrVal>
                                          </p:val>
                                        </p:tav>
                                        <p:tav tm="50000">
                                          <p:val>
                                            <p:clrVal>
                                              <a:schemeClr val="hlink"/>
                                            </p:clrVal>
                                          </p:val>
                                        </p:tav>
                                      </p:tavLst>
                                    </p:anim>
                                    <p:set>
                                      <p:cBhvr>
                                        <p:cTn id="128" dur="80"/>
                                        <p:tgtEl>
                                          <p:spTgt spid="35871"/>
                                        </p:tgtEl>
                                        <p:attrNameLst>
                                          <p:attrName>fill.type</p:attrName>
                                        </p:attrNameLst>
                                      </p:cBhvr>
                                      <p:to>
                                        <p:strVal val="solid"/>
                                      </p:to>
                                    </p:set>
                                  </p:childTnLst>
                                </p:cTn>
                              </p:par>
                              <p:par>
                                <p:cTn id="129" presetID="17" presetClass="entr" presetSubtype="8" fill="hold" grpId="0" nodeType="withEffect">
                                  <p:stCondLst>
                                    <p:cond delay="0"/>
                                  </p:stCondLst>
                                  <p:childTnLst>
                                    <p:set>
                                      <p:cBhvr>
                                        <p:cTn id="130" dur="1" fill="hold">
                                          <p:stCondLst>
                                            <p:cond delay="0"/>
                                          </p:stCondLst>
                                        </p:cTn>
                                        <p:tgtEl>
                                          <p:spTgt spid="35876"/>
                                        </p:tgtEl>
                                        <p:attrNameLst>
                                          <p:attrName>style.visibility</p:attrName>
                                        </p:attrNameLst>
                                      </p:cBhvr>
                                      <p:to>
                                        <p:strVal val="visible"/>
                                      </p:to>
                                    </p:set>
                                    <p:anim calcmode="lin" valueType="num">
                                      <p:cBhvr>
                                        <p:cTn id="131" dur="2000" fill="hold"/>
                                        <p:tgtEl>
                                          <p:spTgt spid="35876"/>
                                        </p:tgtEl>
                                        <p:attrNameLst>
                                          <p:attrName>ppt_x</p:attrName>
                                        </p:attrNameLst>
                                      </p:cBhvr>
                                      <p:tavLst>
                                        <p:tav tm="0">
                                          <p:val>
                                            <p:strVal val="#ppt_x-#ppt_w/2"/>
                                          </p:val>
                                        </p:tav>
                                        <p:tav tm="100000">
                                          <p:val>
                                            <p:strVal val="#ppt_x"/>
                                          </p:val>
                                        </p:tav>
                                      </p:tavLst>
                                    </p:anim>
                                    <p:anim calcmode="lin" valueType="num">
                                      <p:cBhvr>
                                        <p:cTn id="132" dur="2000" fill="hold"/>
                                        <p:tgtEl>
                                          <p:spTgt spid="35876"/>
                                        </p:tgtEl>
                                        <p:attrNameLst>
                                          <p:attrName>ppt_y</p:attrName>
                                        </p:attrNameLst>
                                      </p:cBhvr>
                                      <p:tavLst>
                                        <p:tav tm="0">
                                          <p:val>
                                            <p:strVal val="#ppt_y"/>
                                          </p:val>
                                        </p:tav>
                                        <p:tav tm="100000">
                                          <p:val>
                                            <p:strVal val="#ppt_y"/>
                                          </p:val>
                                        </p:tav>
                                      </p:tavLst>
                                    </p:anim>
                                    <p:anim calcmode="lin" valueType="num">
                                      <p:cBhvr>
                                        <p:cTn id="133" dur="2000" fill="hold"/>
                                        <p:tgtEl>
                                          <p:spTgt spid="35876"/>
                                        </p:tgtEl>
                                        <p:attrNameLst>
                                          <p:attrName>ppt_w</p:attrName>
                                        </p:attrNameLst>
                                      </p:cBhvr>
                                      <p:tavLst>
                                        <p:tav tm="0">
                                          <p:val>
                                            <p:fltVal val="0"/>
                                          </p:val>
                                        </p:tav>
                                        <p:tav tm="100000">
                                          <p:val>
                                            <p:strVal val="#ppt_w"/>
                                          </p:val>
                                        </p:tav>
                                      </p:tavLst>
                                    </p:anim>
                                    <p:anim calcmode="lin" valueType="num">
                                      <p:cBhvr>
                                        <p:cTn id="134" dur="2000" fill="hold"/>
                                        <p:tgtEl>
                                          <p:spTgt spid="35876"/>
                                        </p:tgtEl>
                                        <p:attrNameLst>
                                          <p:attrName>ppt_h</p:attrName>
                                        </p:attrNameLst>
                                      </p:cBhvr>
                                      <p:tavLst>
                                        <p:tav tm="0">
                                          <p:val>
                                            <p:strVal val="#ppt_h"/>
                                          </p:val>
                                        </p:tav>
                                        <p:tav tm="100000">
                                          <p:val>
                                            <p:strVal val="#ppt_h"/>
                                          </p:val>
                                        </p:tav>
                                      </p:tavLst>
                                    </p:anim>
                                  </p:childTnLst>
                                </p:cTn>
                              </p:par>
                            </p:childTnLst>
                          </p:cTn>
                        </p:par>
                      </p:childTnLst>
                    </p:cTn>
                  </p:par>
                  <p:par>
                    <p:cTn id="135" fill="hold">
                      <p:stCondLst>
                        <p:cond delay="indefinite"/>
                      </p:stCondLst>
                      <p:childTnLst>
                        <p:par>
                          <p:cTn id="136" fill="hold">
                            <p:stCondLst>
                              <p:cond delay="0"/>
                            </p:stCondLst>
                            <p:childTnLst>
                              <p:par>
                                <p:cTn id="137" presetID="23" presetClass="entr" presetSubtype="16" fill="hold" nodeType="clickEffect">
                                  <p:stCondLst>
                                    <p:cond delay="0"/>
                                  </p:stCondLst>
                                  <p:childTnLst>
                                    <p:set>
                                      <p:cBhvr>
                                        <p:cTn id="138" dur="1" fill="hold">
                                          <p:stCondLst>
                                            <p:cond delay="0"/>
                                          </p:stCondLst>
                                        </p:cTn>
                                        <p:tgtEl>
                                          <p:spTgt spid="35864"/>
                                        </p:tgtEl>
                                        <p:attrNameLst>
                                          <p:attrName>style.visibility</p:attrName>
                                        </p:attrNameLst>
                                      </p:cBhvr>
                                      <p:to>
                                        <p:strVal val="visible"/>
                                      </p:to>
                                    </p:set>
                                    <p:anim calcmode="lin" valueType="num">
                                      <p:cBhvr>
                                        <p:cTn id="139" dur="500" fill="hold"/>
                                        <p:tgtEl>
                                          <p:spTgt spid="35864"/>
                                        </p:tgtEl>
                                        <p:attrNameLst>
                                          <p:attrName>ppt_w</p:attrName>
                                        </p:attrNameLst>
                                      </p:cBhvr>
                                      <p:tavLst>
                                        <p:tav tm="0">
                                          <p:val>
                                            <p:fltVal val="0"/>
                                          </p:val>
                                        </p:tav>
                                        <p:tav tm="100000">
                                          <p:val>
                                            <p:strVal val="#ppt_w"/>
                                          </p:val>
                                        </p:tav>
                                      </p:tavLst>
                                    </p:anim>
                                    <p:anim calcmode="lin" valueType="num">
                                      <p:cBhvr>
                                        <p:cTn id="140" dur="500" fill="hold"/>
                                        <p:tgtEl>
                                          <p:spTgt spid="35864"/>
                                        </p:tgtEl>
                                        <p:attrNameLst>
                                          <p:attrName>ppt_h</p:attrName>
                                        </p:attrNameLst>
                                      </p:cBhvr>
                                      <p:tavLst>
                                        <p:tav tm="0">
                                          <p:val>
                                            <p:fltVal val="0"/>
                                          </p:val>
                                        </p:tav>
                                        <p:tav tm="100000">
                                          <p:val>
                                            <p:strVal val="#ppt_h"/>
                                          </p:val>
                                        </p:tav>
                                      </p:tavLst>
                                    </p:anim>
                                  </p:childTnLst>
                                </p:cTn>
                              </p:par>
                            </p:childTnLst>
                          </p:cTn>
                        </p:par>
                        <p:par>
                          <p:cTn id="141" fill="hold">
                            <p:stCondLst>
                              <p:cond delay="500"/>
                            </p:stCondLst>
                            <p:childTnLst>
                              <p:par>
                                <p:cTn id="142" presetID="27" presetClass="entr" presetSubtype="0" fill="hold" grpId="0" nodeType="afterEffect">
                                  <p:stCondLst>
                                    <p:cond delay="0"/>
                                  </p:stCondLst>
                                  <p:iterate type="lt">
                                    <p:tmPct val="50000"/>
                                  </p:iterate>
                                  <p:childTnLst>
                                    <p:set>
                                      <p:cBhvr>
                                        <p:cTn id="143" dur="1" fill="hold">
                                          <p:stCondLst>
                                            <p:cond delay="0"/>
                                          </p:stCondLst>
                                        </p:cTn>
                                        <p:tgtEl>
                                          <p:spTgt spid="35873"/>
                                        </p:tgtEl>
                                        <p:attrNameLst>
                                          <p:attrName>style.visibility</p:attrName>
                                        </p:attrNameLst>
                                      </p:cBhvr>
                                      <p:to>
                                        <p:strVal val="visible"/>
                                      </p:to>
                                    </p:set>
                                    <p:anim calcmode="discrete" valueType="clr">
                                      <p:cBhvr override="childStyle">
                                        <p:cTn id="144" dur="80"/>
                                        <p:tgtEl>
                                          <p:spTgt spid="35873"/>
                                        </p:tgtEl>
                                        <p:attrNameLst>
                                          <p:attrName>style.color</p:attrName>
                                        </p:attrNameLst>
                                      </p:cBhvr>
                                      <p:tavLst>
                                        <p:tav tm="0">
                                          <p:val>
                                            <p:clrVal>
                                              <a:schemeClr val="accent2"/>
                                            </p:clrVal>
                                          </p:val>
                                        </p:tav>
                                        <p:tav tm="50000">
                                          <p:val>
                                            <p:clrVal>
                                              <a:schemeClr val="hlink"/>
                                            </p:clrVal>
                                          </p:val>
                                        </p:tav>
                                      </p:tavLst>
                                    </p:anim>
                                    <p:anim calcmode="discrete" valueType="clr">
                                      <p:cBhvr>
                                        <p:cTn id="145" dur="80"/>
                                        <p:tgtEl>
                                          <p:spTgt spid="35873"/>
                                        </p:tgtEl>
                                        <p:attrNameLst>
                                          <p:attrName>fillcolor</p:attrName>
                                        </p:attrNameLst>
                                      </p:cBhvr>
                                      <p:tavLst>
                                        <p:tav tm="0">
                                          <p:val>
                                            <p:clrVal>
                                              <a:schemeClr val="accent2"/>
                                            </p:clrVal>
                                          </p:val>
                                        </p:tav>
                                        <p:tav tm="50000">
                                          <p:val>
                                            <p:clrVal>
                                              <a:schemeClr val="hlink"/>
                                            </p:clrVal>
                                          </p:val>
                                        </p:tav>
                                      </p:tavLst>
                                    </p:anim>
                                    <p:set>
                                      <p:cBhvr>
                                        <p:cTn id="146" dur="80"/>
                                        <p:tgtEl>
                                          <p:spTgt spid="35873"/>
                                        </p:tgtEl>
                                        <p:attrNameLst>
                                          <p:attrName>fill.type</p:attrName>
                                        </p:attrNameLst>
                                      </p:cBhvr>
                                      <p:to>
                                        <p:strVal val="solid"/>
                                      </p:to>
                                    </p:set>
                                  </p:childTnLst>
                                </p:cTn>
                              </p:par>
                              <p:par>
                                <p:cTn id="147" presetID="17" presetClass="entr" presetSubtype="8" fill="hold" grpId="0" nodeType="withEffect">
                                  <p:stCondLst>
                                    <p:cond delay="0"/>
                                  </p:stCondLst>
                                  <p:childTnLst>
                                    <p:set>
                                      <p:cBhvr>
                                        <p:cTn id="148" dur="1" fill="hold">
                                          <p:stCondLst>
                                            <p:cond delay="0"/>
                                          </p:stCondLst>
                                        </p:cTn>
                                        <p:tgtEl>
                                          <p:spTgt spid="35877"/>
                                        </p:tgtEl>
                                        <p:attrNameLst>
                                          <p:attrName>style.visibility</p:attrName>
                                        </p:attrNameLst>
                                      </p:cBhvr>
                                      <p:to>
                                        <p:strVal val="visible"/>
                                      </p:to>
                                    </p:set>
                                    <p:anim calcmode="lin" valueType="num">
                                      <p:cBhvr>
                                        <p:cTn id="149" dur="2000" fill="hold"/>
                                        <p:tgtEl>
                                          <p:spTgt spid="35877"/>
                                        </p:tgtEl>
                                        <p:attrNameLst>
                                          <p:attrName>ppt_x</p:attrName>
                                        </p:attrNameLst>
                                      </p:cBhvr>
                                      <p:tavLst>
                                        <p:tav tm="0">
                                          <p:val>
                                            <p:strVal val="#ppt_x-#ppt_w/2"/>
                                          </p:val>
                                        </p:tav>
                                        <p:tav tm="100000">
                                          <p:val>
                                            <p:strVal val="#ppt_x"/>
                                          </p:val>
                                        </p:tav>
                                      </p:tavLst>
                                    </p:anim>
                                    <p:anim calcmode="lin" valueType="num">
                                      <p:cBhvr>
                                        <p:cTn id="150" dur="2000" fill="hold"/>
                                        <p:tgtEl>
                                          <p:spTgt spid="35877"/>
                                        </p:tgtEl>
                                        <p:attrNameLst>
                                          <p:attrName>ppt_y</p:attrName>
                                        </p:attrNameLst>
                                      </p:cBhvr>
                                      <p:tavLst>
                                        <p:tav tm="0">
                                          <p:val>
                                            <p:strVal val="#ppt_y"/>
                                          </p:val>
                                        </p:tav>
                                        <p:tav tm="100000">
                                          <p:val>
                                            <p:strVal val="#ppt_y"/>
                                          </p:val>
                                        </p:tav>
                                      </p:tavLst>
                                    </p:anim>
                                    <p:anim calcmode="lin" valueType="num">
                                      <p:cBhvr>
                                        <p:cTn id="151" dur="2000" fill="hold"/>
                                        <p:tgtEl>
                                          <p:spTgt spid="35877"/>
                                        </p:tgtEl>
                                        <p:attrNameLst>
                                          <p:attrName>ppt_w</p:attrName>
                                        </p:attrNameLst>
                                      </p:cBhvr>
                                      <p:tavLst>
                                        <p:tav tm="0">
                                          <p:val>
                                            <p:fltVal val="0"/>
                                          </p:val>
                                        </p:tav>
                                        <p:tav tm="100000">
                                          <p:val>
                                            <p:strVal val="#ppt_w"/>
                                          </p:val>
                                        </p:tav>
                                      </p:tavLst>
                                    </p:anim>
                                    <p:anim calcmode="lin" valueType="num">
                                      <p:cBhvr>
                                        <p:cTn id="152" dur="2000" fill="hold"/>
                                        <p:tgtEl>
                                          <p:spTgt spid="35877"/>
                                        </p:tgtEl>
                                        <p:attrNameLst>
                                          <p:attrName>ppt_h</p:attrName>
                                        </p:attrNameLst>
                                      </p:cBhvr>
                                      <p:tavLst>
                                        <p:tav tm="0">
                                          <p:val>
                                            <p:strVal val="#ppt_h"/>
                                          </p:val>
                                        </p:tav>
                                        <p:tav tm="100000">
                                          <p:val>
                                            <p:strVal val="#ppt_h"/>
                                          </p:val>
                                        </p:tav>
                                      </p:tavLst>
                                    </p:anim>
                                  </p:childTnLst>
                                </p:cTn>
                              </p:par>
                            </p:childTnLst>
                          </p:cTn>
                        </p:par>
                        <p:par>
                          <p:cTn id="153" fill="hold">
                            <p:stCondLst>
                              <p:cond delay="3740"/>
                            </p:stCondLst>
                            <p:childTnLst>
                              <p:par>
                                <p:cTn id="154" presetID="10" presetClass="entr" presetSubtype="0" fill="hold" grpId="0" nodeType="afterEffect">
                                  <p:stCondLst>
                                    <p:cond delay="0"/>
                                  </p:stCondLst>
                                  <p:childTnLst>
                                    <p:set>
                                      <p:cBhvr>
                                        <p:cTn id="155" dur="1" fill="hold">
                                          <p:stCondLst>
                                            <p:cond delay="0"/>
                                          </p:stCondLst>
                                        </p:cTn>
                                        <p:tgtEl>
                                          <p:spTgt spid="35889"/>
                                        </p:tgtEl>
                                        <p:attrNameLst>
                                          <p:attrName>style.visibility</p:attrName>
                                        </p:attrNameLst>
                                      </p:cBhvr>
                                      <p:to>
                                        <p:strVal val="visible"/>
                                      </p:to>
                                    </p:set>
                                    <p:animEffect transition="in" filter="fade">
                                      <p:cBhvr>
                                        <p:cTn id="156" dur="2000"/>
                                        <p:tgtEl>
                                          <p:spTgt spid="35889"/>
                                        </p:tgtEl>
                                      </p:cBhvr>
                                    </p:animEffect>
                                  </p:childTnLst>
                                </p:cTn>
                              </p:par>
                            </p:childTnLst>
                          </p:cTn>
                        </p:par>
                        <p:par>
                          <p:cTn id="157" fill="hold">
                            <p:stCondLst>
                              <p:cond delay="5740"/>
                            </p:stCondLst>
                            <p:childTnLst>
                              <p:par>
                                <p:cTn id="158" presetID="10" presetClass="entr" presetSubtype="0" fill="hold" nodeType="afterEffect">
                                  <p:stCondLst>
                                    <p:cond delay="0"/>
                                  </p:stCondLst>
                                  <p:childTnLst>
                                    <p:set>
                                      <p:cBhvr>
                                        <p:cTn id="159" dur="1" fill="hold">
                                          <p:stCondLst>
                                            <p:cond delay="0"/>
                                          </p:stCondLst>
                                        </p:cTn>
                                        <p:tgtEl>
                                          <p:spTgt spid="35916"/>
                                        </p:tgtEl>
                                        <p:attrNameLst>
                                          <p:attrName>style.visibility</p:attrName>
                                        </p:attrNameLst>
                                      </p:cBhvr>
                                      <p:to>
                                        <p:strVal val="visible"/>
                                      </p:to>
                                    </p:set>
                                    <p:animEffect transition="in" filter="fade">
                                      <p:cBhvr>
                                        <p:cTn id="160" dur="2000"/>
                                        <p:tgtEl>
                                          <p:spTgt spid="35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75" grpId="0" animBg="1"/>
      <p:bldP spid="35876" grpId="0" animBg="1"/>
      <p:bldP spid="35877" grpId="0" animBg="1"/>
      <p:bldP spid="35874" grpId="0" animBg="1"/>
      <p:bldP spid="35868" grpId="0"/>
      <p:bldP spid="35869" grpId="0"/>
      <p:bldP spid="35870" grpId="0"/>
      <p:bldP spid="35871" grpId="0"/>
      <p:bldP spid="35872" grpId="0" animBg="1"/>
      <p:bldP spid="35873" grpId="0"/>
      <p:bldP spid="35902" grpId="0" animBg="1"/>
      <p:bldP spid="35903" grpId="0" animBg="1"/>
      <p:bldP spid="35904" grpId="0" animBg="1"/>
      <p:bldP spid="35905" grpId="0" animBg="1"/>
      <p:bldP spid="35907" grpId="0" animBg="1"/>
      <p:bldP spid="35908" grpId="0" animBg="1"/>
      <p:bldP spid="35909" grpId="0" animBg="1"/>
      <p:bldP spid="35910" grpId="0" animBg="1"/>
      <p:bldP spid="35911" grpId="0" animBg="1"/>
      <p:bldP spid="3588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66275"/>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37992" name="Rectangle 104"/>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sp>
        <p:nvSpPr>
          <p:cNvPr id="37979" name="Rectangle 91"/>
          <p:cNvSpPr>
            <a:spLocks noChangeArrowheads="1"/>
          </p:cNvSpPr>
          <p:nvPr/>
        </p:nvSpPr>
        <p:spPr bwMode="auto">
          <a:xfrm>
            <a:off x="250825" y="2205038"/>
            <a:ext cx="5834063" cy="792162"/>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37980" name="Rectangle 92"/>
          <p:cNvSpPr>
            <a:spLocks noChangeArrowheads="1"/>
          </p:cNvSpPr>
          <p:nvPr/>
        </p:nvSpPr>
        <p:spPr bwMode="auto">
          <a:xfrm>
            <a:off x="250825" y="3284538"/>
            <a:ext cx="4826000" cy="792162"/>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37981" name="Rectangle 93"/>
          <p:cNvSpPr>
            <a:spLocks noChangeArrowheads="1"/>
          </p:cNvSpPr>
          <p:nvPr/>
        </p:nvSpPr>
        <p:spPr bwMode="auto">
          <a:xfrm>
            <a:off x="395288" y="4365625"/>
            <a:ext cx="4826000" cy="792163"/>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37982" name="Rectangle 94"/>
          <p:cNvSpPr>
            <a:spLocks noChangeArrowheads="1"/>
          </p:cNvSpPr>
          <p:nvPr/>
        </p:nvSpPr>
        <p:spPr bwMode="auto">
          <a:xfrm>
            <a:off x="250825" y="5373688"/>
            <a:ext cx="4321175" cy="792162"/>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grpSp>
        <p:nvGrpSpPr>
          <p:cNvPr id="37976" name="Group 88"/>
          <p:cNvGrpSpPr>
            <a:grpSpLocks/>
          </p:cNvGrpSpPr>
          <p:nvPr/>
        </p:nvGrpSpPr>
        <p:grpSpPr bwMode="auto">
          <a:xfrm>
            <a:off x="5435600" y="2276475"/>
            <a:ext cx="3708400" cy="3168650"/>
            <a:chOff x="3424" y="1434"/>
            <a:chExt cx="2336" cy="1996"/>
          </a:xfrm>
        </p:grpSpPr>
        <p:sp>
          <p:nvSpPr>
            <p:cNvPr id="37969" name="Oval 81"/>
            <p:cNvSpPr>
              <a:spLocks noChangeArrowheads="1"/>
            </p:cNvSpPr>
            <p:nvPr/>
          </p:nvSpPr>
          <p:spPr bwMode="auto">
            <a:xfrm>
              <a:off x="3424" y="2886"/>
              <a:ext cx="771" cy="544"/>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70" name="Oval 82"/>
            <p:cNvSpPr>
              <a:spLocks noChangeArrowheads="1"/>
            </p:cNvSpPr>
            <p:nvPr/>
          </p:nvSpPr>
          <p:spPr bwMode="auto">
            <a:xfrm>
              <a:off x="4195" y="1979"/>
              <a:ext cx="771" cy="544"/>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71" name="Oval 83"/>
            <p:cNvSpPr>
              <a:spLocks noChangeArrowheads="1"/>
            </p:cNvSpPr>
            <p:nvPr/>
          </p:nvSpPr>
          <p:spPr bwMode="auto">
            <a:xfrm>
              <a:off x="4989" y="1979"/>
              <a:ext cx="771" cy="544"/>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68" name="Oval 80"/>
            <p:cNvSpPr>
              <a:spLocks noChangeArrowheads="1"/>
            </p:cNvSpPr>
            <p:nvPr/>
          </p:nvSpPr>
          <p:spPr bwMode="auto">
            <a:xfrm>
              <a:off x="3470" y="1842"/>
              <a:ext cx="1043" cy="590"/>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75" name="Oval 87"/>
            <p:cNvSpPr>
              <a:spLocks noChangeArrowheads="1"/>
            </p:cNvSpPr>
            <p:nvPr/>
          </p:nvSpPr>
          <p:spPr bwMode="auto">
            <a:xfrm>
              <a:off x="4558" y="1434"/>
              <a:ext cx="771" cy="544"/>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t>branches</a:t>
              </a:r>
              <a:endParaRPr lang="en-US"/>
            </a:p>
          </p:txBody>
        </p:sp>
      </p:grpSp>
      <p:sp>
        <p:nvSpPr>
          <p:cNvPr id="37892" name="Rectangle 4"/>
          <p:cNvSpPr>
            <a:spLocks noGrp="1" noChangeArrowheads="1"/>
          </p:cNvSpPr>
          <p:nvPr>
            <p:ph type="title"/>
          </p:nvPr>
        </p:nvSpPr>
        <p:spPr>
          <a:xfrm>
            <a:off x="2268538" y="476250"/>
            <a:ext cx="4762500" cy="490538"/>
          </a:xfrm>
          <a:gradFill rotWithShape="1">
            <a:gsLst>
              <a:gs pos="0">
                <a:srgbClr val="0000FF"/>
              </a:gs>
              <a:gs pos="50000">
                <a:srgbClr val="00FF99"/>
              </a:gs>
              <a:gs pos="100000">
                <a:srgbClr val="0000FF"/>
              </a:gs>
            </a:gsLst>
            <a:lin ang="2700000" scaled="1"/>
          </a:gradFill>
          <a:ln/>
        </p:spPr>
        <p:txBody>
          <a:bodyPr/>
          <a:lstStyle/>
          <a:p>
            <a:r>
              <a:rPr lang="es-ES_tradnl" sz="2400"/>
              <a:t>Putting the four steps to work</a:t>
            </a:r>
            <a:endParaRPr lang="en-US" sz="2400"/>
          </a:p>
        </p:txBody>
      </p:sp>
      <p:grpSp>
        <p:nvGrpSpPr>
          <p:cNvPr id="37893" name="Group 5"/>
          <p:cNvGrpSpPr>
            <a:grpSpLocks/>
          </p:cNvGrpSpPr>
          <p:nvPr/>
        </p:nvGrpSpPr>
        <p:grpSpPr bwMode="auto">
          <a:xfrm>
            <a:off x="0" y="188913"/>
            <a:ext cx="1619250" cy="647700"/>
            <a:chOff x="0" y="119"/>
            <a:chExt cx="1020" cy="408"/>
          </a:xfrm>
        </p:grpSpPr>
        <p:grpSp>
          <p:nvGrpSpPr>
            <p:cNvPr id="37894" name="Group 6"/>
            <p:cNvGrpSpPr>
              <a:grpSpLocks/>
            </p:cNvGrpSpPr>
            <p:nvPr/>
          </p:nvGrpSpPr>
          <p:grpSpPr bwMode="auto">
            <a:xfrm>
              <a:off x="0" y="119"/>
              <a:ext cx="1020" cy="227"/>
              <a:chOff x="0" y="0"/>
              <a:chExt cx="1020" cy="227"/>
            </a:xfrm>
          </p:grpSpPr>
          <p:grpSp>
            <p:nvGrpSpPr>
              <p:cNvPr id="37895" name="Group 7"/>
              <p:cNvGrpSpPr>
                <a:grpSpLocks/>
              </p:cNvGrpSpPr>
              <p:nvPr/>
            </p:nvGrpSpPr>
            <p:grpSpPr bwMode="auto">
              <a:xfrm>
                <a:off x="0" y="0"/>
                <a:ext cx="1020" cy="227"/>
                <a:chOff x="3288" y="890"/>
                <a:chExt cx="1452" cy="202"/>
              </a:xfrm>
            </p:grpSpPr>
            <p:sp>
              <p:nvSpPr>
                <p:cNvPr id="37896" name="Oval 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7897" name="Oval 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7898" name="Oval 1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7899" name="AutoShape 1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7900" name="Text Box 1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7901" name="Oval 1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37902" name="AutoShape 14"/>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37903" name="Rectangle 15"/>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12</a:t>
            </a:r>
            <a:endParaRPr lang="en-US" b="1">
              <a:solidFill>
                <a:schemeClr val="bg1"/>
              </a:solidFill>
            </a:endParaRPr>
          </a:p>
        </p:txBody>
      </p:sp>
      <p:grpSp>
        <p:nvGrpSpPr>
          <p:cNvPr id="37904" name="Group 16"/>
          <p:cNvGrpSpPr>
            <a:grpSpLocks/>
          </p:cNvGrpSpPr>
          <p:nvPr/>
        </p:nvGrpSpPr>
        <p:grpSpPr bwMode="auto">
          <a:xfrm>
            <a:off x="1331913" y="1052513"/>
            <a:ext cx="6551612" cy="576262"/>
            <a:chOff x="884" y="935"/>
            <a:chExt cx="4127" cy="363"/>
          </a:xfrm>
        </p:grpSpPr>
        <p:sp>
          <p:nvSpPr>
            <p:cNvPr id="37905" name="Rectangle 17"/>
            <p:cNvSpPr>
              <a:spLocks noChangeArrowheads="1"/>
            </p:cNvSpPr>
            <p:nvPr/>
          </p:nvSpPr>
          <p:spPr bwMode="auto">
            <a:xfrm>
              <a:off x="884" y="935"/>
              <a:ext cx="4127" cy="363"/>
            </a:xfrm>
            <a:prstGeom prst="rect">
              <a:avLst/>
            </a:prstGeom>
            <a:solidFill>
              <a:schemeClr val="tx1"/>
            </a:solidFill>
            <a:ln w="9525">
              <a:noFill/>
              <a:miter lim="800000"/>
              <a:headEnd/>
              <a:tailEnd/>
            </a:ln>
            <a:effectLst/>
          </p:spPr>
          <p:txBody>
            <a:bodyPr wrap="none" lIns="90000" tIns="46800" rIns="90000" bIns="46800" anchor="ctr"/>
            <a:lstStyle/>
            <a:p>
              <a:endParaRPr lang="en-US"/>
            </a:p>
          </p:txBody>
        </p:sp>
        <p:graphicFrame>
          <p:nvGraphicFramePr>
            <p:cNvPr id="37906" name="Object 18"/>
            <p:cNvGraphicFramePr>
              <a:graphicFrameLocks noChangeAspect="1"/>
            </p:cNvGraphicFramePr>
            <p:nvPr/>
          </p:nvGraphicFramePr>
          <p:xfrm>
            <a:off x="1247" y="1026"/>
            <a:ext cx="3356" cy="219"/>
          </p:xfrm>
          <a:graphic>
            <a:graphicData uri="http://schemas.openxmlformats.org/presentationml/2006/ole">
              <p:oleObj spid="_x0000_s37906" name="Document" r:id="rId3" imgW="3362400" imgH="219240" progId="ChemWindow.Document">
                <p:embed/>
              </p:oleObj>
            </a:graphicData>
          </a:graphic>
        </p:graphicFrame>
      </p:grpSp>
      <p:grpSp>
        <p:nvGrpSpPr>
          <p:cNvPr id="37983" name="Group 95"/>
          <p:cNvGrpSpPr>
            <a:grpSpLocks/>
          </p:cNvGrpSpPr>
          <p:nvPr/>
        </p:nvGrpSpPr>
        <p:grpSpPr bwMode="auto">
          <a:xfrm>
            <a:off x="1836738" y="1628775"/>
            <a:ext cx="5256212" cy="333375"/>
            <a:chOff x="1157" y="1026"/>
            <a:chExt cx="3311" cy="210"/>
          </a:xfrm>
        </p:grpSpPr>
        <p:sp>
          <p:nvSpPr>
            <p:cNvPr id="37909" name="Oval 21"/>
            <p:cNvSpPr>
              <a:spLocks noChangeArrowheads="1"/>
            </p:cNvSpPr>
            <p:nvPr/>
          </p:nvSpPr>
          <p:spPr bwMode="auto">
            <a:xfrm>
              <a:off x="3062"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4</a:t>
              </a:r>
              <a:endParaRPr lang="en-US">
                <a:solidFill>
                  <a:schemeClr val="bg1"/>
                </a:solidFill>
              </a:endParaRPr>
            </a:p>
          </p:txBody>
        </p:sp>
        <p:sp>
          <p:nvSpPr>
            <p:cNvPr id="37910" name="Oval 22"/>
            <p:cNvSpPr>
              <a:spLocks noChangeArrowheads="1"/>
            </p:cNvSpPr>
            <p:nvPr/>
          </p:nvSpPr>
          <p:spPr bwMode="auto">
            <a:xfrm>
              <a:off x="4241"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1</a:t>
              </a:r>
              <a:endParaRPr lang="en-US">
                <a:solidFill>
                  <a:schemeClr val="bg1"/>
                </a:solidFill>
              </a:endParaRPr>
            </a:p>
          </p:txBody>
        </p:sp>
        <p:sp>
          <p:nvSpPr>
            <p:cNvPr id="37911" name="Oval 23"/>
            <p:cNvSpPr>
              <a:spLocks noChangeArrowheads="1"/>
            </p:cNvSpPr>
            <p:nvPr/>
          </p:nvSpPr>
          <p:spPr bwMode="auto">
            <a:xfrm>
              <a:off x="3969"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2</a:t>
              </a:r>
              <a:endParaRPr lang="en-US">
                <a:solidFill>
                  <a:schemeClr val="bg1"/>
                </a:solidFill>
              </a:endParaRPr>
            </a:p>
          </p:txBody>
        </p:sp>
        <p:sp>
          <p:nvSpPr>
            <p:cNvPr id="37912" name="Oval 24"/>
            <p:cNvSpPr>
              <a:spLocks noChangeArrowheads="1"/>
            </p:cNvSpPr>
            <p:nvPr/>
          </p:nvSpPr>
          <p:spPr bwMode="auto">
            <a:xfrm>
              <a:off x="3379"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3</a:t>
              </a:r>
              <a:endParaRPr lang="en-US">
                <a:solidFill>
                  <a:schemeClr val="bg1"/>
                </a:solidFill>
              </a:endParaRPr>
            </a:p>
          </p:txBody>
        </p:sp>
        <p:sp>
          <p:nvSpPr>
            <p:cNvPr id="37913" name="Oval 25"/>
            <p:cNvSpPr>
              <a:spLocks noChangeArrowheads="1"/>
            </p:cNvSpPr>
            <p:nvPr/>
          </p:nvSpPr>
          <p:spPr bwMode="auto">
            <a:xfrm>
              <a:off x="1746"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6</a:t>
              </a:r>
              <a:endParaRPr lang="en-US">
                <a:solidFill>
                  <a:schemeClr val="bg1"/>
                </a:solidFill>
              </a:endParaRPr>
            </a:p>
          </p:txBody>
        </p:sp>
        <p:sp>
          <p:nvSpPr>
            <p:cNvPr id="37914" name="Oval 26"/>
            <p:cNvSpPr>
              <a:spLocks noChangeArrowheads="1"/>
            </p:cNvSpPr>
            <p:nvPr/>
          </p:nvSpPr>
          <p:spPr bwMode="auto">
            <a:xfrm>
              <a:off x="1474"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7</a:t>
              </a:r>
              <a:endParaRPr lang="en-US">
                <a:solidFill>
                  <a:schemeClr val="bg1"/>
                </a:solidFill>
              </a:endParaRPr>
            </a:p>
          </p:txBody>
        </p:sp>
        <p:sp>
          <p:nvSpPr>
            <p:cNvPr id="37915" name="Oval 27"/>
            <p:cNvSpPr>
              <a:spLocks noChangeArrowheads="1"/>
            </p:cNvSpPr>
            <p:nvPr/>
          </p:nvSpPr>
          <p:spPr bwMode="auto">
            <a:xfrm>
              <a:off x="2381"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5</a:t>
              </a:r>
              <a:endParaRPr lang="en-US">
                <a:solidFill>
                  <a:schemeClr val="bg1"/>
                </a:solidFill>
              </a:endParaRPr>
            </a:p>
          </p:txBody>
        </p:sp>
        <p:sp>
          <p:nvSpPr>
            <p:cNvPr id="37916" name="Oval 28"/>
            <p:cNvSpPr>
              <a:spLocks noChangeArrowheads="1"/>
            </p:cNvSpPr>
            <p:nvPr/>
          </p:nvSpPr>
          <p:spPr bwMode="auto">
            <a:xfrm>
              <a:off x="1157" y="1026"/>
              <a:ext cx="227" cy="210"/>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8</a:t>
              </a:r>
              <a:endParaRPr lang="en-US">
                <a:solidFill>
                  <a:schemeClr val="bg1"/>
                </a:solidFill>
              </a:endParaRPr>
            </a:p>
          </p:txBody>
        </p:sp>
      </p:grpSp>
      <p:grpSp>
        <p:nvGrpSpPr>
          <p:cNvPr id="37960" name="Group 72"/>
          <p:cNvGrpSpPr>
            <a:grpSpLocks/>
          </p:cNvGrpSpPr>
          <p:nvPr/>
        </p:nvGrpSpPr>
        <p:grpSpPr bwMode="auto">
          <a:xfrm>
            <a:off x="323850" y="2205038"/>
            <a:ext cx="1439863" cy="4176712"/>
            <a:chOff x="204" y="1389"/>
            <a:chExt cx="907" cy="2631"/>
          </a:xfrm>
        </p:grpSpPr>
        <p:grpSp>
          <p:nvGrpSpPr>
            <p:cNvPr id="37917" name="Group 29"/>
            <p:cNvGrpSpPr>
              <a:grpSpLocks/>
            </p:cNvGrpSpPr>
            <p:nvPr/>
          </p:nvGrpSpPr>
          <p:grpSpPr bwMode="auto">
            <a:xfrm>
              <a:off x="385" y="1389"/>
              <a:ext cx="589" cy="2630"/>
              <a:chOff x="385" y="1480"/>
              <a:chExt cx="589" cy="2630"/>
            </a:xfrm>
          </p:grpSpPr>
          <p:sp>
            <p:nvSpPr>
              <p:cNvPr id="37918" name="Rectangle 30"/>
              <p:cNvSpPr>
                <a:spLocks noChangeArrowheads="1"/>
              </p:cNvSpPr>
              <p:nvPr/>
            </p:nvSpPr>
            <p:spPr bwMode="auto">
              <a:xfrm>
                <a:off x="657" y="1734"/>
                <a:ext cx="46" cy="2376"/>
              </a:xfrm>
              <a:prstGeom prst="rect">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grpSp>
            <p:nvGrpSpPr>
              <p:cNvPr id="37919" name="Group 31"/>
              <p:cNvGrpSpPr>
                <a:grpSpLocks/>
              </p:cNvGrpSpPr>
              <p:nvPr/>
            </p:nvGrpSpPr>
            <p:grpSpPr bwMode="auto">
              <a:xfrm>
                <a:off x="385" y="1480"/>
                <a:ext cx="589" cy="408"/>
                <a:chOff x="476" y="1291"/>
                <a:chExt cx="408" cy="280"/>
              </a:xfrm>
            </p:grpSpPr>
            <p:sp>
              <p:nvSpPr>
                <p:cNvPr id="37920" name="Oval 32"/>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1</a:t>
                  </a:r>
                  <a:endParaRPr lang="en-US" sz="2400"/>
                </a:p>
              </p:txBody>
            </p:sp>
            <p:sp>
              <p:nvSpPr>
                <p:cNvPr id="37921" name="Oval 33"/>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22" name="Oval 34"/>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grpSp>
          <p:nvGrpSpPr>
            <p:cNvPr id="37923" name="Group 35"/>
            <p:cNvGrpSpPr>
              <a:grpSpLocks/>
            </p:cNvGrpSpPr>
            <p:nvPr/>
          </p:nvGrpSpPr>
          <p:grpSpPr bwMode="auto">
            <a:xfrm>
              <a:off x="385" y="2114"/>
              <a:ext cx="589" cy="408"/>
              <a:chOff x="476" y="1291"/>
              <a:chExt cx="408" cy="280"/>
            </a:xfrm>
          </p:grpSpPr>
          <p:sp>
            <p:nvSpPr>
              <p:cNvPr id="37924" name="Oval 36"/>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2</a:t>
                </a:r>
                <a:endParaRPr lang="en-US" sz="2400"/>
              </a:p>
            </p:txBody>
          </p:sp>
          <p:sp>
            <p:nvSpPr>
              <p:cNvPr id="37925" name="Oval 37"/>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26" name="Oval 38"/>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37927" name="Group 39"/>
            <p:cNvGrpSpPr>
              <a:grpSpLocks/>
            </p:cNvGrpSpPr>
            <p:nvPr/>
          </p:nvGrpSpPr>
          <p:grpSpPr bwMode="auto">
            <a:xfrm>
              <a:off x="385" y="2795"/>
              <a:ext cx="589" cy="408"/>
              <a:chOff x="476" y="1291"/>
              <a:chExt cx="408" cy="280"/>
            </a:xfrm>
          </p:grpSpPr>
          <p:sp>
            <p:nvSpPr>
              <p:cNvPr id="37928" name="Oval 40"/>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3</a:t>
                </a:r>
                <a:endParaRPr lang="en-US" sz="2400"/>
              </a:p>
            </p:txBody>
          </p:sp>
          <p:sp>
            <p:nvSpPr>
              <p:cNvPr id="37929" name="Oval 41"/>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30" name="Oval 42"/>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37931" name="Group 43"/>
            <p:cNvGrpSpPr>
              <a:grpSpLocks/>
            </p:cNvGrpSpPr>
            <p:nvPr/>
          </p:nvGrpSpPr>
          <p:grpSpPr bwMode="auto">
            <a:xfrm>
              <a:off x="385" y="3475"/>
              <a:ext cx="589" cy="408"/>
              <a:chOff x="476" y="1291"/>
              <a:chExt cx="408" cy="280"/>
            </a:xfrm>
          </p:grpSpPr>
          <p:sp>
            <p:nvSpPr>
              <p:cNvPr id="37932" name="Oval 44"/>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4</a:t>
                </a:r>
                <a:endParaRPr lang="en-US" sz="2400"/>
              </a:p>
            </p:txBody>
          </p:sp>
          <p:sp>
            <p:nvSpPr>
              <p:cNvPr id="37933" name="Oval 45"/>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34" name="Oval 46"/>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
          <p:nvSpPr>
            <p:cNvPr id="37935" name="Line 47"/>
            <p:cNvSpPr>
              <a:spLocks noChangeShapeType="1"/>
            </p:cNvSpPr>
            <p:nvPr/>
          </p:nvSpPr>
          <p:spPr bwMode="auto">
            <a:xfrm>
              <a:off x="204" y="4020"/>
              <a:ext cx="907" cy="0"/>
            </a:xfrm>
            <a:prstGeom prst="line">
              <a:avLst/>
            </a:prstGeom>
            <a:noFill/>
            <a:ln w="76200">
              <a:solidFill>
                <a:schemeClr val="accent2"/>
              </a:solidFill>
              <a:round/>
              <a:headEnd/>
              <a:tailEnd/>
            </a:ln>
            <a:effectLst/>
          </p:spPr>
          <p:txBody>
            <a:bodyPr lIns="90000" tIns="46800" rIns="90000" bIns="46800" anchor="ctr"/>
            <a:lstStyle/>
            <a:p>
              <a:endParaRPr lang="en-US"/>
            </a:p>
          </p:txBody>
        </p:sp>
      </p:grpSp>
      <p:sp>
        <p:nvSpPr>
          <p:cNvPr id="37936" name="Text Box 48"/>
          <p:cNvSpPr txBox="1">
            <a:spLocks noChangeArrowheads="1"/>
          </p:cNvSpPr>
          <p:nvPr/>
        </p:nvSpPr>
        <p:spPr bwMode="auto">
          <a:xfrm>
            <a:off x="1547813" y="2420938"/>
            <a:ext cx="3240087" cy="366712"/>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RECOGNIZE BACKBONE</a:t>
            </a:r>
            <a:endParaRPr lang="en-US"/>
          </a:p>
        </p:txBody>
      </p:sp>
      <p:sp>
        <p:nvSpPr>
          <p:cNvPr id="37937" name="Text Box 49"/>
          <p:cNvSpPr txBox="1">
            <a:spLocks noChangeArrowheads="1"/>
          </p:cNvSpPr>
          <p:nvPr/>
        </p:nvSpPr>
        <p:spPr bwMode="auto">
          <a:xfrm>
            <a:off x="1547813" y="3500438"/>
            <a:ext cx="2232025" cy="366712"/>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COUNT &amp; DRAW</a:t>
            </a:r>
            <a:endParaRPr lang="en-US"/>
          </a:p>
        </p:txBody>
      </p:sp>
      <p:sp>
        <p:nvSpPr>
          <p:cNvPr id="37938" name="Text Box 50"/>
          <p:cNvSpPr txBox="1">
            <a:spLocks noChangeArrowheads="1"/>
          </p:cNvSpPr>
          <p:nvPr/>
        </p:nvSpPr>
        <p:spPr bwMode="auto">
          <a:xfrm>
            <a:off x="1547813" y="4581525"/>
            <a:ext cx="2808287" cy="366713"/>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ADD SUBSTITUENTS</a:t>
            </a:r>
            <a:endParaRPr lang="en-US"/>
          </a:p>
        </p:txBody>
      </p:sp>
      <p:sp>
        <p:nvSpPr>
          <p:cNvPr id="37939" name="Text Box 51"/>
          <p:cNvSpPr txBox="1">
            <a:spLocks noChangeArrowheads="1"/>
          </p:cNvSpPr>
          <p:nvPr/>
        </p:nvSpPr>
        <p:spPr bwMode="auto">
          <a:xfrm>
            <a:off x="1547813" y="5661025"/>
            <a:ext cx="2232025" cy="366713"/>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DONE!</a:t>
            </a:r>
            <a:endParaRPr lang="en-US"/>
          </a:p>
        </p:txBody>
      </p:sp>
      <p:sp>
        <p:nvSpPr>
          <p:cNvPr id="37946" name="Line 58"/>
          <p:cNvSpPr>
            <a:spLocks noChangeShapeType="1"/>
          </p:cNvSpPr>
          <p:nvPr/>
        </p:nvSpPr>
        <p:spPr bwMode="auto">
          <a:xfrm flipV="1">
            <a:off x="4859338" y="4005263"/>
            <a:ext cx="576262"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47" name="Line 59"/>
          <p:cNvSpPr>
            <a:spLocks noChangeShapeType="1"/>
          </p:cNvSpPr>
          <p:nvPr/>
        </p:nvSpPr>
        <p:spPr bwMode="auto">
          <a:xfrm>
            <a:off x="5435600" y="4005263"/>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48" name="Line 60"/>
          <p:cNvSpPr>
            <a:spLocks noChangeShapeType="1"/>
          </p:cNvSpPr>
          <p:nvPr/>
        </p:nvSpPr>
        <p:spPr bwMode="auto">
          <a:xfrm flipV="1">
            <a:off x="6011863" y="4005263"/>
            <a:ext cx="576262"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49" name="Line 61"/>
          <p:cNvSpPr>
            <a:spLocks noChangeShapeType="1"/>
          </p:cNvSpPr>
          <p:nvPr/>
        </p:nvSpPr>
        <p:spPr bwMode="auto">
          <a:xfrm>
            <a:off x="6589713" y="4005263"/>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50" name="Line 62"/>
          <p:cNvSpPr>
            <a:spLocks noChangeShapeType="1"/>
          </p:cNvSpPr>
          <p:nvPr/>
        </p:nvSpPr>
        <p:spPr bwMode="auto">
          <a:xfrm flipV="1">
            <a:off x="7164388" y="4005263"/>
            <a:ext cx="576262"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51" name="Line 63"/>
          <p:cNvSpPr>
            <a:spLocks noChangeShapeType="1"/>
          </p:cNvSpPr>
          <p:nvPr/>
        </p:nvSpPr>
        <p:spPr bwMode="auto">
          <a:xfrm>
            <a:off x="7740650" y="4005263"/>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52" name="Oval 64"/>
          <p:cNvSpPr>
            <a:spLocks noChangeArrowheads="1"/>
          </p:cNvSpPr>
          <p:nvPr/>
        </p:nvSpPr>
        <p:spPr bwMode="auto">
          <a:xfrm>
            <a:off x="7019925" y="4508500"/>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4</a:t>
            </a:r>
            <a:endParaRPr lang="en-US">
              <a:solidFill>
                <a:schemeClr val="bg1"/>
              </a:solidFill>
            </a:endParaRPr>
          </a:p>
        </p:txBody>
      </p:sp>
      <p:sp>
        <p:nvSpPr>
          <p:cNvPr id="37953" name="Oval 65"/>
          <p:cNvSpPr>
            <a:spLocks noChangeArrowheads="1"/>
          </p:cNvSpPr>
          <p:nvPr/>
        </p:nvSpPr>
        <p:spPr bwMode="auto">
          <a:xfrm>
            <a:off x="8783638" y="3644900"/>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1</a:t>
            </a:r>
            <a:endParaRPr lang="en-US">
              <a:solidFill>
                <a:schemeClr val="bg1"/>
              </a:solidFill>
            </a:endParaRPr>
          </a:p>
        </p:txBody>
      </p:sp>
      <p:sp>
        <p:nvSpPr>
          <p:cNvPr id="37954" name="Oval 66"/>
          <p:cNvSpPr>
            <a:spLocks noChangeArrowheads="1"/>
          </p:cNvSpPr>
          <p:nvPr/>
        </p:nvSpPr>
        <p:spPr bwMode="auto">
          <a:xfrm>
            <a:off x="8172450" y="4508500"/>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2</a:t>
            </a:r>
            <a:endParaRPr lang="en-US">
              <a:solidFill>
                <a:schemeClr val="bg1"/>
              </a:solidFill>
            </a:endParaRPr>
          </a:p>
        </p:txBody>
      </p:sp>
      <p:sp>
        <p:nvSpPr>
          <p:cNvPr id="37955" name="Oval 67"/>
          <p:cNvSpPr>
            <a:spLocks noChangeArrowheads="1"/>
          </p:cNvSpPr>
          <p:nvPr/>
        </p:nvSpPr>
        <p:spPr bwMode="auto">
          <a:xfrm>
            <a:off x="7596188" y="4221163"/>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3</a:t>
            </a:r>
            <a:endParaRPr lang="en-US">
              <a:solidFill>
                <a:schemeClr val="bg1"/>
              </a:solidFill>
            </a:endParaRPr>
          </a:p>
        </p:txBody>
      </p:sp>
      <p:sp>
        <p:nvSpPr>
          <p:cNvPr id="37956" name="Oval 68"/>
          <p:cNvSpPr>
            <a:spLocks noChangeArrowheads="1"/>
          </p:cNvSpPr>
          <p:nvPr/>
        </p:nvSpPr>
        <p:spPr bwMode="auto">
          <a:xfrm>
            <a:off x="5795963" y="3933825"/>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6</a:t>
            </a:r>
            <a:endParaRPr lang="en-US">
              <a:solidFill>
                <a:schemeClr val="bg1"/>
              </a:solidFill>
            </a:endParaRPr>
          </a:p>
        </p:txBody>
      </p:sp>
      <p:sp>
        <p:nvSpPr>
          <p:cNvPr id="37957" name="Oval 69"/>
          <p:cNvSpPr>
            <a:spLocks noChangeArrowheads="1"/>
          </p:cNvSpPr>
          <p:nvPr/>
        </p:nvSpPr>
        <p:spPr bwMode="auto">
          <a:xfrm>
            <a:off x="5219700" y="4149725"/>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7</a:t>
            </a:r>
            <a:endParaRPr lang="en-US">
              <a:solidFill>
                <a:schemeClr val="bg1"/>
              </a:solidFill>
            </a:endParaRPr>
          </a:p>
        </p:txBody>
      </p:sp>
      <p:sp>
        <p:nvSpPr>
          <p:cNvPr id="37958" name="Oval 70"/>
          <p:cNvSpPr>
            <a:spLocks noChangeArrowheads="1"/>
          </p:cNvSpPr>
          <p:nvPr/>
        </p:nvSpPr>
        <p:spPr bwMode="auto">
          <a:xfrm>
            <a:off x="6443663" y="4221163"/>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5</a:t>
            </a:r>
            <a:endParaRPr lang="en-US">
              <a:solidFill>
                <a:schemeClr val="bg1"/>
              </a:solidFill>
            </a:endParaRPr>
          </a:p>
        </p:txBody>
      </p:sp>
      <p:sp>
        <p:nvSpPr>
          <p:cNvPr id="37959" name="Oval 71"/>
          <p:cNvSpPr>
            <a:spLocks noChangeArrowheads="1"/>
          </p:cNvSpPr>
          <p:nvPr/>
        </p:nvSpPr>
        <p:spPr bwMode="auto">
          <a:xfrm>
            <a:off x="4716463" y="4508500"/>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8</a:t>
            </a:r>
            <a:endParaRPr lang="en-US">
              <a:solidFill>
                <a:schemeClr val="bg1"/>
              </a:solidFill>
            </a:endParaRPr>
          </a:p>
        </p:txBody>
      </p:sp>
      <p:sp>
        <p:nvSpPr>
          <p:cNvPr id="37961" name="Line 73"/>
          <p:cNvSpPr>
            <a:spLocks noChangeShapeType="1"/>
          </p:cNvSpPr>
          <p:nvPr/>
        </p:nvSpPr>
        <p:spPr bwMode="auto">
          <a:xfrm flipV="1">
            <a:off x="7740650" y="3644900"/>
            <a:ext cx="576263"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62" name="Line 74"/>
          <p:cNvSpPr>
            <a:spLocks noChangeShapeType="1"/>
          </p:cNvSpPr>
          <p:nvPr/>
        </p:nvSpPr>
        <p:spPr bwMode="auto">
          <a:xfrm>
            <a:off x="7164388" y="3644900"/>
            <a:ext cx="574675"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64" name="Line 76"/>
          <p:cNvSpPr>
            <a:spLocks noChangeShapeType="1"/>
          </p:cNvSpPr>
          <p:nvPr/>
        </p:nvSpPr>
        <p:spPr bwMode="auto">
          <a:xfrm flipV="1">
            <a:off x="8316913" y="4005263"/>
            <a:ext cx="576262"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66" name="Line 78"/>
          <p:cNvSpPr>
            <a:spLocks noChangeShapeType="1"/>
          </p:cNvSpPr>
          <p:nvPr/>
        </p:nvSpPr>
        <p:spPr bwMode="auto">
          <a:xfrm>
            <a:off x="6011863" y="4365625"/>
            <a:ext cx="0" cy="647700"/>
          </a:xfrm>
          <a:prstGeom prst="line">
            <a:avLst/>
          </a:prstGeom>
          <a:noFill/>
          <a:ln w="38100">
            <a:solidFill>
              <a:schemeClr val="accent2"/>
            </a:solidFill>
            <a:round/>
            <a:headEnd/>
            <a:tailEnd/>
          </a:ln>
          <a:effectLst/>
        </p:spPr>
        <p:txBody>
          <a:bodyPr lIns="90000" tIns="46800" rIns="90000" bIns="46800" anchor="ctr"/>
          <a:lstStyle/>
          <a:p>
            <a:endParaRPr lang="en-US"/>
          </a:p>
        </p:txBody>
      </p:sp>
      <p:grpSp>
        <p:nvGrpSpPr>
          <p:cNvPr id="37987" name="Group 99"/>
          <p:cNvGrpSpPr>
            <a:grpSpLocks/>
          </p:cNvGrpSpPr>
          <p:nvPr/>
        </p:nvGrpSpPr>
        <p:grpSpPr bwMode="auto">
          <a:xfrm>
            <a:off x="5867400" y="3141663"/>
            <a:ext cx="971550" cy="863600"/>
            <a:chOff x="3696" y="1979"/>
            <a:chExt cx="612" cy="544"/>
          </a:xfrm>
        </p:grpSpPr>
        <p:sp>
          <p:nvSpPr>
            <p:cNvPr id="37945" name="Line 57"/>
            <p:cNvSpPr>
              <a:spLocks noChangeShapeType="1"/>
            </p:cNvSpPr>
            <p:nvPr/>
          </p:nvSpPr>
          <p:spPr bwMode="auto">
            <a:xfrm flipH="1">
              <a:off x="4149" y="2205"/>
              <a:ext cx="1" cy="318"/>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7967" name="Text Box 79"/>
            <p:cNvSpPr txBox="1">
              <a:spLocks noChangeArrowheads="1"/>
            </p:cNvSpPr>
            <p:nvPr/>
          </p:nvSpPr>
          <p:spPr bwMode="auto">
            <a:xfrm>
              <a:off x="3696" y="1979"/>
              <a:ext cx="612" cy="288"/>
            </a:xfrm>
            <a:prstGeom prst="rect">
              <a:avLst/>
            </a:prstGeom>
            <a:noFill/>
            <a:ln w="9525">
              <a:noFill/>
              <a:miter lim="800000"/>
              <a:headEnd/>
              <a:tailEnd/>
            </a:ln>
            <a:effectLst/>
          </p:spPr>
          <p:txBody>
            <a:bodyPr wrap="none" lIns="90000" tIns="46800" rIns="90000" bIns="46800">
              <a:spAutoFit/>
            </a:bodyPr>
            <a:lstStyle/>
            <a:p>
              <a:r>
                <a:rPr lang="es-ES_tradnl" sz="2400">
                  <a:solidFill>
                    <a:srgbClr val="003399"/>
                  </a:solidFill>
                </a:rPr>
                <a:t>CH</a:t>
              </a:r>
              <a:r>
                <a:rPr lang="es-ES_tradnl" sz="2400" baseline="-25000">
                  <a:solidFill>
                    <a:srgbClr val="003399"/>
                  </a:solidFill>
                </a:rPr>
                <a:t>3</a:t>
              </a:r>
              <a:r>
                <a:rPr lang="es-ES_tradnl" sz="2400">
                  <a:solidFill>
                    <a:srgbClr val="003399"/>
                  </a:solidFill>
                </a:rPr>
                <a:t>O</a:t>
              </a:r>
              <a:endParaRPr lang="en-US" sz="2400">
                <a:solidFill>
                  <a:srgbClr val="003399"/>
                </a:solidFill>
              </a:endParaRPr>
            </a:p>
          </p:txBody>
        </p:sp>
      </p:grpSp>
      <p:grpSp>
        <p:nvGrpSpPr>
          <p:cNvPr id="37977" name="Group 89"/>
          <p:cNvGrpSpPr>
            <a:grpSpLocks/>
          </p:cNvGrpSpPr>
          <p:nvPr/>
        </p:nvGrpSpPr>
        <p:grpSpPr bwMode="auto">
          <a:xfrm>
            <a:off x="4427538" y="3644900"/>
            <a:ext cx="4537075" cy="863600"/>
            <a:chOff x="2789" y="2296"/>
            <a:chExt cx="2858" cy="544"/>
          </a:xfrm>
        </p:grpSpPr>
        <p:sp>
          <p:nvSpPr>
            <p:cNvPr id="37972" name="Text Box 84"/>
            <p:cNvSpPr txBox="1">
              <a:spLocks noChangeArrowheads="1"/>
            </p:cNvSpPr>
            <p:nvPr/>
          </p:nvSpPr>
          <p:spPr bwMode="auto">
            <a:xfrm>
              <a:off x="2789" y="2296"/>
              <a:ext cx="738" cy="231"/>
            </a:xfrm>
            <a:prstGeom prst="rect">
              <a:avLst/>
            </a:prstGeom>
            <a:noFill/>
            <a:ln w="9525">
              <a:noFill/>
              <a:miter lim="800000"/>
              <a:headEnd/>
              <a:tailEnd/>
            </a:ln>
            <a:effectLst/>
          </p:spPr>
          <p:txBody>
            <a:bodyPr wrap="none" lIns="90000" tIns="46800" rIns="90000" bIns="46800">
              <a:spAutoFit/>
            </a:bodyPr>
            <a:lstStyle/>
            <a:p>
              <a:r>
                <a:rPr lang="es-ES_tradnl"/>
                <a:t>backbone</a:t>
              </a:r>
              <a:endParaRPr lang="en-US"/>
            </a:p>
          </p:txBody>
        </p:sp>
        <p:sp>
          <p:nvSpPr>
            <p:cNvPr id="37973" name="Rectangle 85"/>
            <p:cNvSpPr>
              <a:spLocks noChangeArrowheads="1"/>
            </p:cNvSpPr>
            <p:nvPr/>
          </p:nvSpPr>
          <p:spPr bwMode="auto">
            <a:xfrm>
              <a:off x="2835" y="2478"/>
              <a:ext cx="2812" cy="362"/>
            </a:xfrm>
            <a:prstGeom prst="rect">
              <a:avLst/>
            </a:prstGeom>
            <a:noFill/>
            <a:ln w="9525">
              <a:solidFill>
                <a:schemeClr val="accent2"/>
              </a:solidFill>
              <a:miter lim="800000"/>
              <a:headEnd/>
              <a:tailEnd/>
            </a:ln>
            <a:effectLst/>
          </p:spPr>
          <p:txBody>
            <a:bodyPr wrap="none" lIns="90000" tIns="46800" rIns="90000" bIns="46800" anchor="ctr"/>
            <a:lstStyle/>
            <a:p>
              <a:endParaRPr lang="en-US"/>
            </a:p>
          </p:txBody>
        </p:sp>
      </p:grpSp>
      <p:sp>
        <p:nvSpPr>
          <p:cNvPr id="37984" name="AutoShape 96"/>
          <p:cNvSpPr>
            <a:spLocks noChangeArrowheads="1"/>
          </p:cNvSpPr>
          <p:nvPr/>
        </p:nvSpPr>
        <p:spPr bwMode="auto">
          <a:xfrm>
            <a:off x="5795963" y="1773238"/>
            <a:ext cx="433387" cy="504825"/>
          </a:xfrm>
          <a:prstGeom prst="upArrow">
            <a:avLst>
              <a:gd name="adj1" fmla="val 50000"/>
              <a:gd name="adj2" fmla="val 29121"/>
            </a:avLst>
          </a:prstGeom>
          <a:gradFill rotWithShape="1">
            <a:gsLst>
              <a:gs pos="0">
                <a:srgbClr val="CC3300"/>
              </a:gs>
              <a:gs pos="50000">
                <a:srgbClr val="FFFF00"/>
              </a:gs>
              <a:gs pos="100000">
                <a:srgbClr val="CC3300"/>
              </a:gs>
            </a:gsLst>
            <a:lin ang="0" scaled="1"/>
          </a:gradFill>
          <a:ln w="9525">
            <a:solidFill>
              <a:schemeClr val="accent2"/>
            </a:solidFill>
            <a:miter lim="800000"/>
            <a:headEnd/>
            <a:tailEnd/>
          </a:ln>
          <a:effectLst/>
        </p:spPr>
        <p:txBody>
          <a:bodyPr wrap="none" lIns="90000" tIns="46800" rIns="90000" bIns="46800" anchor="ctr"/>
          <a:lstStyle/>
          <a:p>
            <a:endParaRPr lang="en-US"/>
          </a:p>
        </p:txBody>
      </p:sp>
      <p:sp>
        <p:nvSpPr>
          <p:cNvPr id="37985" name="AutoShape 97"/>
          <p:cNvSpPr>
            <a:spLocks noChangeArrowheads="1"/>
          </p:cNvSpPr>
          <p:nvPr/>
        </p:nvSpPr>
        <p:spPr bwMode="auto">
          <a:xfrm>
            <a:off x="4284663" y="1773238"/>
            <a:ext cx="433387" cy="504825"/>
          </a:xfrm>
          <a:prstGeom prst="upArrow">
            <a:avLst>
              <a:gd name="adj1" fmla="val 50000"/>
              <a:gd name="adj2" fmla="val 29121"/>
            </a:avLst>
          </a:prstGeom>
          <a:gradFill rotWithShape="1">
            <a:gsLst>
              <a:gs pos="0">
                <a:srgbClr val="CC3300"/>
              </a:gs>
              <a:gs pos="50000">
                <a:srgbClr val="FFFF00"/>
              </a:gs>
              <a:gs pos="100000">
                <a:srgbClr val="CC3300"/>
              </a:gs>
            </a:gsLst>
            <a:lin ang="0" scaled="1"/>
          </a:gradFill>
          <a:ln w="9525">
            <a:solidFill>
              <a:schemeClr val="accent2"/>
            </a:solidFill>
            <a:miter lim="800000"/>
            <a:headEnd/>
            <a:tailEnd/>
          </a:ln>
          <a:effectLst/>
        </p:spPr>
        <p:txBody>
          <a:bodyPr wrap="none" lIns="90000" tIns="46800" rIns="90000" bIns="46800" anchor="ctr"/>
          <a:lstStyle/>
          <a:p>
            <a:endParaRPr lang="en-US"/>
          </a:p>
        </p:txBody>
      </p:sp>
      <p:sp>
        <p:nvSpPr>
          <p:cNvPr id="37986" name="AutoShape 98"/>
          <p:cNvSpPr>
            <a:spLocks noChangeArrowheads="1"/>
          </p:cNvSpPr>
          <p:nvPr/>
        </p:nvSpPr>
        <p:spPr bwMode="auto">
          <a:xfrm>
            <a:off x="3203575" y="1773238"/>
            <a:ext cx="433388" cy="504825"/>
          </a:xfrm>
          <a:prstGeom prst="upArrow">
            <a:avLst>
              <a:gd name="adj1" fmla="val 50000"/>
              <a:gd name="adj2" fmla="val 29121"/>
            </a:avLst>
          </a:prstGeom>
          <a:gradFill rotWithShape="1">
            <a:gsLst>
              <a:gs pos="0">
                <a:srgbClr val="CC3300"/>
              </a:gs>
              <a:gs pos="50000">
                <a:srgbClr val="FFFF00"/>
              </a:gs>
              <a:gs pos="100000">
                <a:srgbClr val="CC3300"/>
              </a:gs>
            </a:gsLst>
            <a:lin ang="0" scaled="1"/>
          </a:gradFill>
          <a:ln w="9525">
            <a:solidFill>
              <a:schemeClr val="accent2"/>
            </a:solidFill>
            <a:miter lim="800000"/>
            <a:headEnd/>
            <a:tailEnd/>
          </a:ln>
          <a:effectLst/>
        </p:spPr>
        <p:txBody>
          <a:bodyPr wrap="none" lIns="90000" tIns="46800" rIns="90000" bIns="46800" anchor="ctr"/>
          <a:lstStyle/>
          <a:p>
            <a:endParaRPr lang="en-US"/>
          </a:p>
        </p:txBody>
      </p:sp>
      <p:sp>
        <p:nvSpPr>
          <p:cNvPr id="37988" name="Line 100"/>
          <p:cNvSpPr>
            <a:spLocks noChangeShapeType="1"/>
          </p:cNvSpPr>
          <p:nvPr/>
        </p:nvSpPr>
        <p:spPr bwMode="auto">
          <a:xfrm>
            <a:off x="1331913" y="981075"/>
            <a:ext cx="6553200" cy="0"/>
          </a:xfrm>
          <a:prstGeom prst="line">
            <a:avLst/>
          </a:prstGeom>
          <a:noFill/>
          <a:ln w="28575">
            <a:solidFill>
              <a:srgbClr val="00FF99"/>
            </a:solidFill>
            <a:round/>
            <a:headEnd/>
            <a:tailEnd/>
          </a:ln>
          <a:effectLst/>
        </p:spPr>
        <p:txBody>
          <a:bodyPr lIns="90000" tIns="46800" rIns="90000" bIns="46800" anchor="ctr"/>
          <a:lstStyle/>
          <a:p>
            <a:endParaRPr lang="en-US"/>
          </a:p>
        </p:txBody>
      </p:sp>
      <p:grpSp>
        <p:nvGrpSpPr>
          <p:cNvPr id="38002" name="Group 114"/>
          <p:cNvGrpSpPr>
            <a:grpSpLocks/>
          </p:cNvGrpSpPr>
          <p:nvPr/>
        </p:nvGrpSpPr>
        <p:grpSpPr bwMode="auto">
          <a:xfrm>
            <a:off x="2195513" y="404813"/>
            <a:ext cx="5041900" cy="549275"/>
            <a:chOff x="1383" y="255"/>
            <a:chExt cx="3176" cy="346"/>
          </a:xfrm>
        </p:grpSpPr>
        <p:sp>
          <p:nvSpPr>
            <p:cNvPr id="37989" name="AutoShape 101"/>
            <p:cNvSpPr>
              <a:spLocks noChangeArrowheads="1"/>
            </p:cNvSpPr>
            <p:nvPr/>
          </p:nvSpPr>
          <p:spPr bwMode="auto">
            <a:xfrm rot="16200000">
              <a:off x="2880" y="-1106"/>
              <a:ext cx="136" cy="2948"/>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37990" name="Oval 102"/>
            <p:cNvSpPr>
              <a:spLocks noChangeArrowheads="1"/>
            </p:cNvSpPr>
            <p:nvPr/>
          </p:nvSpPr>
          <p:spPr bwMode="auto">
            <a:xfrm>
              <a:off x="3969" y="255"/>
              <a:ext cx="590" cy="255"/>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7991" name="Oval 103"/>
            <p:cNvSpPr>
              <a:spLocks noChangeArrowheads="1"/>
            </p:cNvSpPr>
            <p:nvPr/>
          </p:nvSpPr>
          <p:spPr bwMode="auto">
            <a:xfrm>
              <a:off x="1383" y="436"/>
              <a:ext cx="318" cy="165"/>
            </a:xfrm>
            <a:prstGeom prst="ellipse">
              <a:avLst/>
            </a:prstGeom>
            <a:gradFill rotWithShape="1">
              <a:gsLst>
                <a:gs pos="0">
                  <a:schemeClr val="bg1">
                    <a:alpha val="94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
        <p:nvSpPr>
          <p:cNvPr id="37993" name="Rectangle 105"/>
          <p:cNvSpPr>
            <a:spLocks noChangeArrowheads="1"/>
          </p:cNvSpPr>
          <p:nvPr/>
        </p:nvSpPr>
        <p:spPr bwMode="auto">
          <a:xfrm>
            <a:off x="1835150" y="1125538"/>
            <a:ext cx="5688013" cy="431800"/>
          </a:xfrm>
          <a:prstGeom prst="rect">
            <a:avLst/>
          </a:prstGeom>
          <a:solidFill>
            <a:schemeClr val="tx1"/>
          </a:solidFill>
          <a:ln w="9525">
            <a:noFill/>
            <a:miter lim="800000"/>
            <a:headEnd/>
            <a:tailEnd/>
          </a:ln>
          <a:effectLst/>
        </p:spPr>
        <p:txBody>
          <a:bodyPr wrap="none" lIns="90000" tIns="46800" rIns="90000" bIns="46800" anchor="ctr"/>
          <a:lstStyle/>
          <a:p>
            <a:endParaRPr lang="en-US"/>
          </a:p>
        </p:txBody>
      </p:sp>
      <p:graphicFrame>
        <p:nvGraphicFramePr>
          <p:cNvPr id="37907" name="Object 19"/>
          <p:cNvGraphicFramePr>
            <a:graphicFrameLocks noChangeAspect="1"/>
          </p:cNvGraphicFramePr>
          <p:nvPr/>
        </p:nvGraphicFramePr>
        <p:xfrm>
          <a:off x="1908175" y="1196975"/>
          <a:ext cx="5329238" cy="347663"/>
        </p:xfrm>
        <a:graphic>
          <a:graphicData uri="http://schemas.openxmlformats.org/presentationml/2006/ole">
            <p:oleObj spid="_x0000_s37907" name="Document" r:id="rId4" imgW="3362400" imgH="219240" progId="ChemWindow.Document">
              <p:embed/>
            </p:oleObj>
          </a:graphicData>
        </a:graphic>
      </p:graphicFrame>
      <p:grpSp>
        <p:nvGrpSpPr>
          <p:cNvPr id="37994" name="Group 106"/>
          <p:cNvGrpSpPr>
            <a:grpSpLocks/>
          </p:cNvGrpSpPr>
          <p:nvPr/>
        </p:nvGrpSpPr>
        <p:grpSpPr bwMode="auto">
          <a:xfrm>
            <a:off x="6732588" y="6308725"/>
            <a:ext cx="2087562" cy="360363"/>
            <a:chOff x="4241" y="3974"/>
            <a:chExt cx="1315" cy="227"/>
          </a:xfrm>
        </p:grpSpPr>
        <p:sp>
          <p:nvSpPr>
            <p:cNvPr id="37995" name="AutoShape 107">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7996" name="AutoShape 108">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7997" name="AutoShape 109">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37998" name="AutoShape 110">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37999" name="AutoShape 111">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38000" name="AutoShape 112">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38001" name="Line 113"/>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7904"/>
                                        </p:tgtEl>
                                        <p:attrNameLst>
                                          <p:attrName>style.visibility</p:attrName>
                                        </p:attrNameLst>
                                      </p:cBhvr>
                                      <p:to>
                                        <p:strVal val="visible"/>
                                      </p:to>
                                    </p:set>
                                    <p:anim calcmode="lin" valueType="num">
                                      <p:cBhvr>
                                        <p:cTn id="7" dur="1000" fill="hold"/>
                                        <p:tgtEl>
                                          <p:spTgt spid="37904"/>
                                        </p:tgtEl>
                                        <p:attrNameLst>
                                          <p:attrName>ppt_x</p:attrName>
                                        </p:attrNameLst>
                                      </p:cBhvr>
                                      <p:tavLst>
                                        <p:tav tm="0">
                                          <p:val>
                                            <p:strVal val="#ppt_x"/>
                                          </p:val>
                                        </p:tav>
                                        <p:tav tm="100000">
                                          <p:val>
                                            <p:strVal val="#ppt_x"/>
                                          </p:val>
                                        </p:tav>
                                      </p:tavLst>
                                    </p:anim>
                                    <p:anim calcmode="lin" valueType="num">
                                      <p:cBhvr>
                                        <p:cTn id="8" dur="1000" fill="hold"/>
                                        <p:tgtEl>
                                          <p:spTgt spid="37904"/>
                                        </p:tgtEl>
                                        <p:attrNameLst>
                                          <p:attrName>ppt_y</p:attrName>
                                        </p:attrNameLst>
                                      </p:cBhvr>
                                      <p:tavLst>
                                        <p:tav tm="0">
                                          <p:val>
                                            <p:strVal val="#ppt_y-#ppt_h/2"/>
                                          </p:val>
                                        </p:tav>
                                        <p:tav tm="100000">
                                          <p:val>
                                            <p:strVal val="#ppt_y"/>
                                          </p:val>
                                        </p:tav>
                                      </p:tavLst>
                                    </p:anim>
                                    <p:anim calcmode="lin" valueType="num">
                                      <p:cBhvr>
                                        <p:cTn id="9" dur="1000" fill="hold"/>
                                        <p:tgtEl>
                                          <p:spTgt spid="37904"/>
                                        </p:tgtEl>
                                        <p:attrNameLst>
                                          <p:attrName>ppt_w</p:attrName>
                                        </p:attrNameLst>
                                      </p:cBhvr>
                                      <p:tavLst>
                                        <p:tav tm="0">
                                          <p:val>
                                            <p:strVal val="#ppt_w"/>
                                          </p:val>
                                        </p:tav>
                                        <p:tav tm="100000">
                                          <p:val>
                                            <p:strVal val="#ppt_w"/>
                                          </p:val>
                                        </p:tav>
                                      </p:tavLst>
                                    </p:anim>
                                    <p:anim calcmode="lin" valueType="num">
                                      <p:cBhvr>
                                        <p:cTn id="10" dur="1000" fill="hold"/>
                                        <p:tgtEl>
                                          <p:spTgt spid="37904"/>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4" fill="hold" nodeType="clickEffect">
                                  <p:stCondLst>
                                    <p:cond delay="0"/>
                                  </p:stCondLst>
                                  <p:childTnLst>
                                    <p:set>
                                      <p:cBhvr>
                                        <p:cTn id="14" dur="1" fill="hold">
                                          <p:stCondLst>
                                            <p:cond delay="0"/>
                                          </p:stCondLst>
                                        </p:cTn>
                                        <p:tgtEl>
                                          <p:spTgt spid="37960"/>
                                        </p:tgtEl>
                                        <p:attrNameLst>
                                          <p:attrName>style.visibility</p:attrName>
                                        </p:attrNameLst>
                                      </p:cBhvr>
                                      <p:to>
                                        <p:strVal val="visible"/>
                                      </p:to>
                                    </p:set>
                                    <p:anim calcmode="lin" valueType="num">
                                      <p:cBhvr>
                                        <p:cTn id="15" dur="500" fill="hold"/>
                                        <p:tgtEl>
                                          <p:spTgt spid="37960"/>
                                        </p:tgtEl>
                                        <p:attrNameLst>
                                          <p:attrName>ppt_x</p:attrName>
                                        </p:attrNameLst>
                                      </p:cBhvr>
                                      <p:tavLst>
                                        <p:tav tm="0">
                                          <p:val>
                                            <p:strVal val="#ppt_x"/>
                                          </p:val>
                                        </p:tav>
                                        <p:tav tm="100000">
                                          <p:val>
                                            <p:strVal val="#ppt_x"/>
                                          </p:val>
                                        </p:tav>
                                      </p:tavLst>
                                    </p:anim>
                                    <p:anim calcmode="lin" valueType="num">
                                      <p:cBhvr>
                                        <p:cTn id="16" dur="500" fill="hold"/>
                                        <p:tgtEl>
                                          <p:spTgt spid="37960"/>
                                        </p:tgtEl>
                                        <p:attrNameLst>
                                          <p:attrName>ppt_y</p:attrName>
                                        </p:attrNameLst>
                                      </p:cBhvr>
                                      <p:tavLst>
                                        <p:tav tm="0">
                                          <p:val>
                                            <p:strVal val="#ppt_y+#ppt_h/2"/>
                                          </p:val>
                                        </p:tav>
                                        <p:tav tm="100000">
                                          <p:val>
                                            <p:strVal val="#ppt_y"/>
                                          </p:val>
                                        </p:tav>
                                      </p:tavLst>
                                    </p:anim>
                                    <p:anim calcmode="lin" valueType="num">
                                      <p:cBhvr>
                                        <p:cTn id="17" dur="500" fill="hold"/>
                                        <p:tgtEl>
                                          <p:spTgt spid="37960"/>
                                        </p:tgtEl>
                                        <p:attrNameLst>
                                          <p:attrName>ppt_w</p:attrName>
                                        </p:attrNameLst>
                                      </p:cBhvr>
                                      <p:tavLst>
                                        <p:tav tm="0">
                                          <p:val>
                                            <p:strVal val="#ppt_w"/>
                                          </p:val>
                                        </p:tav>
                                        <p:tav tm="100000">
                                          <p:val>
                                            <p:strVal val="#ppt_w"/>
                                          </p:val>
                                        </p:tav>
                                      </p:tavLst>
                                    </p:anim>
                                    <p:anim calcmode="lin" valueType="num">
                                      <p:cBhvr>
                                        <p:cTn id="18" dur="500" fill="hold"/>
                                        <p:tgtEl>
                                          <p:spTgt spid="37960"/>
                                        </p:tgtEl>
                                        <p:attrNameLst>
                                          <p:attrName>ppt_h</p:attrName>
                                        </p:attrNameLst>
                                      </p:cBhvr>
                                      <p:tavLst>
                                        <p:tav tm="0">
                                          <p:val>
                                            <p:fltVal val="0"/>
                                          </p:val>
                                        </p:tav>
                                        <p:tav tm="100000">
                                          <p:val>
                                            <p:strVal val="#ppt_h"/>
                                          </p:val>
                                        </p:tav>
                                      </p:tavLst>
                                    </p:anim>
                                  </p:childTnLst>
                                </p:cTn>
                              </p:par>
                            </p:childTnLst>
                          </p:cTn>
                        </p:par>
                        <p:par>
                          <p:cTn id="19" fill="hold">
                            <p:stCondLst>
                              <p:cond delay="500"/>
                            </p:stCondLst>
                            <p:childTnLst>
                              <p:par>
                                <p:cTn id="20" presetID="27" presetClass="entr" presetSubtype="0" fill="hold" grpId="0" nodeType="afterEffect">
                                  <p:stCondLst>
                                    <p:cond delay="0"/>
                                  </p:stCondLst>
                                  <p:iterate type="lt">
                                    <p:tmPct val="50000"/>
                                  </p:iterate>
                                  <p:childTnLst>
                                    <p:set>
                                      <p:cBhvr>
                                        <p:cTn id="21" dur="1" fill="hold">
                                          <p:stCondLst>
                                            <p:cond delay="0"/>
                                          </p:stCondLst>
                                        </p:cTn>
                                        <p:tgtEl>
                                          <p:spTgt spid="37936"/>
                                        </p:tgtEl>
                                        <p:attrNameLst>
                                          <p:attrName>style.visibility</p:attrName>
                                        </p:attrNameLst>
                                      </p:cBhvr>
                                      <p:to>
                                        <p:strVal val="visible"/>
                                      </p:to>
                                    </p:set>
                                    <p:anim calcmode="discrete" valueType="clr">
                                      <p:cBhvr override="childStyle">
                                        <p:cTn id="22" dur="80"/>
                                        <p:tgtEl>
                                          <p:spTgt spid="37936"/>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936"/>
                                        </p:tgtEl>
                                        <p:attrNameLst>
                                          <p:attrName>fillcolor</p:attrName>
                                        </p:attrNameLst>
                                      </p:cBhvr>
                                      <p:tavLst>
                                        <p:tav tm="0">
                                          <p:val>
                                            <p:clrVal>
                                              <a:schemeClr val="accent2"/>
                                            </p:clrVal>
                                          </p:val>
                                        </p:tav>
                                        <p:tav tm="50000">
                                          <p:val>
                                            <p:clrVal>
                                              <a:schemeClr val="hlink"/>
                                            </p:clrVal>
                                          </p:val>
                                        </p:tav>
                                      </p:tavLst>
                                    </p:anim>
                                    <p:set>
                                      <p:cBhvr>
                                        <p:cTn id="24" dur="80"/>
                                        <p:tgtEl>
                                          <p:spTgt spid="37936"/>
                                        </p:tgtEl>
                                        <p:attrNameLst>
                                          <p:attrName>fill.type</p:attrName>
                                        </p:attrNameLst>
                                      </p:cBhvr>
                                      <p:to>
                                        <p:strVal val="solid"/>
                                      </p:to>
                                    </p:set>
                                  </p:childTnLst>
                                </p:cTn>
                              </p:par>
                            </p:childTnLst>
                          </p:cTn>
                        </p:par>
                        <p:par>
                          <p:cTn id="25" fill="hold">
                            <p:stCondLst>
                              <p:cond delay="1220"/>
                            </p:stCondLst>
                            <p:childTnLst>
                              <p:par>
                                <p:cTn id="26" presetID="17" presetClass="entr" presetSubtype="8" fill="hold" grpId="0" nodeType="afterEffect">
                                  <p:stCondLst>
                                    <p:cond delay="0"/>
                                  </p:stCondLst>
                                  <p:childTnLst>
                                    <p:set>
                                      <p:cBhvr>
                                        <p:cTn id="27" dur="1" fill="hold">
                                          <p:stCondLst>
                                            <p:cond delay="0"/>
                                          </p:stCondLst>
                                        </p:cTn>
                                        <p:tgtEl>
                                          <p:spTgt spid="37979"/>
                                        </p:tgtEl>
                                        <p:attrNameLst>
                                          <p:attrName>style.visibility</p:attrName>
                                        </p:attrNameLst>
                                      </p:cBhvr>
                                      <p:to>
                                        <p:strVal val="visible"/>
                                      </p:to>
                                    </p:set>
                                    <p:anim calcmode="lin" valueType="num">
                                      <p:cBhvr>
                                        <p:cTn id="28" dur="500" fill="hold"/>
                                        <p:tgtEl>
                                          <p:spTgt spid="37979"/>
                                        </p:tgtEl>
                                        <p:attrNameLst>
                                          <p:attrName>ppt_x</p:attrName>
                                        </p:attrNameLst>
                                      </p:cBhvr>
                                      <p:tavLst>
                                        <p:tav tm="0">
                                          <p:val>
                                            <p:strVal val="#ppt_x-#ppt_w/2"/>
                                          </p:val>
                                        </p:tav>
                                        <p:tav tm="100000">
                                          <p:val>
                                            <p:strVal val="#ppt_x"/>
                                          </p:val>
                                        </p:tav>
                                      </p:tavLst>
                                    </p:anim>
                                    <p:anim calcmode="lin" valueType="num">
                                      <p:cBhvr>
                                        <p:cTn id="29" dur="500" fill="hold"/>
                                        <p:tgtEl>
                                          <p:spTgt spid="37979"/>
                                        </p:tgtEl>
                                        <p:attrNameLst>
                                          <p:attrName>ppt_y</p:attrName>
                                        </p:attrNameLst>
                                      </p:cBhvr>
                                      <p:tavLst>
                                        <p:tav tm="0">
                                          <p:val>
                                            <p:strVal val="#ppt_y"/>
                                          </p:val>
                                        </p:tav>
                                        <p:tav tm="100000">
                                          <p:val>
                                            <p:strVal val="#ppt_y"/>
                                          </p:val>
                                        </p:tav>
                                      </p:tavLst>
                                    </p:anim>
                                    <p:anim calcmode="lin" valueType="num">
                                      <p:cBhvr>
                                        <p:cTn id="30" dur="500" fill="hold"/>
                                        <p:tgtEl>
                                          <p:spTgt spid="37979"/>
                                        </p:tgtEl>
                                        <p:attrNameLst>
                                          <p:attrName>ppt_w</p:attrName>
                                        </p:attrNameLst>
                                      </p:cBhvr>
                                      <p:tavLst>
                                        <p:tav tm="0">
                                          <p:val>
                                            <p:fltVal val="0"/>
                                          </p:val>
                                        </p:tav>
                                        <p:tav tm="100000">
                                          <p:val>
                                            <p:strVal val="#ppt_w"/>
                                          </p:val>
                                        </p:tav>
                                      </p:tavLst>
                                    </p:anim>
                                    <p:anim calcmode="lin" valueType="num">
                                      <p:cBhvr>
                                        <p:cTn id="31" dur="500" fill="hold"/>
                                        <p:tgtEl>
                                          <p:spTgt spid="37979"/>
                                        </p:tgtEl>
                                        <p:attrNameLst>
                                          <p:attrName>ppt_h</p:attrName>
                                        </p:attrNameLst>
                                      </p:cBhvr>
                                      <p:tavLst>
                                        <p:tav tm="0">
                                          <p:val>
                                            <p:strVal val="#ppt_h"/>
                                          </p:val>
                                        </p:tav>
                                        <p:tav tm="100000">
                                          <p:val>
                                            <p:strVal val="#ppt_h"/>
                                          </p:val>
                                        </p:tav>
                                      </p:tavLst>
                                    </p:anim>
                                  </p:childTnLst>
                                </p:cTn>
                              </p:par>
                            </p:childTnLst>
                          </p:cTn>
                        </p:par>
                        <p:par>
                          <p:cTn id="32" fill="hold">
                            <p:stCondLst>
                              <p:cond delay="1720"/>
                            </p:stCondLst>
                            <p:childTnLst>
                              <p:par>
                                <p:cTn id="33" presetID="10" presetClass="entr" presetSubtype="0" fill="hold" nodeType="afterEffect">
                                  <p:stCondLst>
                                    <p:cond delay="0"/>
                                  </p:stCondLst>
                                  <p:childTnLst>
                                    <p:set>
                                      <p:cBhvr>
                                        <p:cTn id="34" dur="1" fill="hold">
                                          <p:stCondLst>
                                            <p:cond delay="0"/>
                                          </p:stCondLst>
                                        </p:cTn>
                                        <p:tgtEl>
                                          <p:spTgt spid="37907"/>
                                        </p:tgtEl>
                                        <p:attrNameLst>
                                          <p:attrName>style.visibility</p:attrName>
                                        </p:attrNameLst>
                                      </p:cBhvr>
                                      <p:to>
                                        <p:strVal val="visible"/>
                                      </p:to>
                                    </p:set>
                                    <p:animEffect transition="in" filter="fade">
                                      <p:cBhvr>
                                        <p:cTn id="35" dur="3000"/>
                                        <p:tgtEl>
                                          <p:spTgt spid="37907"/>
                                        </p:tgtEl>
                                      </p:cBhvr>
                                    </p:animEffect>
                                  </p:childTnLst>
                                </p:cTn>
                              </p:par>
                            </p:childTnLst>
                          </p:cTn>
                        </p:par>
                        <p:par>
                          <p:cTn id="36" fill="hold">
                            <p:stCondLst>
                              <p:cond delay="4720"/>
                            </p:stCondLst>
                            <p:childTnLst>
                              <p:par>
                                <p:cTn id="37" presetID="10" presetClass="entr" presetSubtype="0" fill="hold" grpId="0" nodeType="afterEffect">
                                  <p:stCondLst>
                                    <p:cond delay="0"/>
                                  </p:stCondLst>
                                  <p:childTnLst>
                                    <p:set>
                                      <p:cBhvr>
                                        <p:cTn id="38" dur="1" fill="hold">
                                          <p:stCondLst>
                                            <p:cond delay="0"/>
                                          </p:stCondLst>
                                        </p:cTn>
                                        <p:tgtEl>
                                          <p:spTgt spid="37993"/>
                                        </p:tgtEl>
                                        <p:attrNameLst>
                                          <p:attrName>style.visibility</p:attrName>
                                        </p:attrNameLst>
                                      </p:cBhvr>
                                      <p:to>
                                        <p:strVal val="visible"/>
                                      </p:to>
                                    </p:set>
                                    <p:animEffect transition="in" filter="fade">
                                      <p:cBhvr>
                                        <p:cTn id="39" dur="2000"/>
                                        <p:tgtEl>
                                          <p:spTgt spid="37993"/>
                                        </p:tgtEl>
                                      </p:cBhvr>
                                    </p:animEffect>
                                  </p:childTnLst>
                                </p:cTn>
                              </p:par>
                            </p:childTnLst>
                          </p:cTn>
                        </p:par>
                      </p:childTnLst>
                    </p:cTn>
                  </p:par>
                  <p:par>
                    <p:cTn id="40" fill="hold">
                      <p:stCondLst>
                        <p:cond delay="indefinite"/>
                      </p:stCondLst>
                      <p:childTnLst>
                        <p:par>
                          <p:cTn id="41" fill="hold">
                            <p:stCondLst>
                              <p:cond delay="0"/>
                            </p:stCondLst>
                            <p:childTnLst>
                              <p:par>
                                <p:cTn id="42" presetID="27" presetClass="entr" presetSubtype="0" fill="hold" grpId="0" nodeType="clickEffect">
                                  <p:stCondLst>
                                    <p:cond delay="0"/>
                                  </p:stCondLst>
                                  <p:iterate type="lt">
                                    <p:tmPct val="50000"/>
                                  </p:iterate>
                                  <p:childTnLst>
                                    <p:set>
                                      <p:cBhvr>
                                        <p:cTn id="43" dur="1" fill="hold">
                                          <p:stCondLst>
                                            <p:cond delay="0"/>
                                          </p:stCondLst>
                                        </p:cTn>
                                        <p:tgtEl>
                                          <p:spTgt spid="37937"/>
                                        </p:tgtEl>
                                        <p:attrNameLst>
                                          <p:attrName>style.visibility</p:attrName>
                                        </p:attrNameLst>
                                      </p:cBhvr>
                                      <p:to>
                                        <p:strVal val="visible"/>
                                      </p:to>
                                    </p:set>
                                    <p:anim calcmode="discrete" valueType="clr">
                                      <p:cBhvr override="childStyle">
                                        <p:cTn id="44" dur="80"/>
                                        <p:tgtEl>
                                          <p:spTgt spid="37937"/>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7937"/>
                                        </p:tgtEl>
                                        <p:attrNameLst>
                                          <p:attrName>fillcolor</p:attrName>
                                        </p:attrNameLst>
                                      </p:cBhvr>
                                      <p:tavLst>
                                        <p:tav tm="0">
                                          <p:val>
                                            <p:clrVal>
                                              <a:schemeClr val="accent2"/>
                                            </p:clrVal>
                                          </p:val>
                                        </p:tav>
                                        <p:tav tm="50000">
                                          <p:val>
                                            <p:clrVal>
                                              <a:schemeClr val="hlink"/>
                                            </p:clrVal>
                                          </p:val>
                                        </p:tav>
                                      </p:tavLst>
                                    </p:anim>
                                    <p:set>
                                      <p:cBhvr>
                                        <p:cTn id="46" dur="80"/>
                                        <p:tgtEl>
                                          <p:spTgt spid="37937"/>
                                        </p:tgtEl>
                                        <p:attrNameLst>
                                          <p:attrName>fill.type</p:attrName>
                                        </p:attrNameLst>
                                      </p:cBhvr>
                                      <p:to>
                                        <p:strVal val="solid"/>
                                      </p:to>
                                    </p:set>
                                  </p:childTnLst>
                                </p:cTn>
                              </p:par>
                            </p:childTnLst>
                          </p:cTn>
                        </p:par>
                        <p:par>
                          <p:cTn id="47" fill="hold">
                            <p:stCondLst>
                              <p:cond delay="440"/>
                            </p:stCondLst>
                            <p:childTnLst>
                              <p:par>
                                <p:cTn id="48" presetID="17" presetClass="entr" presetSubtype="8" fill="hold" grpId="0" nodeType="afterEffect">
                                  <p:stCondLst>
                                    <p:cond delay="0"/>
                                  </p:stCondLst>
                                  <p:childTnLst>
                                    <p:set>
                                      <p:cBhvr>
                                        <p:cTn id="49" dur="1" fill="hold">
                                          <p:stCondLst>
                                            <p:cond delay="0"/>
                                          </p:stCondLst>
                                        </p:cTn>
                                        <p:tgtEl>
                                          <p:spTgt spid="37980"/>
                                        </p:tgtEl>
                                        <p:attrNameLst>
                                          <p:attrName>style.visibility</p:attrName>
                                        </p:attrNameLst>
                                      </p:cBhvr>
                                      <p:to>
                                        <p:strVal val="visible"/>
                                      </p:to>
                                    </p:set>
                                    <p:anim calcmode="lin" valueType="num">
                                      <p:cBhvr>
                                        <p:cTn id="50" dur="500" fill="hold"/>
                                        <p:tgtEl>
                                          <p:spTgt spid="37980"/>
                                        </p:tgtEl>
                                        <p:attrNameLst>
                                          <p:attrName>ppt_x</p:attrName>
                                        </p:attrNameLst>
                                      </p:cBhvr>
                                      <p:tavLst>
                                        <p:tav tm="0">
                                          <p:val>
                                            <p:strVal val="#ppt_x-#ppt_w/2"/>
                                          </p:val>
                                        </p:tav>
                                        <p:tav tm="100000">
                                          <p:val>
                                            <p:strVal val="#ppt_x"/>
                                          </p:val>
                                        </p:tav>
                                      </p:tavLst>
                                    </p:anim>
                                    <p:anim calcmode="lin" valueType="num">
                                      <p:cBhvr>
                                        <p:cTn id="51" dur="500" fill="hold"/>
                                        <p:tgtEl>
                                          <p:spTgt spid="37980"/>
                                        </p:tgtEl>
                                        <p:attrNameLst>
                                          <p:attrName>ppt_y</p:attrName>
                                        </p:attrNameLst>
                                      </p:cBhvr>
                                      <p:tavLst>
                                        <p:tav tm="0">
                                          <p:val>
                                            <p:strVal val="#ppt_y"/>
                                          </p:val>
                                        </p:tav>
                                        <p:tav tm="100000">
                                          <p:val>
                                            <p:strVal val="#ppt_y"/>
                                          </p:val>
                                        </p:tav>
                                      </p:tavLst>
                                    </p:anim>
                                    <p:anim calcmode="lin" valueType="num">
                                      <p:cBhvr>
                                        <p:cTn id="52" dur="500" fill="hold"/>
                                        <p:tgtEl>
                                          <p:spTgt spid="37980"/>
                                        </p:tgtEl>
                                        <p:attrNameLst>
                                          <p:attrName>ppt_w</p:attrName>
                                        </p:attrNameLst>
                                      </p:cBhvr>
                                      <p:tavLst>
                                        <p:tav tm="0">
                                          <p:val>
                                            <p:fltVal val="0"/>
                                          </p:val>
                                        </p:tav>
                                        <p:tav tm="100000">
                                          <p:val>
                                            <p:strVal val="#ppt_w"/>
                                          </p:val>
                                        </p:tav>
                                      </p:tavLst>
                                    </p:anim>
                                    <p:anim calcmode="lin" valueType="num">
                                      <p:cBhvr>
                                        <p:cTn id="53" dur="500" fill="hold"/>
                                        <p:tgtEl>
                                          <p:spTgt spid="37980"/>
                                        </p:tgtEl>
                                        <p:attrNameLst>
                                          <p:attrName>ppt_h</p:attrName>
                                        </p:attrNameLst>
                                      </p:cBhvr>
                                      <p:tavLst>
                                        <p:tav tm="0">
                                          <p:val>
                                            <p:strVal val="#ppt_h"/>
                                          </p:val>
                                        </p:tav>
                                        <p:tav tm="100000">
                                          <p:val>
                                            <p:strVal val="#ppt_h"/>
                                          </p:val>
                                        </p:tav>
                                      </p:tavLst>
                                    </p:anim>
                                  </p:childTnLst>
                                </p:cTn>
                              </p:par>
                            </p:childTnLst>
                          </p:cTn>
                        </p:par>
                        <p:par>
                          <p:cTn id="54" fill="hold">
                            <p:stCondLst>
                              <p:cond delay="940"/>
                            </p:stCondLst>
                            <p:childTnLst>
                              <p:par>
                                <p:cTn id="55" presetID="47" presetClass="entr" presetSubtype="0" fill="hold" nodeType="afterEffect">
                                  <p:stCondLst>
                                    <p:cond delay="1000"/>
                                  </p:stCondLst>
                                  <p:childTnLst>
                                    <p:set>
                                      <p:cBhvr>
                                        <p:cTn id="56" dur="1" fill="hold">
                                          <p:stCondLst>
                                            <p:cond delay="0"/>
                                          </p:stCondLst>
                                        </p:cTn>
                                        <p:tgtEl>
                                          <p:spTgt spid="37983"/>
                                        </p:tgtEl>
                                        <p:attrNameLst>
                                          <p:attrName>style.visibility</p:attrName>
                                        </p:attrNameLst>
                                      </p:cBhvr>
                                      <p:to>
                                        <p:strVal val="visible"/>
                                      </p:to>
                                    </p:set>
                                    <p:animEffect transition="in" filter="fade">
                                      <p:cBhvr>
                                        <p:cTn id="57" dur="1000"/>
                                        <p:tgtEl>
                                          <p:spTgt spid="37983"/>
                                        </p:tgtEl>
                                      </p:cBhvr>
                                    </p:animEffect>
                                    <p:anim calcmode="lin" valueType="num">
                                      <p:cBhvr>
                                        <p:cTn id="58" dur="1000" fill="hold"/>
                                        <p:tgtEl>
                                          <p:spTgt spid="37983"/>
                                        </p:tgtEl>
                                        <p:attrNameLst>
                                          <p:attrName>ppt_x</p:attrName>
                                        </p:attrNameLst>
                                      </p:cBhvr>
                                      <p:tavLst>
                                        <p:tav tm="0">
                                          <p:val>
                                            <p:strVal val="#ppt_x"/>
                                          </p:val>
                                        </p:tav>
                                        <p:tav tm="100000">
                                          <p:val>
                                            <p:strVal val="#ppt_x"/>
                                          </p:val>
                                        </p:tav>
                                      </p:tavLst>
                                    </p:anim>
                                    <p:anim calcmode="lin" valueType="num">
                                      <p:cBhvr>
                                        <p:cTn id="59" dur="1000" fill="hold"/>
                                        <p:tgtEl>
                                          <p:spTgt spid="37983"/>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37964"/>
                                        </p:tgtEl>
                                        <p:attrNameLst>
                                          <p:attrName>style.visibility</p:attrName>
                                        </p:attrNameLst>
                                      </p:cBhvr>
                                      <p:to>
                                        <p:strVal val="visible"/>
                                      </p:to>
                                    </p:set>
                                  </p:childTnLst>
                                </p:cTn>
                              </p:par>
                            </p:childTnLst>
                          </p:cTn>
                        </p:par>
                        <p:par>
                          <p:cTn id="64" fill="hold">
                            <p:stCondLst>
                              <p:cond delay="0"/>
                            </p:stCondLst>
                            <p:childTnLst>
                              <p:par>
                                <p:cTn id="65" presetID="1" presetClass="entr" presetSubtype="0" fill="hold" grpId="0" nodeType="afterEffect">
                                  <p:stCondLst>
                                    <p:cond delay="500"/>
                                  </p:stCondLst>
                                  <p:childTnLst>
                                    <p:set>
                                      <p:cBhvr>
                                        <p:cTn id="66" dur="1" fill="hold">
                                          <p:stCondLst>
                                            <p:cond delay="0"/>
                                          </p:stCondLst>
                                        </p:cTn>
                                        <p:tgtEl>
                                          <p:spTgt spid="37951"/>
                                        </p:tgtEl>
                                        <p:attrNameLst>
                                          <p:attrName>style.visibility</p:attrName>
                                        </p:attrNameLst>
                                      </p:cBhvr>
                                      <p:to>
                                        <p:strVal val="visible"/>
                                      </p:to>
                                    </p:set>
                                  </p:childTnLst>
                                </p:cTn>
                              </p:par>
                            </p:childTnLst>
                          </p:cTn>
                        </p:par>
                        <p:par>
                          <p:cTn id="67" fill="hold">
                            <p:stCondLst>
                              <p:cond delay="500"/>
                            </p:stCondLst>
                            <p:childTnLst>
                              <p:par>
                                <p:cTn id="68" presetID="1" presetClass="entr" presetSubtype="0" fill="hold" grpId="0" nodeType="afterEffect">
                                  <p:stCondLst>
                                    <p:cond delay="500"/>
                                  </p:stCondLst>
                                  <p:childTnLst>
                                    <p:set>
                                      <p:cBhvr>
                                        <p:cTn id="69" dur="1" fill="hold">
                                          <p:stCondLst>
                                            <p:cond delay="0"/>
                                          </p:stCondLst>
                                        </p:cTn>
                                        <p:tgtEl>
                                          <p:spTgt spid="37950"/>
                                        </p:tgtEl>
                                        <p:attrNameLst>
                                          <p:attrName>style.visibility</p:attrName>
                                        </p:attrNameLst>
                                      </p:cBhvr>
                                      <p:to>
                                        <p:strVal val="visible"/>
                                      </p:to>
                                    </p:set>
                                  </p:childTnLst>
                                </p:cTn>
                              </p:par>
                            </p:childTnLst>
                          </p:cTn>
                        </p:par>
                        <p:par>
                          <p:cTn id="70" fill="hold">
                            <p:stCondLst>
                              <p:cond delay="1000"/>
                            </p:stCondLst>
                            <p:childTnLst>
                              <p:par>
                                <p:cTn id="71" presetID="1" presetClass="entr" presetSubtype="0" fill="hold" grpId="0" nodeType="afterEffect">
                                  <p:stCondLst>
                                    <p:cond delay="500"/>
                                  </p:stCondLst>
                                  <p:childTnLst>
                                    <p:set>
                                      <p:cBhvr>
                                        <p:cTn id="72" dur="1" fill="hold">
                                          <p:stCondLst>
                                            <p:cond delay="0"/>
                                          </p:stCondLst>
                                        </p:cTn>
                                        <p:tgtEl>
                                          <p:spTgt spid="37949"/>
                                        </p:tgtEl>
                                        <p:attrNameLst>
                                          <p:attrName>style.visibility</p:attrName>
                                        </p:attrNameLst>
                                      </p:cBhvr>
                                      <p:to>
                                        <p:strVal val="visible"/>
                                      </p:to>
                                    </p:set>
                                  </p:childTnLst>
                                </p:cTn>
                              </p:par>
                            </p:childTnLst>
                          </p:cTn>
                        </p:par>
                        <p:par>
                          <p:cTn id="73" fill="hold">
                            <p:stCondLst>
                              <p:cond delay="1500"/>
                            </p:stCondLst>
                            <p:childTnLst>
                              <p:par>
                                <p:cTn id="74" presetID="1" presetClass="entr" presetSubtype="0" fill="hold" grpId="0" nodeType="afterEffect">
                                  <p:stCondLst>
                                    <p:cond delay="500"/>
                                  </p:stCondLst>
                                  <p:childTnLst>
                                    <p:set>
                                      <p:cBhvr>
                                        <p:cTn id="75" dur="1" fill="hold">
                                          <p:stCondLst>
                                            <p:cond delay="0"/>
                                          </p:stCondLst>
                                        </p:cTn>
                                        <p:tgtEl>
                                          <p:spTgt spid="37948"/>
                                        </p:tgtEl>
                                        <p:attrNameLst>
                                          <p:attrName>style.visibility</p:attrName>
                                        </p:attrNameLst>
                                      </p:cBhvr>
                                      <p:to>
                                        <p:strVal val="visible"/>
                                      </p:to>
                                    </p:set>
                                  </p:childTnLst>
                                </p:cTn>
                              </p:par>
                            </p:childTnLst>
                          </p:cTn>
                        </p:par>
                        <p:par>
                          <p:cTn id="76" fill="hold">
                            <p:stCondLst>
                              <p:cond delay="2000"/>
                            </p:stCondLst>
                            <p:childTnLst>
                              <p:par>
                                <p:cTn id="77" presetID="1" presetClass="entr" presetSubtype="0" fill="hold" grpId="0" nodeType="afterEffect">
                                  <p:stCondLst>
                                    <p:cond delay="500"/>
                                  </p:stCondLst>
                                  <p:childTnLst>
                                    <p:set>
                                      <p:cBhvr>
                                        <p:cTn id="78" dur="1" fill="hold">
                                          <p:stCondLst>
                                            <p:cond delay="0"/>
                                          </p:stCondLst>
                                        </p:cTn>
                                        <p:tgtEl>
                                          <p:spTgt spid="37947"/>
                                        </p:tgtEl>
                                        <p:attrNameLst>
                                          <p:attrName>style.visibility</p:attrName>
                                        </p:attrNameLst>
                                      </p:cBhvr>
                                      <p:to>
                                        <p:strVal val="visible"/>
                                      </p:to>
                                    </p:set>
                                  </p:childTnLst>
                                </p:cTn>
                              </p:par>
                            </p:childTnLst>
                          </p:cTn>
                        </p:par>
                        <p:par>
                          <p:cTn id="79" fill="hold">
                            <p:stCondLst>
                              <p:cond delay="2500"/>
                            </p:stCondLst>
                            <p:childTnLst>
                              <p:par>
                                <p:cTn id="80" presetID="1" presetClass="entr" presetSubtype="0" fill="hold" grpId="0" nodeType="afterEffect">
                                  <p:stCondLst>
                                    <p:cond delay="500"/>
                                  </p:stCondLst>
                                  <p:childTnLst>
                                    <p:set>
                                      <p:cBhvr>
                                        <p:cTn id="81" dur="1" fill="hold">
                                          <p:stCondLst>
                                            <p:cond delay="0"/>
                                          </p:stCondLst>
                                        </p:cTn>
                                        <p:tgtEl>
                                          <p:spTgt spid="37946"/>
                                        </p:tgtEl>
                                        <p:attrNameLst>
                                          <p:attrName>style.visibility</p:attrName>
                                        </p:attrNameLst>
                                      </p:cBhvr>
                                      <p:to>
                                        <p:strVal val="visible"/>
                                      </p:to>
                                    </p:set>
                                  </p:childTnLst>
                                </p:cTn>
                              </p:par>
                            </p:childTnLst>
                          </p:cTn>
                        </p:par>
                      </p:childTnLst>
                    </p:cTn>
                  </p:par>
                  <p:par>
                    <p:cTn id="82" fill="hold">
                      <p:stCondLst>
                        <p:cond delay="indefinite"/>
                      </p:stCondLst>
                      <p:childTnLst>
                        <p:par>
                          <p:cTn id="83" fill="hold">
                            <p:stCondLst>
                              <p:cond delay="0"/>
                            </p:stCondLst>
                            <p:childTnLst>
                              <p:par>
                                <p:cTn id="84" presetID="7" presetClass="entr" presetSubtype="2" fill="hold" grpId="0" nodeType="clickEffect">
                                  <p:stCondLst>
                                    <p:cond delay="0"/>
                                  </p:stCondLst>
                                  <p:childTnLst>
                                    <p:set>
                                      <p:cBhvr>
                                        <p:cTn id="85" dur="1" fill="hold">
                                          <p:stCondLst>
                                            <p:cond delay="0"/>
                                          </p:stCondLst>
                                        </p:cTn>
                                        <p:tgtEl>
                                          <p:spTgt spid="37953"/>
                                        </p:tgtEl>
                                        <p:attrNameLst>
                                          <p:attrName>style.visibility</p:attrName>
                                        </p:attrNameLst>
                                      </p:cBhvr>
                                      <p:to>
                                        <p:strVal val="visible"/>
                                      </p:to>
                                    </p:set>
                                    <p:anim calcmode="lin" valueType="num">
                                      <p:cBhvr additive="base">
                                        <p:cTn id="86" dur="2000" fill="hold"/>
                                        <p:tgtEl>
                                          <p:spTgt spid="37953"/>
                                        </p:tgtEl>
                                        <p:attrNameLst>
                                          <p:attrName>ppt_x</p:attrName>
                                        </p:attrNameLst>
                                      </p:cBhvr>
                                      <p:tavLst>
                                        <p:tav tm="0">
                                          <p:val>
                                            <p:strVal val="1+#ppt_w/2"/>
                                          </p:val>
                                        </p:tav>
                                        <p:tav tm="100000">
                                          <p:val>
                                            <p:strVal val="#ppt_x"/>
                                          </p:val>
                                        </p:tav>
                                      </p:tavLst>
                                    </p:anim>
                                    <p:anim calcmode="lin" valueType="num">
                                      <p:cBhvr additive="base">
                                        <p:cTn id="87" dur="2000" fill="hold"/>
                                        <p:tgtEl>
                                          <p:spTgt spid="37953"/>
                                        </p:tgtEl>
                                        <p:attrNameLst>
                                          <p:attrName>ppt_y</p:attrName>
                                        </p:attrNameLst>
                                      </p:cBhvr>
                                      <p:tavLst>
                                        <p:tav tm="0">
                                          <p:val>
                                            <p:strVal val="#ppt_y"/>
                                          </p:val>
                                        </p:tav>
                                        <p:tav tm="100000">
                                          <p:val>
                                            <p:strVal val="#ppt_y"/>
                                          </p:val>
                                        </p:tav>
                                      </p:tavLst>
                                    </p:anim>
                                  </p:childTnLst>
                                </p:cTn>
                              </p:par>
                              <p:par>
                                <p:cTn id="88" presetID="7" presetClass="entr" presetSubtype="2" fill="hold" grpId="0" nodeType="withEffect">
                                  <p:stCondLst>
                                    <p:cond delay="0"/>
                                  </p:stCondLst>
                                  <p:childTnLst>
                                    <p:set>
                                      <p:cBhvr>
                                        <p:cTn id="89" dur="1" fill="hold">
                                          <p:stCondLst>
                                            <p:cond delay="0"/>
                                          </p:stCondLst>
                                        </p:cTn>
                                        <p:tgtEl>
                                          <p:spTgt spid="37954"/>
                                        </p:tgtEl>
                                        <p:attrNameLst>
                                          <p:attrName>style.visibility</p:attrName>
                                        </p:attrNameLst>
                                      </p:cBhvr>
                                      <p:to>
                                        <p:strVal val="visible"/>
                                      </p:to>
                                    </p:set>
                                    <p:anim calcmode="lin" valueType="num">
                                      <p:cBhvr additive="base">
                                        <p:cTn id="90" dur="2000" fill="hold"/>
                                        <p:tgtEl>
                                          <p:spTgt spid="37954"/>
                                        </p:tgtEl>
                                        <p:attrNameLst>
                                          <p:attrName>ppt_x</p:attrName>
                                        </p:attrNameLst>
                                      </p:cBhvr>
                                      <p:tavLst>
                                        <p:tav tm="0">
                                          <p:val>
                                            <p:strVal val="1+#ppt_w/2"/>
                                          </p:val>
                                        </p:tav>
                                        <p:tav tm="100000">
                                          <p:val>
                                            <p:strVal val="#ppt_x"/>
                                          </p:val>
                                        </p:tav>
                                      </p:tavLst>
                                    </p:anim>
                                    <p:anim calcmode="lin" valueType="num">
                                      <p:cBhvr additive="base">
                                        <p:cTn id="91" dur="2000" fill="hold"/>
                                        <p:tgtEl>
                                          <p:spTgt spid="37954"/>
                                        </p:tgtEl>
                                        <p:attrNameLst>
                                          <p:attrName>ppt_y</p:attrName>
                                        </p:attrNameLst>
                                      </p:cBhvr>
                                      <p:tavLst>
                                        <p:tav tm="0">
                                          <p:val>
                                            <p:strVal val="#ppt_y"/>
                                          </p:val>
                                        </p:tav>
                                        <p:tav tm="100000">
                                          <p:val>
                                            <p:strVal val="#ppt_y"/>
                                          </p:val>
                                        </p:tav>
                                      </p:tavLst>
                                    </p:anim>
                                  </p:childTnLst>
                                </p:cTn>
                              </p:par>
                              <p:par>
                                <p:cTn id="92" presetID="7" presetClass="entr" presetSubtype="2" fill="hold" grpId="0" nodeType="withEffect">
                                  <p:stCondLst>
                                    <p:cond delay="0"/>
                                  </p:stCondLst>
                                  <p:childTnLst>
                                    <p:set>
                                      <p:cBhvr>
                                        <p:cTn id="93" dur="1" fill="hold">
                                          <p:stCondLst>
                                            <p:cond delay="0"/>
                                          </p:stCondLst>
                                        </p:cTn>
                                        <p:tgtEl>
                                          <p:spTgt spid="37955"/>
                                        </p:tgtEl>
                                        <p:attrNameLst>
                                          <p:attrName>style.visibility</p:attrName>
                                        </p:attrNameLst>
                                      </p:cBhvr>
                                      <p:to>
                                        <p:strVal val="visible"/>
                                      </p:to>
                                    </p:set>
                                    <p:anim calcmode="lin" valueType="num">
                                      <p:cBhvr additive="base">
                                        <p:cTn id="94" dur="2000" fill="hold"/>
                                        <p:tgtEl>
                                          <p:spTgt spid="37955"/>
                                        </p:tgtEl>
                                        <p:attrNameLst>
                                          <p:attrName>ppt_x</p:attrName>
                                        </p:attrNameLst>
                                      </p:cBhvr>
                                      <p:tavLst>
                                        <p:tav tm="0">
                                          <p:val>
                                            <p:strVal val="1+#ppt_w/2"/>
                                          </p:val>
                                        </p:tav>
                                        <p:tav tm="100000">
                                          <p:val>
                                            <p:strVal val="#ppt_x"/>
                                          </p:val>
                                        </p:tav>
                                      </p:tavLst>
                                    </p:anim>
                                    <p:anim calcmode="lin" valueType="num">
                                      <p:cBhvr additive="base">
                                        <p:cTn id="95" dur="2000" fill="hold"/>
                                        <p:tgtEl>
                                          <p:spTgt spid="37955"/>
                                        </p:tgtEl>
                                        <p:attrNameLst>
                                          <p:attrName>ppt_y</p:attrName>
                                        </p:attrNameLst>
                                      </p:cBhvr>
                                      <p:tavLst>
                                        <p:tav tm="0">
                                          <p:val>
                                            <p:strVal val="#ppt_y"/>
                                          </p:val>
                                        </p:tav>
                                        <p:tav tm="100000">
                                          <p:val>
                                            <p:strVal val="#ppt_y"/>
                                          </p:val>
                                        </p:tav>
                                      </p:tavLst>
                                    </p:anim>
                                  </p:childTnLst>
                                </p:cTn>
                              </p:par>
                              <p:par>
                                <p:cTn id="96" presetID="7" presetClass="entr" presetSubtype="2" fill="hold" grpId="0" nodeType="withEffect">
                                  <p:stCondLst>
                                    <p:cond delay="0"/>
                                  </p:stCondLst>
                                  <p:childTnLst>
                                    <p:set>
                                      <p:cBhvr>
                                        <p:cTn id="97" dur="1" fill="hold">
                                          <p:stCondLst>
                                            <p:cond delay="0"/>
                                          </p:stCondLst>
                                        </p:cTn>
                                        <p:tgtEl>
                                          <p:spTgt spid="37952"/>
                                        </p:tgtEl>
                                        <p:attrNameLst>
                                          <p:attrName>style.visibility</p:attrName>
                                        </p:attrNameLst>
                                      </p:cBhvr>
                                      <p:to>
                                        <p:strVal val="visible"/>
                                      </p:to>
                                    </p:set>
                                    <p:anim calcmode="lin" valueType="num">
                                      <p:cBhvr additive="base">
                                        <p:cTn id="98" dur="2000" fill="hold"/>
                                        <p:tgtEl>
                                          <p:spTgt spid="37952"/>
                                        </p:tgtEl>
                                        <p:attrNameLst>
                                          <p:attrName>ppt_x</p:attrName>
                                        </p:attrNameLst>
                                      </p:cBhvr>
                                      <p:tavLst>
                                        <p:tav tm="0">
                                          <p:val>
                                            <p:strVal val="1+#ppt_w/2"/>
                                          </p:val>
                                        </p:tav>
                                        <p:tav tm="100000">
                                          <p:val>
                                            <p:strVal val="#ppt_x"/>
                                          </p:val>
                                        </p:tav>
                                      </p:tavLst>
                                    </p:anim>
                                    <p:anim calcmode="lin" valueType="num">
                                      <p:cBhvr additive="base">
                                        <p:cTn id="99" dur="2000" fill="hold"/>
                                        <p:tgtEl>
                                          <p:spTgt spid="37952"/>
                                        </p:tgtEl>
                                        <p:attrNameLst>
                                          <p:attrName>ppt_y</p:attrName>
                                        </p:attrNameLst>
                                      </p:cBhvr>
                                      <p:tavLst>
                                        <p:tav tm="0">
                                          <p:val>
                                            <p:strVal val="#ppt_y"/>
                                          </p:val>
                                        </p:tav>
                                        <p:tav tm="100000">
                                          <p:val>
                                            <p:strVal val="#ppt_y"/>
                                          </p:val>
                                        </p:tav>
                                      </p:tavLst>
                                    </p:anim>
                                  </p:childTnLst>
                                </p:cTn>
                              </p:par>
                              <p:par>
                                <p:cTn id="100" presetID="7" presetClass="entr" presetSubtype="2" fill="hold" grpId="0" nodeType="withEffect">
                                  <p:stCondLst>
                                    <p:cond delay="0"/>
                                  </p:stCondLst>
                                  <p:childTnLst>
                                    <p:set>
                                      <p:cBhvr>
                                        <p:cTn id="101" dur="1" fill="hold">
                                          <p:stCondLst>
                                            <p:cond delay="0"/>
                                          </p:stCondLst>
                                        </p:cTn>
                                        <p:tgtEl>
                                          <p:spTgt spid="37958"/>
                                        </p:tgtEl>
                                        <p:attrNameLst>
                                          <p:attrName>style.visibility</p:attrName>
                                        </p:attrNameLst>
                                      </p:cBhvr>
                                      <p:to>
                                        <p:strVal val="visible"/>
                                      </p:to>
                                    </p:set>
                                    <p:anim calcmode="lin" valueType="num">
                                      <p:cBhvr additive="base">
                                        <p:cTn id="102" dur="2000" fill="hold"/>
                                        <p:tgtEl>
                                          <p:spTgt spid="37958"/>
                                        </p:tgtEl>
                                        <p:attrNameLst>
                                          <p:attrName>ppt_x</p:attrName>
                                        </p:attrNameLst>
                                      </p:cBhvr>
                                      <p:tavLst>
                                        <p:tav tm="0">
                                          <p:val>
                                            <p:strVal val="1+#ppt_w/2"/>
                                          </p:val>
                                        </p:tav>
                                        <p:tav tm="100000">
                                          <p:val>
                                            <p:strVal val="#ppt_x"/>
                                          </p:val>
                                        </p:tav>
                                      </p:tavLst>
                                    </p:anim>
                                    <p:anim calcmode="lin" valueType="num">
                                      <p:cBhvr additive="base">
                                        <p:cTn id="103" dur="2000" fill="hold"/>
                                        <p:tgtEl>
                                          <p:spTgt spid="37958"/>
                                        </p:tgtEl>
                                        <p:attrNameLst>
                                          <p:attrName>ppt_y</p:attrName>
                                        </p:attrNameLst>
                                      </p:cBhvr>
                                      <p:tavLst>
                                        <p:tav tm="0">
                                          <p:val>
                                            <p:strVal val="#ppt_y"/>
                                          </p:val>
                                        </p:tav>
                                        <p:tav tm="100000">
                                          <p:val>
                                            <p:strVal val="#ppt_y"/>
                                          </p:val>
                                        </p:tav>
                                      </p:tavLst>
                                    </p:anim>
                                  </p:childTnLst>
                                </p:cTn>
                              </p:par>
                              <p:par>
                                <p:cTn id="104" presetID="7" presetClass="entr" presetSubtype="2" fill="hold" grpId="0" nodeType="withEffect">
                                  <p:stCondLst>
                                    <p:cond delay="0"/>
                                  </p:stCondLst>
                                  <p:childTnLst>
                                    <p:set>
                                      <p:cBhvr>
                                        <p:cTn id="105" dur="1" fill="hold">
                                          <p:stCondLst>
                                            <p:cond delay="0"/>
                                          </p:stCondLst>
                                        </p:cTn>
                                        <p:tgtEl>
                                          <p:spTgt spid="37956"/>
                                        </p:tgtEl>
                                        <p:attrNameLst>
                                          <p:attrName>style.visibility</p:attrName>
                                        </p:attrNameLst>
                                      </p:cBhvr>
                                      <p:to>
                                        <p:strVal val="visible"/>
                                      </p:to>
                                    </p:set>
                                    <p:anim calcmode="lin" valueType="num">
                                      <p:cBhvr additive="base">
                                        <p:cTn id="106" dur="2000" fill="hold"/>
                                        <p:tgtEl>
                                          <p:spTgt spid="37956"/>
                                        </p:tgtEl>
                                        <p:attrNameLst>
                                          <p:attrName>ppt_x</p:attrName>
                                        </p:attrNameLst>
                                      </p:cBhvr>
                                      <p:tavLst>
                                        <p:tav tm="0">
                                          <p:val>
                                            <p:strVal val="1+#ppt_w/2"/>
                                          </p:val>
                                        </p:tav>
                                        <p:tav tm="100000">
                                          <p:val>
                                            <p:strVal val="#ppt_x"/>
                                          </p:val>
                                        </p:tav>
                                      </p:tavLst>
                                    </p:anim>
                                    <p:anim calcmode="lin" valueType="num">
                                      <p:cBhvr additive="base">
                                        <p:cTn id="107" dur="2000" fill="hold"/>
                                        <p:tgtEl>
                                          <p:spTgt spid="37956"/>
                                        </p:tgtEl>
                                        <p:attrNameLst>
                                          <p:attrName>ppt_y</p:attrName>
                                        </p:attrNameLst>
                                      </p:cBhvr>
                                      <p:tavLst>
                                        <p:tav tm="0">
                                          <p:val>
                                            <p:strVal val="#ppt_y"/>
                                          </p:val>
                                        </p:tav>
                                        <p:tav tm="100000">
                                          <p:val>
                                            <p:strVal val="#ppt_y"/>
                                          </p:val>
                                        </p:tav>
                                      </p:tavLst>
                                    </p:anim>
                                  </p:childTnLst>
                                </p:cTn>
                              </p:par>
                              <p:par>
                                <p:cTn id="108" presetID="7" presetClass="entr" presetSubtype="2" fill="hold" grpId="0" nodeType="withEffect">
                                  <p:stCondLst>
                                    <p:cond delay="0"/>
                                  </p:stCondLst>
                                  <p:childTnLst>
                                    <p:set>
                                      <p:cBhvr>
                                        <p:cTn id="109" dur="1" fill="hold">
                                          <p:stCondLst>
                                            <p:cond delay="0"/>
                                          </p:stCondLst>
                                        </p:cTn>
                                        <p:tgtEl>
                                          <p:spTgt spid="37957"/>
                                        </p:tgtEl>
                                        <p:attrNameLst>
                                          <p:attrName>style.visibility</p:attrName>
                                        </p:attrNameLst>
                                      </p:cBhvr>
                                      <p:to>
                                        <p:strVal val="visible"/>
                                      </p:to>
                                    </p:set>
                                    <p:anim calcmode="lin" valueType="num">
                                      <p:cBhvr additive="base">
                                        <p:cTn id="110" dur="2000" fill="hold"/>
                                        <p:tgtEl>
                                          <p:spTgt spid="37957"/>
                                        </p:tgtEl>
                                        <p:attrNameLst>
                                          <p:attrName>ppt_x</p:attrName>
                                        </p:attrNameLst>
                                      </p:cBhvr>
                                      <p:tavLst>
                                        <p:tav tm="0">
                                          <p:val>
                                            <p:strVal val="1+#ppt_w/2"/>
                                          </p:val>
                                        </p:tav>
                                        <p:tav tm="100000">
                                          <p:val>
                                            <p:strVal val="#ppt_x"/>
                                          </p:val>
                                        </p:tav>
                                      </p:tavLst>
                                    </p:anim>
                                    <p:anim calcmode="lin" valueType="num">
                                      <p:cBhvr additive="base">
                                        <p:cTn id="111" dur="2000" fill="hold"/>
                                        <p:tgtEl>
                                          <p:spTgt spid="37957"/>
                                        </p:tgtEl>
                                        <p:attrNameLst>
                                          <p:attrName>ppt_y</p:attrName>
                                        </p:attrNameLst>
                                      </p:cBhvr>
                                      <p:tavLst>
                                        <p:tav tm="0">
                                          <p:val>
                                            <p:strVal val="#ppt_y"/>
                                          </p:val>
                                        </p:tav>
                                        <p:tav tm="100000">
                                          <p:val>
                                            <p:strVal val="#ppt_y"/>
                                          </p:val>
                                        </p:tav>
                                      </p:tavLst>
                                    </p:anim>
                                  </p:childTnLst>
                                </p:cTn>
                              </p:par>
                              <p:par>
                                <p:cTn id="112" presetID="7" presetClass="entr" presetSubtype="2" fill="hold" grpId="0" nodeType="withEffect">
                                  <p:stCondLst>
                                    <p:cond delay="0"/>
                                  </p:stCondLst>
                                  <p:childTnLst>
                                    <p:set>
                                      <p:cBhvr>
                                        <p:cTn id="113" dur="1" fill="hold">
                                          <p:stCondLst>
                                            <p:cond delay="0"/>
                                          </p:stCondLst>
                                        </p:cTn>
                                        <p:tgtEl>
                                          <p:spTgt spid="37959"/>
                                        </p:tgtEl>
                                        <p:attrNameLst>
                                          <p:attrName>style.visibility</p:attrName>
                                        </p:attrNameLst>
                                      </p:cBhvr>
                                      <p:to>
                                        <p:strVal val="visible"/>
                                      </p:to>
                                    </p:set>
                                    <p:anim calcmode="lin" valueType="num">
                                      <p:cBhvr additive="base">
                                        <p:cTn id="114" dur="2000" fill="hold"/>
                                        <p:tgtEl>
                                          <p:spTgt spid="37959"/>
                                        </p:tgtEl>
                                        <p:attrNameLst>
                                          <p:attrName>ppt_x</p:attrName>
                                        </p:attrNameLst>
                                      </p:cBhvr>
                                      <p:tavLst>
                                        <p:tav tm="0">
                                          <p:val>
                                            <p:strVal val="1+#ppt_w/2"/>
                                          </p:val>
                                        </p:tav>
                                        <p:tav tm="100000">
                                          <p:val>
                                            <p:strVal val="#ppt_x"/>
                                          </p:val>
                                        </p:tav>
                                      </p:tavLst>
                                    </p:anim>
                                    <p:anim calcmode="lin" valueType="num">
                                      <p:cBhvr additive="base">
                                        <p:cTn id="115" dur="2000" fill="hold"/>
                                        <p:tgtEl>
                                          <p:spTgt spid="37959"/>
                                        </p:tgtEl>
                                        <p:attrNameLst>
                                          <p:attrName>ppt_y</p:attrName>
                                        </p:attrNameLst>
                                      </p:cBhvr>
                                      <p:tavLst>
                                        <p:tav tm="0">
                                          <p:val>
                                            <p:strVal val="#ppt_y"/>
                                          </p:val>
                                        </p:tav>
                                        <p:tav tm="100000">
                                          <p:val>
                                            <p:strVal val="#ppt_y"/>
                                          </p:val>
                                        </p:tav>
                                      </p:tavLst>
                                    </p:anim>
                                  </p:childTnLst>
                                </p:cTn>
                              </p:par>
                            </p:childTnLst>
                          </p:cTn>
                        </p:par>
                        <p:par>
                          <p:cTn id="116" fill="hold">
                            <p:stCondLst>
                              <p:cond delay="2000"/>
                            </p:stCondLst>
                            <p:childTnLst>
                              <p:par>
                                <p:cTn id="117" presetID="35" presetClass="emph" presetSubtype="0" repeatCount="4000" fill="hold" nodeType="afterEffect">
                                  <p:stCondLst>
                                    <p:cond delay="0"/>
                                  </p:stCondLst>
                                  <p:childTnLst>
                                    <p:anim calcmode="discrete" valueType="str">
                                      <p:cBhvr>
                                        <p:cTn id="118" dur="1000" fill="hold"/>
                                        <p:tgtEl>
                                          <p:spTgt spid="37983"/>
                                        </p:tgtEl>
                                        <p:attrNameLst>
                                          <p:attrName>style.visibility</p:attrName>
                                        </p:attrNameLst>
                                      </p:cBhvr>
                                      <p:tavLst>
                                        <p:tav tm="0">
                                          <p:val>
                                            <p:strVal val="hidden"/>
                                          </p:val>
                                        </p:tav>
                                        <p:tav tm="50000">
                                          <p:val>
                                            <p:strVal val="visible"/>
                                          </p:val>
                                        </p:tav>
                                      </p:tavLst>
                                    </p:anim>
                                  </p:childTnLst>
                                </p:cTn>
                              </p:par>
                            </p:childTnLst>
                          </p:cTn>
                        </p:par>
                      </p:childTnLst>
                    </p:cTn>
                  </p:par>
                  <p:par>
                    <p:cTn id="119" fill="hold">
                      <p:stCondLst>
                        <p:cond delay="indefinite"/>
                      </p:stCondLst>
                      <p:childTnLst>
                        <p:par>
                          <p:cTn id="120" fill="hold">
                            <p:stCondLst>
                              <p:cond delay="0"/>
                            </p:stCondLst>
                            <p:childTnLst>
                              <p:par>
                                <p:cTn id="121" presetID="27" presetClass="entr" presetSubtype="0" fill="hold" grpId="0" nodeType="clickEffect">
                                  <p:stCondLst>
                                    <p:cond delay="0"/>
                                  </p:stCondLst>
                                  <p:iterate type="lt">
                                    <p:tmPct val="50000"/>
                                  </p:iterate>
                                  <p:childTnLst>
                                    <p:set>
                                      <p:cBhvr>
                                        <p:cTn id="122" dur="1" fill="hold">
                                          <p:stCondLst>
                                            <p:cond delay="0"/>
                                          </p:stCondLst>
                                        </p:cTn>
                                        <p:tgtEl>
                                          <p:spTgt spid="37938"/>
                                        </p:tgtEl>
                                        <p:attrNameLst>
                                          <p:attrName>style.visibility</p:attrName>
                                        </p:attrNameLst>
                                      </p:cBhvr>
                                      <p:to>
                                        <p:strVal val="visible"/>
                                      </p:to>
                                    </p:set>
                                    <p:anim calcmode="discrete" valueType="clr">
                                      <p:cBhvr override="childStyle">
                                        <p:cTn id="123" dur="80"/>
                                        <p:tgtEl>
                                          <p:spTgt spid="37938"/>
                                        </p:tgtEl>
                                        <p:attrNameLst>
                                          <p:attrName>style.color</p:attrName>
                                        </p:attrNameLst>
                                      </p:cBhvr>
                                      <p:tavLst>
                                        <p:tav tm="0">
                                          <p:val>
                                            <p:clrVal>
                                              <a:schemeClr val="accent2"/>
                                            </p:clrVal>
                                          </p:val>
                                        </p:tav>
                                        <p:tav tm="50000">
                                          <p:val>
                                            <p:clrVal>
                                              <a:schemeClr val="hlink"/>
                                            </p:clrVal>
                                          </p:val>
                                        </p:tav>
                                      </p:tavLst>
                                    </p:anim>
                                    <p:anim calcmode="discrete" valueType="clr">
                                      <p:cBhvr>
                                        <p:cTn id="124" dur="80"/>
                                        <p:tgtEl>
                                          <p:spTgt spid="37938"/>
                                        </p:tgtEl>
                                        <p:attrNameLst>
                                          <p:attrName>fillcolor</p:attrName>
                                        </p:attrNameLst>
                                      </p:cBhvr>
                                      <p:tavLst>
                                        <p:tav tm="0">
                                          <p:val>
                                            <p:clrVal>
                                              <a:schemeClr val="accent2"/>
                                            </p:clrVal>
                                          </p:val>
                                        </p:tav>
                                        <p:tav tm="50000">
                                          <p:val>
                                            <p:clrVal>
                                              <a:schemeClr val="hlink"/>
                                            </p:clrVal>
                                          </p:val>
                                        </p:tav>
                                      </p:tavLst>
                                    </p:anim>
                                    <p:set>
                                      <p:cBhvr>
                                        <p:cTn id="125" dur="80"/>
                                        <p:tgtEl>
                                          <p:spTgt spid="37938"/>
                                        </p:tgtEl>
                                        <p:attrNameLst>
                                          <p:attrName>fill.type</p:attrName>
                                        </p:attrNameLst>
                                      </p:cBhvr>
                                      <p:to>
                                        <p:strVal val="solid"/>
                                      </p:to>
                                    </p:set>
                                  </p:childTnLst>
                                </p:cTn>
                              </p:par>
                            </p:childTnLst>
                          </p:cTn>
                        </p:par>
                        <p:par>
                          <p:cTn id="126" fill="hold">
                            <p:stCondLst>
                              <p:cond delay="640"/>
                            </p:stCondLst>
                            <p:childTnLst>
                              <p:par>
                                <p:cTn id="127" presetID="17" presetClass="entr" presetSubtype="8" fill="hold" grpId="0" nodeType="afterEffect">
                                  <p:stCondLst>
                                    <p:cond delay="0"/>
                                  </p:stCondLst>
                                  <p:childTnLst>
                                    <p:set>
                                      <p:cBhvr>
                                        <p:cTn id="128" dur="1" fill="hold">
                                          <p:stCondLst>
                                            <p:cond delay="0"/>
                                          </p:stCondLst>
                                        </p:cTn>
                                        <p:tgtEl>
                                          <p:spTgt spid="37981"/>
                                        </p:tgtEl>
                                        <p:attrNameLst>
                                          <p:attrName>style.visibility</p:attrName>
                                        </p:attrNameLst>
                                      </p:cBhvr>
                                      <p:to>
                                        <p:strVal val="visible"/>
                                      </p:to>
                                    </p:set>
                                    <p:anim calcmode="lin" valueType="num">
                                      <p:cBhvr>
                                        <p:cTn id="129" dur="500" fill="hold"/>
                                        <p:tgtEl>
                                          <p:spTgt spid="37981"/>
                                        </p:tgtEl>
                                        <p:attrNameLst>
                                          <p:attrName>ppt_x</p:attrName>
                                        </p:attrNameLst>
                                      </p:cBhvr>
                                      <p:tavLst>
                                        <p:tav tm="0">
                                          <p:val>
                                            <p:strVal val="#ppt_x-#ppt_w/2"/>
                                          </p:val>
                                        </p:tav>
                                        <p:tav tm="100000">
                                          <p:val>
                                            <p:strVal val="#ppt_x"/>
                                          </p:val>
                                        </p:tav>
                                      </p:tavLst>
                                    </p:anim>
                                    <p:anim calcmode="lin" valueType="num">
                                      <p:cBhvr>
                                        <p:cTn id="130" dur="500" fill="hold"/>
                                        <p:tgtEl>
                                          <p:spTgt spid="37981"/>
                                        </p:tgtEl>
                                        <p:attrNameLst>
                                          <p:attrName>ppt_y</p:attrName>
                                        </p:attrNameLst>
                                      </p:cBhvr>
                                      <p:tavLst>
                                        <p:tav tm="0">
                                          <p:val>
                                            <p:strVal val="#ppt_y"/>
                                          </p:val>
                                        </p:tav>
                                        <p:tav tm="100000">
                                          <p:val>
                                            <p:strVal val="#ppt_y"/>
                                          </p:val>
                                        </p:tav>
                                      </p:tavLst>
                                    </p:anim>
                                    <p:anim calcmode="lin" valueType="num">
                                      <p:cBhvr>
                                        <p:cTn id="131" dur="500" fill="hold"/>
                                        <p:tgtEl>
                                          <p:spTgt spid="37981"/>
                                        </p:tgtEl>
                                        <p:attrNameLst>
                                          <p:attrName>ppt_w</p:attrName>
                                        </p:attrNameLst>
                                      </p:cBhvr>
                                      <p:tavLst>
                                        <p:tav tm="0">
                                          <p:val>
                                            <p:fltVal val="0"/>
                                          </p:val>
                                        </p:tav>
                                        <p:tav tm="100000">
                                          <p:val>
                                            <p:strVal val="#ppt_w"/>
                                          </p:val>
                                        </p:tav>
                                      </p:tavLst>
                                    </p:anim>
                                    <p:anim calcmode="lin" valueType="num">
                                      <p:cBhvr>
                                        <p:cTn id="132" dur="500" fill="hold"/>
                                        <p:tgtEl>
                                          <p:spTgt spid="37981"/>
                                        </p:tgtEl>
                                        <p:attrNameLst>
                                          <p:attrName>ppt_h</p:attrName>
                                        </p:attrNameLst>
                                      </p:cBhvr>
                                      <p:tavLst>
                                        <p:tav tm="0">
                                          <p:val>
                                            <p:strVal val="#ppt_h"/>
                                          </p:val>
                                        </p:tav>
                                        <p:tav tm="100000">
                                          <p:val>
                                            <p:strVal val="#ppt_h"/>
                                          </p:val>
                                        </p:tav>
                                      </p:tavLst>
                                    </p:anim>
                                  </p:childTnLst>
                                </p:cTn>
                              </p:par>
                            </p:childTnLst>
                          </p:cTn>
                        </p:par>
                      </p:childTnLst>
                    </p:cTn>
                  </p:par>
                  <p:par>
                    <p:cTn id="133" fill="hold">
                      <p:stCondLst>
                        <p:cond delay="indefinite"/>
                      </p:stCondLst>
                      <p:childTnLst>
                        <p:par>
                          <p:cTn id="134" fill="hold">
                            <p:stCondLst>
                              <p:cond delay="0"/>
                            </p:stCondLst>
                            <p:childTnLst>
                              <p:par>
                                <p:cTn id="135" presetID="17" presetClass="entr" presetSubtype="4" fill="hold" grpId="0" nodeType="clickEffect">
                                  <p:stCondLst>
                                    <p:cond delay="0"/>
                                  </p:stCondLst>
                                  <p:childTnLst>
                                    <p:set>
                                      <p:cBhvr>
                                        <p:cTn id="136" dur="1" fill="hold">
                                          <p:stCondLst>
                                            <p:cond delay="0"/>
                                          </p:stCondLst>
                                        </p:cTn>
                                        <p:tgtEl>
                                          <p:spTgt spid="37984"/>
                                        </p:tgtEl>
                                        <p:attrNameLst>
                                          <p:attrName>style.visibility</p:attrName>
                                        </p:attrNameLst>
                                      </p:cBhvr>
                                      <p:to>
                                        <p:strVal val="visible"/>
                                      </p:to>
                                    </p:set>
                                    <p:anim calcmode="lin" valueType="num">
                                      <p:cBhvr>
                                        <p:cTn id="137" dur="500" fill="hold"/>
                                        <p:tgtEl>
                                          <p:spTgt spid="37984"/>
                                        </p:tgtEl>
                                        <p:attrNameLst>
                                          <p:attrName>ppt_x</p:attrName>
                                        </p:attrNameLst>
                                      </p:cBhvr>
                                      <p:tavLst>
                                        <p:tav tm="0">
                                          <p:val>
                                            <p:strVal val="#ppt_x"/>
                                          </p:val>
                                        </p:tav>
                                        <p:tav tm="100000">
                                          <p:val>
                                            <p:strVal val="#ppt_x"/>
                                          </p:val>
                                        </p:tav>
                                      </p:tavLst>
                                    </p:anim>
                                    <p:anim calcmode="lin" valueType="num">
                                      <p:cBhvr>
                                        <p:cTn id="138" dur="500" fill="hold"/>
                                        <p:tgtEl>
                                          <p:spTgt spid="37984"/>
                                        </p:tgtEl>
                                        <p:attrNameLst>
                                          <p:attrName>ppt_y</p:attrName>
                                        </p:attrNameLst>
                                      </p:cBhvr>
                                      <p:tavLst>
                                        <p:tav tm="0">
                                          <p:val>
                                            <p:strVal val="#ppt_y+#ppt_h/2"/>
                                          </p:val>
                                        </p:tav>
                                        <p:tav tm="100000">
                                          <p:val>
                                            <p:strVal val="#ppt_y"/>
                                          </p:val>
                                        </p:tav>
                                      </p:tavLst>
                                    </p:anim>
                                    <p:anim calcmode="lin" valueType="num">
                                      <p:cBhvr>
                                        <p:cTn id="139" dur="500" fill="hold"/>
                                        <p:tgtEl>
                                          <p:spTgt spid="37984"/>
                                        </p:tgtEl>
                                        <p:attrNameLst>
                                          <p:attrName>ppt_w</p:attrName>
                                        </p:attrNameLst>
                                      </p:cBhvr>
                                      <p:tavLst>
                                        <p:tav tm="0">
                                          <p:val>
                                            <p:strVal val="#ppt_w"/>
                                          </p:val>
                                        </p:tav>
                                        <p:tav tm="100000">
                                          <p:val>
                                            <p:strVal val="#ppt_w"/>
                                          </p:val>
                                        </p:tav>
                                      </p:tavLst>
                                    </p:anim>
                                    <p:anim calcmode="lin" valueType="num">
                                      <p:cBhvr>
                                        <p:cTn id="140" dur="500" fill="hold"/>
                                        <p:tgtEl>
                                          <p:spTgt spid="37984"/>
                                        </p:tgtEl>
                                        <p:attrNameLst>
                                          <p:attrName>ppt_h</p:attrName>
                                        </p:attrNameLst>
                                      </p:cBhvr>
                                      <p:tavLst>
                                        <p:tav tm="0">
                                          <p:val>
                                            <p:fltVal val="0"/>
                                          </p:val>
                                        </p:tav>
                                        <p:tav tm="100000">
                                          <p:val>
                                            <p:strVal val="#ppt_h"/>
                                          </p:val>
                                        </p:tav>
                                      </p:tavLst>
                                    </p:anim>
                                  </p:childTnLst>
                                </p:cTn>
                              </p:par>
                            </p:childTnLst>
                          </p:cTn>
                        </p:par>
                        <p:par>
                          <p:cTn id="141" fill="hold">
                            <p:stCondLst>
                              <p:cond delay="500"/>
                            </p:stCondLst>
                            <p:childTnLst>
                              <p:par>
                                <p:cTn id="142" presetID="1" presetClass="entr" presetSubtype="0" fill="hold" grpId="0" nodeType="afterEffect">
                                  <p:stCondLst>
                                    <p:cond delay="1000"/>
                                  </p:stCondLst>
                                  <p:childTnLst>
                                    <p:set>
                                      <p:cBhvr>
                                        <p:cTn id="143" dur="1" fill="hold">
                                          <p:stCondLst>
                                            <p:cond delay="0"/>
                                          </p:stCondLst>
                                        </p:cTn>
                                        <p:tgtEl>
                                          <p:spTgt spid="37961"/>
                                        </p:tgtEl>
                                        <p:attrNameLst>
                                          <p:attrName>style.visibility</p:attrName>
                                        </p:attrNameLst>
                                      </p:cBhvr>
                                      <p:to>
                                        <p:strVal val="visible"/>
                                      </p:to>
                                    </p:set>
                                  </p:childTnLst>
                                </p:cTn>
                              </p:par>
                            </p:childTnLst>
                          </p:cTn>
                        </p:par>
                        <p:par>
                          <p:cTn id="144" fill="hold">
                            <p:stCondLst>
                              <p:cond delay="1500"/>
                            </p:stCondLst>
                            <p:childTnLst>
                              <p:par>
                                <p:cTn id="145" presetID="1" presetClass="entr" presetSubtype="0" fill="hold" grpId="0" nodeType="afterEffect">
                                  <p:stCondLst>
                                    <p:cond delay="1000"/>
                                  </p:stCondLst>
                                  <p:childTnLst>
                                    <p:set>
                                      <p:cBhvr>
                                        <p:cTn id="146" dur="1" fill="hold">
                                          <p:stCondLst>
                                            <p:cond delay="0"/>
                                          </p:stCondLst>
                                        </p:cTn>
                                        <p:tgtEl>
                                          <p:spTgt spid="37962"/>
                                        </p:tgtEl>
                                        <p:attrNameLst>
                                          <p:attrName>style.visibility</p:attrName>
                                        </p:attrNameLst>
                                      </p:cBhvr>
                                      <p:to>
                                        <p:strVal val="visible"/>
                                      </p:to>
                                    </p:set>
                                  </p:childTnLst>
                                </p:cTn>
                              </p:par>
                            </p:childTnLst>
                          </p:cTn>
                        </p:par>
                        <p:par>
                          <p:cTn id="147" fill="hold">
                            <p:stCondLst>
                              <p:cond delay="2500"/>
                            </p:stCondLst>
                            <p:childTnLst>
                              <p:par>
                                <p:cTn id="148" presetID="17" presetClass="entr" presetSubtype="4" fill="hold" grpId="0" nodeType="afterEffect">
                                  <p:stCondLst>
                                    <p:cond delay="1000"/>
                                  </p:stCondLst>
                                  <p:childTnLst>
                                    <p:set>
                                      <p:cBhvr>
                                        <p:cTn id="149" dur="1" fill="hold">
                                          <p:stCondLst>
                                            <p:cond delay="0"/>
                                          </p:stCondLst>
                                        </p:cTn>
                                        <p:tgtEl>
                                          <p:spTgt spid="37985"/>
                                        </p:tgtEl>
                                        <p:attrNameLst>
                                          <p:attrName>style.visibility</p:attrName>
                                        </p:attrNameLst>
                                      </p:cBhvr>
                                      <p:to>
                                        <p:strVal val="visible"/>
                                      </p:to>
                                    </p:set>
                                    <p:anim calcmode="lin" valueType="num">
                                      <p:cBhvr>
                                        <p:cTn id="150" dur="500" fill="hold"/>
                                        <p:tgtEl>
                                          <p:spTgt spid="37985"/>
                                        </p:tgtEl>
                                        <p:attrNameLst>
                                          <p:attrName>ppt_x</p:attrName>
                                        </p:attrNameLst>
                                      </p:cBhvr>
                                      <p:tavLst>
                                        <p:tav tm="0">
                                          <p:val>
                                            <p:strVal val="#ppt_x"/>
                                          </p:val>
                                        </p:tav>
                                        <p:tav tm="100000">
                                          <p:val>
                                            <p:strVal val="#ppt_x"/>
                                          </p:val>
                                        </p:tav>
                                      </p:tavLst>
                                    </p:anim>
                                    <p:anim calcmode="lin" valueType="num">
                                      <p:cBhvr>
                                        <p:cTn id="151" dur="500" fill="hold"/>
                                        <p:tgtEl>
                                          <p:spTgt spid="37985"/>
                                        </p:tgtEl>
                                        <p:attrNameLst>
                                          <p:attrName>ppt_y</p:attrName>
                                        </p:attrNameLst>
                                      </p:cBhvr>
                                      <p:tavLst>
                                        <p:tav tm="0">
                                          <p:val>
                                            <p:strVal val="#ppt_y+#ppt_h/2"/>
                                          </p:val>
                                        </p:tav>
                                        <p:tav tm="100000">
                                          <p:val>
                                            <p:strVal val="#ppt_y"/>
                                          </p:val>
                                        </p:tav>
                                      </p:tavLst>
                                    </p:anim>
                                    <p:anim calcmode="lin" valueType="num">
                                      <p:cBhvr>
                                        <p:cTn id="152" dur="500" fill="hold"/>
                                        <p:tgtEl>
                                          <p:spTgt spid="37985"/>
                                        </p:tgtEl>
                                        <p:attrNameLst>
                                          <p:attrName>ppt_w</p:attrName>
                                        </p:attrNameLst>
                                      </p:cBhvr>
                                      <p:tavLst>
                                        <p:tav tm="0">
                                          <p:val>
                                            <p:strVal val="#ppt_w"/>
                                          </p:val>
                                        </p:tav>
                                        <p:tav tm="100000">
                                          <p:val>
                                            <p:strVal val="#ppt_w"/>
                                          </p:val>
                                        </p:tav>
                                      </p:tavLst>
                                    </p:anim>
                                    <p:anim calcmode="lin" valueType="num">
                                      <p:cBhvr>
                                        <p:cTn id="153" dur="500" fill="hold"/>
                                        <p:tgtEl>
                                          <p:spTgt spid="37985"/>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1" presetClass="entr" presetSubtype="0" fill="hold" nodeType="afterEffect">
                                  <p:stCondLst>
                                    <p:cond delay="1000"/>
                                  </p:stCondLst>
                                  <p:childTnLst>
                                    <p:set>
                                      <p:cBhvr>
                                        <p:cTn id="156" dur="1" fill="hold">
                                          <p:stCondLst>
                                            <p:cond delay="0"/>
                                          </p:stCondLst>
                                        </p:cTn>
                                        <p:tgtEl>
                                          <p:spTgt spid="37987"/>
                                        </p:tgtEl>
                                        <p:attrNameLst>
                                          <p:attrName>style.visibility</p:attrName>
                                        </p:attrNameLst>
                                      </p:cBhvr>
                                      <p:to>
                                        <p:strVal val="visible"/>
                                      </p:to>
                                    </p:set>
                                  </p:childTnLst>
                                </p:cTn>
                              </p:par>
                            </p:childTnLst>
                          </p:cTn>
                        </p:par>
                        <p:par>
                          <p:cTn id="157" fill="hold">
                            <p:stCondLst>
                              <p:cond delay="5000"/>
                            </p:stCondLst>
                            <p:childTnLst>
                              <p:par>
                                <p:cTn id="158" presetID="17" presetClass="entr" presetSubtype="4" fill="hold" grpId="0" nodeType="afterEffect">
                                  <p:stCondLst>
                                    <p:cond delay="1000"/>
                                  </p:stCondLst>
                                  <p:childTnLst>
                                    <p:set>
                                      <p:cBhvr>
                                        <p:cTn id="159" dur="1" fill="hold">
                                          <p:stCondLst>
                                            <p:cond delay="0"/>
                                          </p:stCondLst>
                                        </p:cTn>
                                        <p:tgtEl>
                                          <p:spTgt spid="37986"/>
                                        </p:tgtEl>
                                        <p:attrNameLst>
                                          <p:attrName>style.visibility</p:attrName>
                                        </p:attrNameLst>
                                      </p:cBhvr>
                                      <p:to>
                                        <p:strVal val="visible"/>
                                      </p:to>
                                    </p:set>
                                    <p:anim calcmode="lin" valueType="num">
                                      <p:cBhvr>
                                        <p:cTn id="160" dur="500" fill="hold"/>
                                        <p:tgtEl>
                                          <p:spTgt spid="37986"/>
                                        </p:tgtEl>
                                        <p:attrNameLst>
                                          <p:attrName>ppt_x</p:attrName>
                                        </p:attrNameLst>
                                      </p:cBhvr>
                                      <p:tavLst>
                                        <p:tav tm="0">
                                          <p:val>
                                            <p:strVal val="#ppt_x"/>
                                          </p:val>
                                        </p:tav>
                                        <p:tav tm="100000">
                                          <p:val>
                                            <p:strVal val="#ppt_x"/>
                                          </p:val>
                                        </p:tav>
                                      </p:tavLst>
                                    </p:anim>
                                    <p:anim calcmode="lin" valueType="num">
                                      <p:cBhvr>
                                        <p:cTn id="161" dur="500" fill="hold"/>
                                        <p:tgtEl>
                                          <p:spTgt spid="37986"/>
                                        </p:tgtEl>
                                        <p:attrNameLst>
                                          <p:attrName>ppt_y</p:attrName>
                                        </p:attrNameLst>
                                      </p:cBhvr>
                                      <p:tavLst>
                                        <p:tav tm="0">
                                          <p:val>
                                            <p:strVal val="#ppt_y+#ppt_h/2"/>
                                          </p:val>
                                        </p:tav>
                                        <p:tav tm="100000">
                                          <p:val>
                                            <p:strVal val="#ppt_y"/>
                                          </p:val>
                                        </p:tav>
                                      </p:tavLst>
                                    </p:anim>
                                    <p:anim calcmode="lin" valueType="num">
                                      <p:cBhvr>
                                        <p:cTn id="162" dur="500" fill="hold"/>
                                        <p:tgtEl>
                                          <p:spTgt spid="37986"/>
                                        </p:tgtEl>
                                        <p:attrNameLst>
                                          <p:attrName>ppt_w</p:attrName>
                                        </p:attrNameLst>
                                      </p:cBhvr>
                                      <p:tavLst>
                                        <p:tav tm="0">
                                          <p:val>
                                            <p:strVal val="#ppt_w"/>
                                          </p:val>
                                        </p:tav>
                                        <p:tav tm="100000">
                                          <p:val>
                                            <p:strVal val="#ppt_w"/>
                                          </p:val>
                                        </p:tav>
                                      </p:tavLst>
                                    </p:anim>
                                    <p:anim calcmode="lin" valueType="num">
                                      <p:cBhvr>
                                        <p:cTn id="163" dur="500" fill="hold"/>
                                        <p:tgtEl>
                                          <p:spTgt spid="37986"/>
                                        </p:tgtEl>
                                        <p:attrNameLst>
                                          <p:attrName>ppt_h</p:attrName>
                                        </p:attrNameLst>
                                      </p:cBhvr>
                                      <p:tavLst>
                                        <p:tav tm="0">
                                          <p:val>
                                            <p:fltVal val="0"/>
                                          </p:val>
                                        </p:tav>
                                        <p:tav tm="100000">
                                          <p:val>
                                            <p:strVal val="#ppt_h"/>
                                          </p:val>
                                        </p:tav>
                                      </p:tavLst>
                                    </p:anim>
                                  </p:childTnLst>
                                </p:cTn>
                              </p:par>
                            </p:childTnLst>
                          </p:cTn>
                        </p:par>
                        <p:par>
                          <p:cTn id="164" fill="hold">
                            <p:stCondLst>
                              <p:cond delay="6500"/>
                            </p:stCondLst>
                            <p:childTnLst>
                              <p:par>
                                <p:cTn id="165" presetID="1" presetClass="entr" presetSubtype="0" fill="hold" grpId="0" nodeType="afterEffect">
                                  <p:stCondLst>
                                    <p:cond delay="1000"/>
                                  </p:stCondLst>
                                  <p:childTnLst>
                                    <p:set>
                                      <p:cBhvr>
                                        <p:cTn id="166" dur="1" fill="hold">
                                          <p:stCondLst>
                                            <p:cond delay="0"/>
                                          </p:stCondLst>
                                        </p:cTn>
                                        <p:tgtEl>
                                          <p:spTgt spid="37966"/>
                                        </p:tgtEl>
                                        <p:attrNameLst>
                                          <p:attrName>style.visibility</p:attrName>
                                        </p:attrNameLst>
                                      </p:cBhvr>
                                      <p:to>
                                        <p:strVal val="visible"/>
                                      </p:to>
                                    </p:set>
                                  </p:childTnLst>
                                </p:cTn>
                              </p:par>
                            </p:childTnLst>
                          </p:cTn>
                        </p:par>
                        <p:par>
                          <p:cTn id="167" fill="hold">
                            <p:stCondLst>
                              <p:cond delay="7500"/>
                            </p:stCondLst>
                            <p:childTnLst>
                              <p:par>
                                <p:cTn id="168" presetID="27" presetClass="entr" presetSubtype="0" fill="hold" grpId="0" nodeType="afterEffect">
                                  <p:stCondLst>
                                    <p:cond delay="2000"/>
                                  </p:stCondLst>
                                  <p:iterate type="lt">
                                    <p:tmPct val="50000"/>
                                  </p:iterate>
                                  <p:childTnLst>
                                    <p:set>
                                      <p:cBhvr>
                                        <p:cTn id="169" dur="1" fill="hold">
                                          <p:stCondLst>
                                            <p:cond delay="0"/>
                                          </p:stCondLst>
                                        </p:cTn>
                                        <p:tgtEl>
                                          <p:spTgt spid="37939"/>
                                        </p:tgtEl>
                                        <p:attrNameLst>
                                          <p:attrName>style.visibility</p:attrName>
                                        </p:attrNameLst>
                                      </p:cBhvr>
                                      <p:to>
                                        <p:strVal val="visible"/>
                                      </p:to>
                                    </p:set>
                                    <p:anim calcmode="discrete" valueType="clr">
                                      <p:cBhvr override="childStyle">
                                        <p:cTn id="170" dur="80"/>
                                        <p:tgtEl>
                                          <p:spTgt spid="37939"/>
                                        </p:tgtEl>
                                        <p:attrNameLst>
                                          <p:attrName>style.color</p:attrName>
                                        </p:attrNameLst>
                                      </p:cBhvr>
                                      <p:tavLst>
                                        <p:tav tm="0">
                                          <p:val>
                                            <p:clrVal>
                                              <a:schemeClr val="accent2"/>
                                            </p:clrVal>
                                          </p:val>
                                        </p:tav>
                                        <p:tav tm="50000">
                                          <p:val>
                                            <p:clrVal>
                                              <a:schemeClr val="hlink"/>
                                            </p:clrVal>
                                          </p:val>
                                        </p:tav>
                                      </p:tavLst>
                                    </p:anim>
                                    <p:anim calcmode="discrete" valueType="clr">
                                      <p:cBhvr>
                                        <p:cTn id="171" dur="80"/>
                                        <p:tgtEl>
                                          <p:spTgt spid="37939"/>
                                        </p:tgtEl>
                                        <p:attrNameLst>
                                          <p:attrName>fillcolor</p:attrName>
                                        </p:attrNameLst>
                                      </p:cBhvr>
                                      <p:tavLst>
                                        <p:tav tm="0">
                                          <p:val>
                                            <p:clrVal>
                                              <a:schemeClr val="accent2"/>
                                            </p:clrVal>
                                          </p:val>
                                        </p:tav>
                                        <p:tav tm="50000">
                                          <p:val>
                                            <p:clrVal>
                                              <a:schemeClr val="hlink"/>
                                            </p:clrVal>
                                          </p:val>
                                        </p:tav>
                                      </p:tavLst>
                                    </p:anim>
                                    <p:set>
                                      <p:cBhvr>
                                        <p:cTn id="172" dur="80"/>
                                        <p:tgtEl>
                                          <p:spTgt spid="37939"/>
                                        </p:tgtEl>
                                        <p:attrNameLst>
                                          <p:attrName>fill.type</p:attrName>
                                        </p:attrNameLst>
                                      </p:cBhvr>
                                      <p:to>
                                        <p:strVal val="solid"/>
                                      </p:to>
                                    </p:set>
                                  </p:childTnLst>
                                </p:cTn>
                              </p:par>
                            </p:childTnLst>
                          </p:cTn>
                        </p:par>
                        <p:par>
                          <p:cTn id="173" fill="hold">
                            <p:stCondLst>
                              <p:cond delay="9740"/>
                            </p:stCondLst>
                            <p:childTnLst>
                              <p:par>
                                <p:cTn id="174" presetID="17" presetClass="entr" presetSubtype="8" fill="hold" grpId="0" nodeType="afterEffect">
                                  <p:stCondLst>
                                    <p:cond delay="0"/>
                                  </p:stCondLst>
                                  <p:childTnLst>
                                    <p:set>
                                      <p:cBhvr>
                                        <p:cTn id="175" dur="1" fill="hold">
                                          <p:stCondLst>
                                            <p:cond delay="0"/>
                                          </p:stCondLst>
                                        </p:cTn>
                                        <p:tgtEl>
                                          <p:spTgt spid="37982"/>
                                        </p:tgtEl>
                                        <p:attrNameLst>
                                          <p:attrName>style.visibility</p:attrName>
                                        </p:attrNameLst>
                                      </p:cBhvr>
                                      <p:to>
                                        <p:strVal val="visible"/>
                                      </p:to>
                                    </p:set>
                                    <p:anim calcmode="lin" valueType="num">
                                      <p:cBhvr>
                                        <p:cTn id="176" dur="500" fill="hold"/>
                                        <p:tgtEl>
                                          <p:spTgt spid="37982"/>
                                        </p:tgtEl>
                                        <p:attrNameLst>
                                          <p:attrName>ppt_x</p:attrName>
                                        </p:attrNameLst>
                                      </p:cBhvr>
                                      <p:tavLst>
                                        <p:tav tm="0">
                                          <p:val>
                                            <p:strVal val="#ppt_x-#ppt_w/2"/>
                                          </p:val>
                                        </p:tav>
                                        <p:tav tm="100000">
                                          <p:val>
                                            <p:strVal val="#ppt_x"/>
                                          </p:val>
                                        </p:tav>
                                      </p:tavLst>
                                    </p:anim>
                                    <p:anim calcmode="lin" valueType="num">
                                      <p:cBhvr>
                                        <p:cTn id="177" dur="500" fill="hold"/>
                                        <p:tgtEl>
                                          <p:spTgt spid="37982"/>
                                        </p:tgtEl>
                                        <p:attrNameLst>
                                          <p:attrName>ppt_y</p:attrName>
                                        </p:attrNameLst>
                                      </p:cBhvr>
                                      <p:tavLst>
                                        <p:tav tm="0">
                                          <p:val>
                                            <p:strVal val="#ppt_y"/>
                                          </p:val>
                                        </p:tav>
                                        <p:tav tm="100000">
                                          <p:val>
                                            <p:strVal val="#ppt_y"/>
                                          </p:val>
                                        </p:tav>
                                      </p:tavLst>
                                    </p:anim>
                                    <p:anim calcmode="lin" valueType="num">
                                      <p:cBhvr>
                                        <p:cTn id="178" dur="500" fill="hold"/>
                                        <p:tgtEl>
                                          <p:spTgt spid="37982"/>
                                        </p:tgtEl>
                                        <p:attrNameLst>
                                          <p:attrName>ppt_w</p:attrName>
                                        </p:attrNameLst>
                                      </p:cBhvr>
                                      <p:tavLst>
                                        <p:tav tm="0">
                                          <p:val>
                                            <p:fltVal val="0"/>
                                          </p:val>
                                        </p:tav>
                                        <p:tav tm="100000">
                                          <p:val>
                                            <p:strVal val="#ppt_w"/>
                                          </p:val>
                                        </p:tav>
                                      </p:tavLst>
                                    </p:anim>
                                    <p:anim calcmode="lin" valueType="num">
                                      <p:cBhvr>
                                        <p:cTn id="179" dur="500" fill="hold"/>
                                        <p:tgtEl>
                                          <p:spTgt spid="37982"/>
                                        </p:tgtEl>
                                        <p:attrNameLst>
                                          <p:attrName>ppt_h</p:attrName>
                                        </p:attrNameLst>
                                      </p:cBhvr>
                                      <p:tavLst>
                                        <p:tav tm="0">
                                          <p:val>
                                            <p:strVal val="#ppt_h"/>
                                          </p:val>
                                        </p:tav>
                                        <p:tav tm="100000">
                                          <p:val>
                                            <p:strVal val="#ppt_h"/>
                                          </p:val>
                                        </p:tav>
                                      </p:tavLst>
                                    </p:anim>
                                  </p:childTnLst>
                                </p:cTn>
                              </p:par>
                            </p:childTnLst>
                          </p:cTn>
                        </p:par>
                        <p:par>
                          <p:cTn id="180" fill="hold">
                            <p:stCondLst>
                              <p:cond delay="10240"/>
                            </p:stCondLst>
                            <p:childTnLst>
                              <p:par>
                                <p:cTn id="181" presetID="34" presetClass="emph" presetSubtype="0" fill="hold" grpId="1" nodeType="afterEffect">
                                  <p:stCondLst>
                                    <p:cond delay="0"/>
                                  </p:stCondLst>
                                  <p:iterate type="lt">
                                    <p:tmPct val="10000"/>
                                  </p:iterate>
                                  <p:childTnLst>
                                    <p:animMotion origin="layout" path="M 0.0 0.0 L 0.0 -0.07213" pathEditMode="relative" ptsTypes="">
                                      <p:cBhvr>
                                        <p:cTn id="182" dur="500" accel="50000" decel="50000" autoRev="1" fill="hold">
                                          <p:stCondLst>
                                            <p:cond delay="0"/>
                                          </p:stCondLst>
                                        </p:cTn>
                                        <p:tgtEl>
                                          <p:spTgt spid="37939"/>
                                        </p:tgtEl>
                                        <p:attrNameLst>
                                          <p:attrName>ppt_x</p:attrName>
                                          <p:attrName>ppt_y</p:attrName>
                                        </p:attrNameLst>
                                      </p:cBhvr>
                                    </p:animMotion>
                                    <p:animRot by="1500000">
                                      <p:cBhvr>
                                        <p:cTn id="183" dur="250" fill="hold">
                                          <p:stCondLst>
                                            <p:cond delay="0"/>
                                          </p:stCondLst>
                                        </p:cTn>
                                        <p:tgtEl>
                                          <p:spTgt spid="37939"/>
                                        </p:tgtEl>
                                        <p:attrNameLst>
                                          <p:attrName>r</p:attrName>
                                        </p:attrNameLst>
                                      </p:cBhvr>
                                    </p:animRot>
                                    <p:animRot by="-1500000">
                                      <p:cBhvr>
                                        <p:cTn id="184" dur="250" fill="hold">
                                          <p:stCondLst>
                                            <p:cond delay="250"/>
                                          </p:stCondLst>
                                        </p:cTn>
                                        <p:tgtEl>
                                          <p:spTgt spid="37939"/>
                                        </p:tgtEl>
                                        <p:attrNameLst>
                                          <p:attrName>r</p:attrName>
                                        </p:attrNameLst>
                                      </p:cBhvr>
                                    </p:animRot>
                                    <p:animRot by="-1500000">
                                      <p:cBhvr>
                                        <p:cTn id="185" dur="250" fill="hold">
                                          <p:stCondLst>
                                            <p:cond delay="500"/>
                                          </p:stCondLst>
                                        </p:cTn>
                                        <p:tgtEl>
                                          <p:spTgt spid="37939"/>
                                        </p:tgtEl>
                                        <p:attrNameLst>
                                          <p:attrName>r</p:attrName>
                                        </p:attrNameLst>
                                      </p:cBhvr>
                                    </p:animRot>
                                    <p:animRot by="1500000">
                                      <p:cBhvr>
                                        <p:cTn id="186" dur="250" fill="hold">
                                          <p:stCondLst>
                                            <p:cond delay="750"/>
                                          </p:stCondLst>
                                        </p:cTn>
                                        <p:tgtEl>
                                          <p:spTgt spid="37939"/>
                                        </p:tgtEl>
                                        <p:attrNameLst>
                                          <p:attrName>r</p:attrName>
                                        </p:attrNameLst>
                                      </p:cBhvr>
                                    </p:animRot>
                                  </p:childTnLst>
                                </p:cTn>
                              </p:par>
                            </p:childTnLst>
                          </p:cTn>
                        </p:par>
                        <p:par>
                          <p:cTn id="187" fill="hold">
                            <p:stCondLst>
                              <p:cond delay="11640"/>
                            </p:stCondLst>
                            <p:childTnLst>
                              <p:par>
                                <p:cTn id="188" presetID="10" presetClass="entr" presetSubtype="0" fill="hold" nodeType="afterEffect">
                                  <p:stCondLst>
                                    <p:cond delay="0"/>
                                  </p:stCondLst>
                                  <p:childTnLst>
                                    <p:set>
                                      <p:cBhvr>
                                        <p:cTn id="189" dur="1" fill="hold">
                                          <p:stCondLst>
                                            <p:cond delay="0"/>
                                          </p:stCondLst>
                                        </p:cTn>
                                        <p:tgtEl>
                                          <p:spTgt spid="37977"/>
                                        </p:tgtEl>
                                        <p:attrNameLst>
                                          <p:attrName>style.visibility</p:attrName>
                                        </p:attrNameLst>
                                      </p:cBhvr>
                                      <p:to>
                                        <p:strVal val="visible"/>
                                      </p:to>
                                    </p:set>
                                    <p:animEffect transition="in" filter="fade">
                                      <p:cBhvr>
                                        <p:cTn id="190" dur="2000"/>
                                        <p:tgtEl>
                                          <p:spTgt spid="37977"/>
                                        </p:tgtEl>
                                      </p:cBhvr>
                                    </p:animEffect>
                                  </p:childTnLst>
                                </p:cTn>
                              </p:par>
                            </p:childTnLst>
                          </p:cTn>
                        </p:par>
                        <p:par>
                          <p:cTn id="191" fill="hold">
                            <p:stCondLst>
                              <p:cond delay="13640"/>
                            </p:stCondLst>
                            <p:childTnLst>
                              <p:par>
                                <p:cTn id="192" presetID="10" presetClass="entr" presetSubtype="0" fill="hold" nodeType="afterEffect">
                                  <p:stCondLst>
                                    <p:cond delay="0"/>
                                  </p:stCondLst>
                                  <p:childTnLst>
                                    <p:set>
                                      <p:cBhvr>
                                        <p:cTn id="193" dur="1" fill="hold">
                                          <p:stCondLst>
                                            <p:cond delay="0"/>
                                          </p:stCondLst>
                                        </p:cTn>
                                        <p:tgtEl>
                                          <p:spTgt spid="37976"/>
                                        </p:tgtEl>
                                        <p:attrNameLst>
                                          <p:attrName>style.visibility</p:attrName>
                                        </p:attrNameLst>
                                      </p:cBhvr>
                                      <p:to>
                                        <p:strVal val="visible"/>
                                      </p:to>
                                    </p:set>
                                    <p:animEffect transition="in" filter="fade">
                                      <p:cBhvr>
                                        <p:cTn id="194" dur="2000"/>
                                        <p:tgtEl>
                                          <p:spTgt spid="37976"/>
                                        </p:tgtEl>
                                      </p:cBhvr>
                                    </p:animEffect>
                                  </p:childTnLst>
                                </p:cTn>
                              </p:par>
                            </p:childTnLst>
                          </p:cTn>
                        </p:par>
                        <p:par>
                          <p:cTn id="195" fill="hold">
                            <p:stCondLst>
                              <p:cond delay="15640"/>
                            </p:stCondLst>
                            <p:childTnLst>
                              <p:par>
                                <p:cTn id="196" presetID="10" presetClass="entr" presetSubtype="0" fill="hold" grpId="0" nodeType="afterEffect">
                                  <p:stCondLst>
                                    <p:cond delay="0"/>
                                  </p:stCondLst>
                                  <p:childTnLst>
                                    <p:set>
                                      <p:cBhvr>
                                        <p:cTn id="197" dur="1" fill="hold">
                                          <p:stCondLst>
                                            <p:cond delay="0"/>
                                          </p:stCondLst>
                                        </p:cTn>
                                        <p:tgtEl>
                                          <p:spTgt spid="37902"/>
                                        </p:tgtEl>
                                        <p:attrNameLst>
                                          <p:attrName>style.visibility</p:attrName>
                                        </p:attrNameLst>
                                      </p:cBhvr>
                                      <p:to>
                                        <p:strVal val="visible"/>
                                      </p:to>
                                    </p:set>
                                    <p:animEffect transition="in" filter="fade">
                                      <p:cBhvr>
                                        <p:cTn id="198" dur="2000"/>
                                        <p:tgtEl>
                                          <p:spTgt spid="37902"/>
                                        </p:tgtEl>
                                      </p:cBhvr>
                                    </p:animEffect>
                                  </p:childTnLst>
                                </p:cTn>
                              </p:par>
                            </p:childTnLst>
                          </p:cTn>
                        </p:par>
                        <p:par>
                          <p:cTn id="199" fill="hold">
                            <p:stCondLst>
                              <p:cond delay="17640"/>
                            </p:stCondLst>
                            <p:childTnLst>
                              <p:par>
                                <p:cTn id="200" presetID="10" presetClass="entr" presetSubtype="0" fill="hold" nodeType="afterEffect">
                                  <p:stCondLst>
                                    <p:cond delay="0"/>
                                  </p:stCondLst>
                                  <p:childTnLst>
                                    <p:set>
                                      <p:cBhvr>
                                        <p:cTn id="201" dur="1" fill="hold">
                                          <p:stCondLst>
                                            <p:cond delay="0"/>
                                          </p:stCondLst>
                                        </p:cTn>
                                        <p:tgtEl>
                                          <p:spTgt spid="37994"/>
                                        </p:tgtEl>
                                        <p:attrNameLst>
                                          <p:attrName>style.visibility</p:attrName>
                                        </p:attrNameLst>
                                      </p:cBhvr>
                                      <p:to>
                                        <p:strVal val="visible"/>
                                      </p:to>
                                    </p:set>
                                    <p:animEffect transition="in" filter="fade">
                                      <p:cBhvr>
                                        <p:cTn id="202" dur="2000"/>
                                        <p:tgtEl>
                                          <p:spTgt spid="37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9" grpId="0" animBg="1"/>
      <p:bldP spid="37980" grpId="0" animBg="1"/>
      <p:bldP spid="37981" grpId="0" animBg="1"/>
      <p:bldP spid="37982" grpId="0" animBg="1"/>
      <p:bldP spid="37902" grpId="0" animBg="1"/>
      <p:bldP spid="37936" grpId="0"/>
      <p:bldP spid="37937" grpId="0"/>
      <p:bldP spid="37938" grpId="0"/>
      <p:bldP spid="37939" grpId="0"/>
      <p:bldP spid="37939" grpId="1"/>
      <p:bldP spid="37946" grpId="0" animBg="1"/>
      <p:bldP spid="37947" grpId="0" animBg="1"/>
      <p:bldP spid="37948" grpId="0" animBg="1"/>
      <p:bldP spid="37949" grpId="0" animBg="1"/>
      <p:bldP spid="37950" grpId="0" animBg="1"/>
      <p:bldP spid="37951" grpId="0" animBg="1"/>
      <p:bldP spid="37952" grpId="0" animBg="1"/>
      <p:bldP spid="37953" grpId="0" animBg="1"/>
      <p:bldP spid="37954" grpId="0" animBg="1"/>
      <p:bldP spid="37955" grpId="0" animBg="1"/>
      <p:bldP spid="37956" grpId="0" animBg="1"/>
      <p:bldP spid="37957" grpId="0" animBg="1"/>
      <p:bldP spid="37958" grpId="0" animBg="1"/>
      <p:bldP spid="37959" grpId="0" animBg="1"/>
      <p:bldP spid="37961" grpId="0" animBg="1"/>
      <p:bldP spid="37962" grpId="0" animBg="1"/>
      <p:bldP spid="37964" grpId="0" animBg="1"/>
      <p:bldP spid="37966" grpId="0" animBg="1"/>
      <p:bldP spid="37984" grpId="0" animBg="1"/>
      <p:bldP spid="37985" grpId="0" animBg="1"/>
      <p:bldP spid="37986" grpId="0" animBg="1"/>
      <p:bldP spid="3799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65882"/>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39995" name="Rectangle 59"/>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sp>
        <p:nvSpPr>
          <p:cNvPr id="39972" name="Rectangle 36"/>
          <p:cNvSpPr>
            <a:spLocks noChangeArrowheads="1"/>
          </p:cNvSpPr>
          <p:nvPr/>
        </p:nvSpPr>
        <p:spPr bwMode="auto">
          <a:xfrm>
            <a:off x="0" y="1628775"/>
            <a:ext cx="6084888" cy="792163"/>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39940" name="Rectangle 4"/>
          <p:cNvSpPr>
            <a:spLocks noGrp="1" noChangeArrowheads="1"/>
          </p:cNvSpPr>
          <p:nvPr>
            <p:ph type="title"/>
          </p:nvPr>
        </p:nvSpPr>
        <p:spPr>
          <a:xfrm>
            <a:off x="1476375" y="476250"/>
            <a:ext cx="6059488" cy="649288"/>
          </a:xfrm>
          <a:gradFill rotWithShape="1">
            <a:gsLst>
              <a:gs pos="0">
                <a:schemeClr val="accent2"/>
              </a:gs>
              <a:gs pos="50000">
                <a:srgbClr val="00CC99"/>
              </a:gs>
              <a:gs pos="100000">
                <a:schemeClr val="accent2"/>
              </a:gs>
            </a:gsLst>
            <a:lin ang="2700000" scaled="1"/>
          </a:gradFill>
          <a:ln/>
        </p:spPr>
        <p:txBody>
          <a:bodyPr/>
          <a:lstStyle/>
          <a:p>
            <a:r>
              <a:rPr lang="es-ES_tradnl" sz="2800">
                <a:solidFill>
                  <a:schemeClr val="bg1"/>
                </a:solidFill>
              </a:rPr>
              <a:t>Line structures in non linear shapes</a:t>
            </a:r>
            <a:endParaRPr lang="en-US" sz="2800">
              <a:solidFill>
                <a:schemeClr val="bg1"/>
              </a:solidFill>
            </a:endParaRPr>
          </a:p>
        </p:txBody>
      </p:sp>
      <p:sp>
        <p:nvSpPr>
          <p:cNvPr id="39942" name="Line 6"/>
          <p:cNvSpPr>
            <a:spLocks noChangeShapeType="1"/>
          </p:cNvSpPr>
          <p:nvPr/>
        </p:nvSpPr>
        <p:spPr bwMode="auto">
          <a:xfrm flipV="1">
            <a:off x="539750" y="3500438"/>
            <a:ext cx="576263"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3" name="Line 7"/>
          <p:cNvSpPr>
            <a:spLocks noChangeShapeType="1"/>
          </p:cNvSpPr>
          <p:nvPr/>
        </p:nvSpPr>
        <p:spPr bwMode="auto">
          <a:xfrm>
            <a:off x="1116013" y="3500438"/>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4" name="Line 8"/>
          <p:cNvSpPr>
            <a:spLocks noChangeShapeType="1"/>
          </p:cNvSpPr>
          <p:nvPr/>
        </p:nvSpPr>
        <p:spPr bwMode="auto">
          <a:xfrm flipV="1">
            <a:off x="1692275" y="3500438"/>
            <a:ext cx="576263"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5" name="Line 9"/>
          <p:cNvSpPr>
            <a:spLocks noChangeShapeType="1"/>
          </p:cNvSpPr>
          <p:nvPr/>
        </p:nvSpPr>
        <p:spPr bwMode="auto">
          <a:xfrm>
            <a:off x="2270125" y="3500438"/>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6" name="Line 10"/>
          <p:cNvSpPr>
            <a:spLocks noChangeShapeType="1"/>
          </p:cNvSpPr>
          <p:nvPr/>
        </p:nvSpPr>
        <p:spPr bwMode="auto">
          <a:xfrm flipV="1">
            <a:off x="2844800" y="3500438"/>
            <a:ext cx="576263"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7" name="Line 11"/>
          <p:cNvSpPr>
            <a:spLocks noChangeShapeType="1"/>
          </p:cNvSpPr>
          <p:nvPr/>
        </p:nvSpPr>
        <p:spPr bwMode="auto">
          <a:xfrm>
            <a:off x="3421063" y="3500438"/>
            <a:ext cx="574675" cy="3603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8" name="Line 12"/>
          <p:cNvSpPr>
            <a:spLocks noChangeShapeType="1"/>
          </p:cNvSpPr>
          <p:nvPr/>
        </p:nvSpPr>
        <p:spPr bwMode="auto">
          <a:xfrm flipV="1">
            <a:off x="3421063" y="3140075"/>
            <a:ext cx="576262"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49" name="Line 13"/>
          <p:cNvSpPr>
            <a:spLocks noChangeShapeType="1"/>
          </p:cNvSpPr>
          <p:nvPr/>
        </p:nvSpPr>
        <p:spPr bwMode="auto">
          <a:xfrm>
            <a:off x="2844800" y="3140075"/>
            <a:ext cx="574675"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0" name="Line 14"/>
          <p:cNvSpPr>
            <a:spLocks noChangeShapeType="1"/>
          </p:cNvSpPr>
          <p:nvPr/>
        </p:nvSpPr>
        <p:spPr bwMode="auto">
          <a:xfrm flipV="1">
            <a:off x="3997325" y="3500438"/>
            <a:ext cx="576263"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1" name="Line 15"/>
          <p:cNvSpPr>
            <a:spLocks noChangeShapeType="1"/>
          </p:cNvSpPr>
          <p:nvPr/>
        </p:nvSpPr>
        <p:spPr bwMode="auto">
          <a:xfrm>
            <a:off x="1692275" y="3860800"/>
            <a:ext cx="0" cy="647700"/>
          </a:xfrm>
          <a:prstGeom prst="line">
            <a:avLst/>
          </a:prstGeom>
          <a:noFill/>
          <a:ln w="38100">
            <a:solidFill>
              <a:schemeClr val="accent2"/>
            </a:solidFill>
            <a:round/>
            <a:headEnd/>
            <a:tailEnd/>
          </a:ln>
          <a:effectLst/>
        </p:spPr>
        <p:txBody>
          <a:bodyPr lIns="90000" tIns="46800" rIns="90000" bIns="46800" anchor="ctr"/>
          <a:lstStyle/>
          <a:p>
            <a:endParaRPr lang="en-US"/>
          </a:p>
        </p:txBody>
      </p:sp>
      <p:grpSp>
        <p:nvGrpSpPr>
          <p:cNvPr id="39952" name="Group 16"/>
          <p:cNvGrpSpPr>
            <a:grpSpLocks/>
          </p:cNvGrpSpPr>
          <p:nvPr/>
        </p:nvGrpSpPr>
        <p:grpSpPr bwMode="auto">
          <a:xfrm>
            <a:off x="1547813" y="2636838"/>
            <a:ext cx="971550" cy="863600"/>
            <a:chOff x="3696" y="1979"/>
            <a:chExt cx="612" cy="544"/>
          </a:xfrm>
        </p:grpSpPr>
        <p:sp>
          <p:nvSpPr>
            <p:cNvPr id="39953" name="Line 17"/>
            <p:cNvSpPr>
              <a:spLocks noChangeShapeType="1"/>
            </p:cNvSpPr>
            <p:nvPr/>
          </p:nvSpPr>
          <p:spPr bwMode="auto">
            <a:xfrm flipH="1">
              <a:off x="4149" y="2205"/>
              <a:ext cx="1" cy="318"/>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4" name="Text Box 18"/>
            <p:cNvSpPr txBox="1">
              <a:spLocks noChangeArrowheads="1"/>
            </p:cNvSpPr>
            <p:nvPr/>
          </p:nvSpPr>
          <p:spPr bwMode="auto">
            <a:xfrm>
              <a:off x="3696" y="1979"/>
              <a:ext cx="612" cy="288"/>
            </a:xfrm>
            <a:prstGeom prst="rect">
              <a:avLst/>
            </a:prstGeom>
            <a:noFill/>
            <a:ln w="9525">
              <a:noFill/>
              <a:miter lim="800000"/>
              <a:headEnd/>
              <a:tailEnd/>
            </a:ln>
            <a:effectLst/>
          </p:spPr>
          <p:txBody>
            <a:bodyPr wrap="none" lIns="90000" tIns="46800" rIns="90000" bIns="46800">
              <a:spAutoFit/>
            </a:bodyPr>
            <a:lstStyle/>
            <a:p>
              <a:r>
                <a:rPr lang="es-ES_tradnl" sz="2400">
                  <a:solidFill>
                    <a:srgbClr val="003399"/>
                  </a:solidFill>
                </a:rPr>
                <a:t>CH</a:t>
              </a:r>
              <a:r>
                <a:rPr lang="es-ES_tradnl" sz="2400" baseline="-25000">
                  <a:solidFill>
                    <a:srgbClr val="003399"/>
                  </a:solidFill>
                </a:rPr>
                <a:t>3</a:t>
              </a:r>
              <a:r>
                <a:rPr lang="es-ES_tradnl" sz="2400">
                  <a:solidFill>
                    <a:srgbClr val="003399"/>
                  </a:solidFill>
                </a:rPr>
                <a:t>O</a:t>
              </a:r>
              <a:endParaRPr lang="en-US" sz="2400">
                <a:solidFill>
                  <a:srgbClr val="003399"/>
                </a:solidFill>
              </a:endParaRPr>
            </a:p>
          </p:txBody>
        </p:sp>
      </p:grpSp>
      <p:sp>
        <p:nvSpPr>
          <p:cNvPr id="39955" name="Line 19"/>
          <p:cNvSpPr>
            <a:spLocks noChangeShapeType="1"/>
          </p:cNvSpPr>
          <p:nvPr/>
        </p:nvSpPr>
        <p:spPr bwMode="auto">
          <a:xfrm>
            <a:off x="7235825" y="3429000"/>
            <a:ext cx="574675"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6" name="Line 20"/>
          <p:cNvSpPr>
            <a:spLocks noChangeShapeType="1"/>
          </p:cNvSpPr>
          <p:nvPr/>
        </p:nvSpPr>
        <p:spPr bwMode="auto">
          <a:xfrm flipV="1">
            <a:off x="7812088" y="3429000"/>
            <a:ext cx="576262"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7" name="Line 21"/>
          <p:cNvSpPr>
            <a:spLocks noChangeShapeType="1"/>
          </p:cNvSpPr>
          <p:nvPr/>
        </p:nvSpPr>
        <p:spPr bwMode="auto">
          <a:xfrm flipV="1">
            <a:off x="6659563" y="3429000"/>
            <a:ext cx="576262" cy="358775"/>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8" name="Line 22"/>
          <p:cNvSpPr>
            <a:spLocks noChangeShapeType="1"/>
          </p:cNvSpPr>
          <p:nvPr/>
        </p:nvSpPr>
        <p:spPr bwMode="auto">
          <a:xfrm flipV="1">
            <a:off x="7235825" y="3429000"/>
            <a:ext cx="0" cy="7921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59" name="Line 23"/>
          <p:cNvSpPr>
            <a:spLocks noChangeShapeType="1"/>
          </p:cNvSpPr>
          <p:nvPr/>
        </p:nvSpPr>
        <p:spPr bwMode="auto">
          <a:xfrm flipV="1">
            <a:off x="7235825" y="2636838"/>
            <a:ext cx="0" cy="7921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0" name="Line 24"/>
          <p:cNvSpPr>
            <a:spLocks noChangeShapeType="1"/>
          </p:cNvSpPr>
          <p:nvPr/>
        </p:nvSpPr>
        <p:spPr bwMode="auto">
          <a:xfrm>
            <a:off x="6659563" y="2276475"/>
            <a:ext cx="574675"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1" name="Line 25"/>
          <p:cNvSpPr>
            <a:spLocks noChangeShapeType="1"/>
          </p:cNvSpPr>
          <p:nvPr/>
        </p:nvSpPr>
        <p:spPr bwMode="auto">
          <a:xfrm flipV="1">
            <a:off x="6084888" y="2276475"/>
            <a:ext cx="576262"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2" name="Line 26"/>
          <p:cNvSpPr>
            <a:spLocks noChangeShapeType="1"/>
          </p:cNvSpPr>
          <p:nvPr/>
        </p:nvSpPr>
        <p:spPr bwMode="auto">
          <a:xfrm flipV="1">
            <a:off x="6084888" y="2636838"/>
            <a:ext cx="0" cy="792162"/>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3" name="Line 27"/>
          <p:cNvSpPr>
            <a:spLocks noChangeShapeType="1"/>
          </p:cNvSpPr>
          <p:nvPr/>
        </p:nvSpPr>
        <p:spPr bwMode="auto">
          <a:xfrm flipV="1">
            <a:off x="5508625" y="3429000"/>
            <a:ext cx="576263" cy="360363"/>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4" name="Line 28"/>
          <p:cNvSpPr>
            <a:spLocks noChangeShapeType="1"/>
          </p:cNvSpPr>
          <p:nvPr/>
        </p:nvSpPr>
        <p:spPr bwMode="auto">
          <a:xfrm>
            <a:off x="5508625" y="2276475"/>
            <a:ext cx="574675" cy="360363"/>
          </a:xfrm>
          <a:prstGeom prst="line">
            <a:avLst/>
          </a:prstGeom>
          <a:noFill/>
          <a:ln w="38100">
            <a:solidFill>
              <a:schemeClr val="accent2"/>
            </a:solidFill>
            <a:round/>
            <a:headEnd/>
            <a:tailEnd/>
          </a:ln>
          <a:effectLst/>
        </p:spPr>
        <p:txBody>
          <a:bodyPr lIns="90000" tIns="46800" rIns="90000" bIns="46800" anchor="ctr"/>
          <a:lstStyle/>
          <a:p>
            <a:endParaRPr lang="en-US"/>
          </a:p>
        </p:txBody>
      </p:sp>
      <p:grpSp>
        <p:nvGrpSpPr>
          <p:cNvPr id="39965" name="Group 29"/>
          <p:cNvGrpSpPr>
            <a:grpSpLocks/>
          </p:cNvGrpSpPr>
          <p:nvPr/>
        </p:nvGrpSpPr>
        <p:grpSpPr bwMode="auto">
          <a:xfrm>
            <a:off x="5940425" y="1412875"/>
            <a:ext cx="971550" cy="863600"/>
            <a:chOff x="3696" y="1979"/>
            <a:chExt cx="612" cy="544"/>
          </a:xfrm>
        </p:grpSpPr>
        <p:sp>
          <p:nvSpPr>
            <p:cNvPr id="39966" name="Line 30"/>
            <p:cNvSpPr>
              <a:spLocks noChangeShapeType="1"/>
            </p:cNvSpPr>
            <p:nvPr/>
          </p:nvSpPr>
          <p:spPr bwMode="auto">
            <a:xfrm flipH="1">
              <a:off x="4149" y="2205"/>
              <a:ext cx="1" cy="318"/>
            </a:xfrm>
            <a:prstGeom prst="line">
              <a:avLst/>
            </a:prstGeom>
            <a:noFill/>
            <a:ln w="38100">
              <a:solidFill>
                <a:schemeClr val="accent2"/>
              </a:solidFill>
              <a:round/>
              <a:headEnd/>
              <a:tailEnd/>
            </a:ln>
            <a:effectLst/>
          </p:spPr>
          <p:txBody>
            <a:bodyPr lIns="90000" tIns="46800" rIns="90000" bIns="46800" anchor="ctr"/>
            <a:lstStyle/>
            <a:p>
              <a:endParaRPr lang="en-US"/>
            </a:p>
          </p:txBody>
        </p:sp>
        <p:sp>
          <p:nvSpPr>
            <p:cNvPr id="39967" name="Text Box 31"/>
            <p:cNvSpPr txBox="1">
              <a:spLocks noChangeArrowheads="1"/>
            </p:cNvSpPr>
            <p:nvPr/>
          </p:nvSpPr>
          <p:spPr bwMode="auto">
            <a:xfrm>
              <a:off x="3696" y="1979"/>
              <a:ext cx="612" cy="288"/>
            </a:xfrm>
            <a:prstGeom prst="rect">
              <a:avLst/>
            </a:prstGeom>
            <a:noFill/>
            <a:ln w="9525">
              <a:noFill/>
              <a:miter lim="800000"/>
              <a:headEnd/>
              <a:tailEnd/>
            </a:ln>
            <a:effectLst/>
          </p:spPr>
          <p:txBody>
            <a:bodyPr wrap="none" lIns="90000" tIns="46800" rIns="90000" bIns="46800">
              <a:spAutoFit/>
            </a:bodyPr>
            <a:lstStyle/>
            <a:p>
              <a:r>
                <a:rPr lang="es-ES_tradnl" sz="2400">
                  <a:solidFill>
                    <a:srgbClr val="003399"/>
                  </a:solidFill>
                </a:rPr>
                <a:t>CH</a:t>
              </a:r>
              <a:r>
                <a:rPr lang="es-ES_tradnl" sz="2400" baseline="-25000">
                  <a:solidFill>
                    <a:srgbClr val="003399"/>
                  </a:solidFill>
                </a:rPr>
                <a:t>3</a:t>
              </a:r>
              <a:r>
                <a:rPr lang="es-ES_tradnl" sz="2400">
                  <a:solidFill>
                    <a:srgbClr val="003399"/>
                  </a:solidFill>
                </a:rPr>
                <a:t>O</a:t>
              </a:r>
              <a:endParaRPr lang="en-US" sz="2400">
                <a:solidFill>
                  <a:srgbClr val="003399"/>
                </a:solidFill>
              </a:endParaRPr>
            </a:p>
          </p:txBody>
        </p:sp>
      </p:grpSp>
      <p:graphicFrame>
        <p:nvGraphicFramePr>
          <p:cNvPr id="39968" name="Object 32"/>
          <p:cNvGraphicFramePr>
            <a:graphicFrameLocks noChangeAspect="1"/>
          </p:cNvGraphicFramePr>
          <p:nvPr/>
        </p:nvGraphicFramePr>
        <p:xfrm>
          <a:off x="1476375" y="4797425"/>
          <a:ext cx="6119813" cy="1692275"/>
        </p:xfrm>
        <a:graphic>
          <a:graphicData uri="http://schemas.openxmlformats.org/presentationml/2006/ole">
            <p:oleObj spid="_x0000_s39968" name="Document" r:id="rId3" imgW="4029120" imgH="1114560" progId="ChemWindow.Document">
              <p:embed/>
            </p:oleObj>
          </a:graphicData>
        </a:graphic>
      </p:graphicFrame>
      <p:sp>
        <p:nvSpPr>
          <p:cNvPr id="39971" name="Text Box 35"/>
          <p:cNvSpPr txBox="1">
            <a:spLocks noChangeArrowheads="1"/>
          </p:cNvSpPr>
          <p:nvPr/>
        </p:nvSpPr>
        <p:spPr bwMode="auto">
          <a:xfrm>
            <a:off x="1258888" y="1773238"/>
            <a:ext cx="3681412" cy="396875"/>
          </a:xfrm>
          <a:prstGeom prst="rect">
            <a:avLst/>
          </a:prstGeom>
          <a:noFill/>
          <a:ln w="9525">
            <a:noFill/>
            <a:miter lim="800000"/>
            <a:headEnd/>
            <a:tailEnd/>
          </a:ln>
          <a:effectLst/>
        </p:spPr>
        <p:txBody>
          <a:bodyPr lIns="90000" tIns="46800" rIns="90000" bIns="46800">
            <a:spAutoFit/>
          </a:bodyPr>
          <a:lstStyle/>
          <a:p>
            <a:r>
              <a:rPr lang="es-ES_tradnl" sz="2000"/>
              <a:t>All depict the SAME compound</a:t>
            </a:r>
            <a:endParaRPr lang="en-US" sz="2000"/>
          </a:p>
        </p:txBody>
      </p:sp>
      <p:grpSp>
        <p:nvGrpSpPr>
          <p:cNvPr id="39973" name="Group 37"/>
          <p:cNvGrpSpPr>
            <a:grpSpLocks/>
          </p:cNvGrpSpPr>
          <p:nvPr/>
        </p:nvGrpSpPr>
        <p:grpSpPr bwMode="auto">
          <a:xfrm>
            <a:off x="0" y="188913"/>
            <a:ext cx="1619250" cy="647700"/>
            <a:chOff x="0" y="119"/>
            <a:chExt cx="1020" cy="408"/>
          </a:xfrm>
        </p:grpSpPr>
        <p:grpSp>
          <p:nvGrpSpPr>
            <p:cNvPr id="39974" name="Group 38"/>
            <p:cNvGrpSpPr>
              <a:grpSpLocks/>
            </p:cNvGrpSpPr>
            <p:nvPr/>
          </p:nvGrpSpPr>
          <p:grpSpPr bwMode="auto">
            <a:xfrm>
              <a:off x="0" y="119"/>
              <a:ext cx="1020" cy="227"/>
              <a:chOff x="0" y="0"/>
              <a:chExt cx="1020" cy="227"/>
            </a:xfrm>
          </p:grpSpPr>
          <p:grpSp>
            <p:nvGrpSpPr>
              <p:cNvPr id="39975" name="Group 39"/>
              <p:cNvGrpSpPr>
                <a:grpSpLocks/>
              </p:cNvGrpSpPr>
              <p:nvPr/>
            </p:nvGrpSpPr>
            <p:grpSpPr bwMode="auto">
              <a:xfrm>
                <a:off x="0" y="0"/>
                <a:ext cx="1020" cy="227"/>
                <a:chOff x="3288" y="890"/>
                <a:chExt cx="1452" cy="202"/>
              </a:xfrm>
            </p:grpSpPr>
            <p:sp>
              <p:nvSpPr>
                <p:cNvPr id="39976" name="Oval 40"/>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9977" name="Oval 41"/>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9978" name="Oval 42"/>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9979" name="AutoShape 43"/>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9980" name="Text Box 44"/>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9981" name="Oval 45"/>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39982" name="AutoShape 46"/>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39983" name="Rectangle 47"/>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13</a:t>
            </a:r>
            <a:endParaRPr lang="en-US" b="1">
              <a:solidFill>
                <a:schemeClr val="bg1"/>
              </a:solidFill>
            </a:endParaRPr>
          </a:p>
        </p:txBody>
      </p:sp>
      <p:sp>
        <p:nvSpPr>
          <p:cNvPr id="39984" name="Text Box 48"/>
          <p:cNvSpPr txBox="1">
            <a:spLocks noChangeArrowheads="1"/>
          </p:cNvSpPr>
          <p:nvPr/>
        </p:nvSpPr>
        <p:spPr bwMode="auto">
          <a:xfrm>
            <a:off x="2411413" y="4221163"/>
            <a:ext cx="4032250" cy="396875"/>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000"/>
              <a:t>Other ring-template renderings</a:t>
            </a:r>
            <a:endParaRPr lang="en-US" sz="2000"/>
          </a:p>
        </p:txBody>
      </p:sp>
      <p:grpSp>
        <p:nvGrpSpPr>
          <p:cNvPr id="39990" name="Group 54"/>
          <p:cNvGrpSpPr>
            <a:grpSpLocks/>
          </p:cNvGrpSpPr>
          <p:nvPr/>
        </p:nvGrpSpPr>
        <p:grpSpPr bwMode="auto">
          <a:xfrm>
            <a:off x="6084888" y="2492375"/>
            <a:ext cx="1223962" cy="1008063"/>
            <a:chOff x="3833" y="1570"/>
            <a:chExt cx="771" cy="635"/>
          </a:xfrm>
        </p:grpSpPr>
        <p:sp>
          <p:nvSpPr>
            <p:cNvPr id="39985" name="AutoShape 49"/>
            <p:cNvSpPr>
              <a:spLocks noChangeArrowheads="1"/>
            </p:cNvSpPr>
            <p:nvPr/>
          </p:nvSpPr>
          <p:spPr bwMode="auto">
            <a:xfrm rot="1736660">
              <a:off x="3833" y="1570"/>
              <a:ext cx="726" cy="635"/>
            </a:xfrm>
            <a:prstGeom prst="hexagon">
              <a:avLst>
                <a:gd name="adj" fmla="val 2858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sp>
          <p:nvSpPr>
            <p:cNvPr id="39986" name="Text Box 50"/>
            <p:cNvSpPr txBox="1">
              <a:spLocks noChangeArrowheads="1"/>
            </p:cNvSpPr>
            <p:nvPr/>
          </p:nvSpPr>
          <p:spPr bwMode="auto">
            <a:xfrm>
              <a:off x="3833" y="1797"/>
              <a:ext cx="771" cy="17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1200" b="1">
                  <a:solidFill>
                    <a:schemeClr val="bg1"/>
                  </a:solidFill>
                </a:rPr>
                <a:t>TEMPLATE</a:t>
              </a:r>
              <a:endParaRPr lang="en-US" sz="1200" b="1">
                <a:solidFill>
                  <a:schemeClr val="bg1"/>
                </a:solidFill>
              </a:endParaRPr>
            </a:p>
          </p:txBody>
        </p:sp>
      </p:grpSp>
      <p:sp>
        <p:nvSpPr>
          <p:cNvPr id="39992" name="AutoShape 56"/>
          <p:cNvSpPr>
            <a:spLocks noChangeArrowheads="1"/>
          </p:cNvSpPr>
          <p:nvPr/>
        </p:nvSpPr>
        <p:spPr bwMode="auto">
          <a:xfrm rot="16200000">
            <a:off x="4392613" y="-2439988"/>
            <a:ext cx="215900" cy="60483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39993" name="Oval 57"/>
          <p:cNvSpPr>
            <a:spLocks noChangeArrowheads="1"/>
          </p:cNvSpPr>
          <p:nvPr/>
        </p:nvSpPr>
        <p:spPr bwMode="auto">
          <a:xfrm>
            <a:off x="6804025" y="476250"/>
            <a:ext cx="9366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39994" name="Oval 58"/>
          <p:cNvSpPr>
            <a:spLocks noChangeArrowheads="1"/>
          </p:cNvSpPr>
          <p:nvPr/>
        </p:nvSpPr>
        <p:spPr bwMode="auto">
          <a:xfrm>
            <a:off x="1403350" y="836613"/>
            <a:ext cx="504825" cy="261937"/>
          </a:xfrm>
          <a:prstGeom prst="ellipse">
            <a:avLst/>
          </a:prstGeom>
          <a:gradFill rotWithShape="1">
            <a:gsLst>
              <a:gs pos="0">
                <a:schemeClr val="bg1">
                  <a:alpha val="94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39996" name="Group 60"/>
          <p:cNvGrpSpPr>
            <a:grpSpLocks/>
          </p:cNvGrpSpPr>
          <p:nvPr/>
        </p:nvGrpSpPr>
        <p:grpSpPr bwMode="auto">
          <a:xfrm>
            <a:off x="6732588" y="6308725"/>
            <a:ext cx="2087562" cy="360363"/>
            <a:chOff x="4241" y="3974"/>
            <a:chExt cx="1315" cy="227"/>
          </a:xfrm>
        </p:grpSpPr>
        <p:sp>
          <p:nvSpPr>
            <p:cNvPr id="39997" name="AutoShape 6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9998" name="AutoShape 6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9999" name="AutoShape 63">
              <a:hlinkClick r:id="rId4"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40000" name="AutoShape 64">
              <a:hlinkClick r:id="rId5"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40001" name="AutoShape 65">
              <a:hlinkClick r:id="rId6"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40002" name="AutoShape 6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40003" name="Line 6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9990"/>
                                        </p:tgtEl>
                                        <p:attrNameLst>
                                          <p:attrName>style.visibility</p:attrName>
                                        </p:attrNameLst>
                                      </p:cBhvr>
                                      <p:to>
                                        <p:strVal val="visible"/>
                                      </p:to>
                                    </p:set>
                                    <p:anim calcmode="lin" valueType="num">
                                      <p:cBhvr>
                                        <p:cTn id="7" dur="500" fill="hold"/>
                                        <p:tgtEl>
                                          <p:spTgt spid="39990"/>
                                        </p:tgtEl>
                                        <p:attrNameLst>
                                          <p:attrName>ppt_w</p:attrName>
                                        </p:attrNameLst>
                                      </p:cBhvr>
                                      <p:tavLst>
                                        <p:tav tm="0">
                                          <p:val>
                                            <p:fltVal val="0"/>
                                          </p:val>
                                        </p:tav>
                                        <p:tav tm="100000">
                                          <p:val>
                                            <p:strVal val="#ppt_w"/>
                                          </p:val>
                                        </p:tav>
                                      </p:tavLst>
                                    </p:anim>
                                    <p:anim calcmode="lin" valueType="num">
                                      <p:cBhvr>
                                        <p:cTn id="8" dur="500" fill="hold"/>
                                        <p:tgtEl>
                                          <p:spTgt spid="3999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9942"/>
                                        </p:tgtEl>
                                        <p:attrNameLst>
                                          <p:attrName>style.visibility</p:attrName>
                                        </p:attrNameLst>
                                      </p:cBhvr>
                                      <p:to>
                                        <p:strVal val="visible"/>
                                      </p:to>
                                    </p:set>
                                    <p:animEffect transition="in" filter="fade">
                                      <p:cBhvr>
                                        <p:cTn id="12" dur="2000"/>
                                        <p:tgtEl>
                                          <p:spTgt spid="39942"/>
                                        </p:tgtEl>
                                      </p:cBhvr>
                                    </p:animEffect>
                                  </p:childTnLst>
                                </p:cTn>
                              </p:par>
                            </p:childTnLst>
                          </p:cTn>
                        </p:par>
                        <p:par>
                          <p:cTn id="13" fill="hold">
                            <p:stCondLst>
                              <p:cond delay="2500"/>
                            </p:stCondLst>
                            <p:childTnLst>
                              <p:par>
                                <p:cTn id="14" presetID="10" presetClass="entr" presetSubtype="0" fill="hold" grpId="0" nodeType="afterEffect">
                                  <p:stCondLst>
                                    <p:cond delay="0"/>
                                  </p:stCondLst>
                                  <p:childTnLst>
                                    <p:set>
                                      <p:cBhvr>
                                        <p:cTn id="15" dur="1" fill="hold">
                                          <p:stCondLst>
                                            <p:cond delay="0"/>
                                          </p:stCondLst>
                                        </p:cTn>
                                        <p:tgtEl>
                                          <p:spTgt spid="39963"/>
                                        </p:tgtEl>
                                        <p:attrNameLst>
                                          <p:attrName>style.visibility</p:attrName>
                                        </p:attrNameLst>
                                      </p:cBhvr>
                                      <p:to>
                                        <p:strVal val="visible"/>
                                      </p:to>
                                    </p:set>
                                    <p:animEffect transition="in" filter="fade">
                                      <p:cBhvr>
                                        <p:cTn id="16" dur="2000"/>
                                        <p:tgtEl>
                                          <p:spTgt spid="39963"/>
                                        </p:tgtEl>
                                      </p:cBhvr>
                                    </p:animEffect>
                                  </p:childTnLst>
                                </p:cTn>
                              </p:par>
                            </p:childTnLst>
                          </p:cTn>
                        </p:par>
                        <p:par>
                          <p:cTn id="17" fill="hold">
                            <p:stCondLst>
                              <p:cond delay="4500"/>
                            </p:stCondLst>
                            <p:childTnLst>
                              <p:par>
                                <p:cTn id="18" presetID="10" presetClass="entr" presetSubtype="0" fill="hold" grpId="0" nodeType="afterEffect">
                                  <p:stCondLst>
                                    <p:cond delay="0"/>
                                  </p:stCondLst>
                                  <p:childTnLst>
                                    <p:set>
                                      <p:cBhvr>
                                        <p:cTn id="19" dur="1" fill="hold">
                                          <p:stCondLst>
                                            <p:cond delay="0"/>
                                          </p:stCondLst>
                                        </p:cTn>
                                        <p:tgtEl>
                                          <p:spTgt spid="39943"/>
                                        </p:tgtEl>
                                        <p:attrNameLst>
                                          <p:attrName>style.visibility</p:attrName>
                                        </p:attrNameLst>
                                      </p:cBhvr>
                                      <p:to>
                                        <p:strVal val="visible"/>
                                      </p:to>
                                    </p:set>
                                    <p:animEffect transition="in" filter="fade">
                                      <p:cBhvr>
                                        <p:cTn id="20" dur="2000"/>
                                        <p:tgtEl>
                                          <p:spTgt spid="39943"/>
                                        </p:tgtEl>
                                      </p:cBhvr>
                                    </p:animEffect>
                                  </p:childTnLst>
                                </p:cTn>
                              </p:par>
                            </p:childTnLst>
                          </p:cTn>
                        </p:par>
                        <p:par>
                          <p:cTn id="21" fill="hold">
                            <p:stCondLst>
                              <p:cond delay="6500"/>
                            </p:stCondLst>
                            <p:childTnLst>
                              <p:par>
                                <p:cTn id="22" presetID="10" presetClass="entr" presetSubtype="0" fill="hold" grpId="0" nodeType="afterEffect">
                                  <p:stCondLst>
                                    <p:cond delay="0"/>
                                  </p:stCondLst>
                                  <p:childTnLst>
                                    <p:set>
                                      <p:cBhvr>
                                        <p:cTn id="23" dur="1" fill="hold">
                                          <p:stCondLst>
                                            <p:cond delay="0"/>
                                          </p:stCondLst>
                                        </p:cTn>
                                        <p:tgtEl>
                                          <p:spTgt spid="39962"/>
                                        </p:tgtEl>
                                        <p:attrNameLst>
                                          <p:attrName>style.visibility</p:attrName>
                                        </p:attrNameLst>
                                      </p:cBhvr>
                                      <p:to>
                                        <p:strVal val="visible"/>
                                      </p:to>
                                    </p:set>
                                    <p:animEffect transition="in" filter="fade">
                                      <p:cBhvr>
                                        <p:cTn id="24" dur="2000"/>
                                        <p:tgtEl>
                                          <p:spTgt spid="39962"/>
                                        </p:tgtEl>
                                      </p:cBhvr>
                                    </p:animEffect>
                                  </p:childTnLst>
                                </p:cTn>
                              </p:par>
                            </p:childTnLst>
                          </p:cTn>
                        </p:par>
                        <p:par>
                          <p:cTn id="25" fill="hold">
                            <p:stCondLst>
                              <p:cond delay="8500"/>
                            </p:stCondLst>
                            <p:childTnLst>
                              <p:par>
                                <p:cTn id="26" presetID="10" presetClass="entr" presetSubtype="0" fill="hold" grpId="0" nodeType="afterEffect">
                                  <p:stCondLst>
                                    <p:cond delay="0"/>
                                  </p:stCondLst>
                                  <p:childTnLst>
                                    <p:set>
                                      <p:cBhvr>
                                        <p:cTn id="27" dur="1" fill="hold">
                                          <p:stCondLst>
                                            <p:cond delay="0"/>
                                          </p:stCondLst>
                                        </p:cTn>
                                        <p:tgtEl>
                                          <p:spTgt spid="39951"/>
                                        </p:tgtEl>
                                        <p:attrNameLst>
                                          <p:attrName>style.visibility</p:attrName>
                                        </p:attrNameLst>
                                      </p:cBhvr>
                                      <p:to>
                                        <p:strVal val="visible"/>
                                      </p:to>
                                    </p:set>
                                    <p:animEffect transition="in" filter="fade">
                                      <p:cBhvr>
                                        <p:cTn id="28" dur="2000"/>
                                        <p:tgtEl>
                                          <p:spTgt spid="39951"/>
                                        </p:tgtEl>
                                      </p:cBhvr>
                                    </p:animEffect>
                                  </p:childTnLst>
                                </p:cTn>
                              </p:par>
                            </p:childTnLst>
                          </p:cTn>
                        </p:par>
                        <p:par>
                          <p:cTn id="29" fill="hold">
                            <p:stCondLst>
                              <p:cond delay="10500"/>
                            </p:stCondLst>
                            <p:childTnLst>
                              <p:par>
                                <p:cTn id="30" presetID="10" presetClass="entr" presetSubtype="0" fill="hold" grpId="0" nodeType="afterEffect">
                                  <p:stCondLst>
                                    <p:cond delay="0"/>
                                  </p:stCondLst>
                                  <p:childTnLst>
                                    <p:set>
                                      <p:cBhvr>
                                        <p:cTn id="31" dur="1" fill="hold">
                                          <p:stCondLst>
                                            <p:cond delay="0"/>
                                          </p:stCondLst>
                                        </p:cTn>
                                        <p:tgtEl>
                                          <p:spTgt spid="39964"/>
                                        </p:tgtEl>
                                        <p:attrNameLst>
                                          <p:attrName>style.visibility</p:attrName>
                                        </p:attrNameLst>
                                      </p:cBhvr>
                                      <p:to>
                                        <p:strVal val="visible"/>
                                      </p:to>
                                    </p:set>
                                    <p:animEffect transition="in" filter="fade">
                                      <p:cBhvr>
                                        <p:cTn id="32" dur="2000"/>
                                        <p:tgtEl>
                                          <p:spTgt spid="39964"/>
                                        </p:tgtEl>
                                      </p:cBhvr>
                                    </p:animEffect>
                                  </p:childTnLst>
                                </p:cTn>
                              </p:par>
                            </p:childTnLst>
                          </p:cTn>
                        </p:par>
                        <p:par>
                          <p:cTn id="33" fill="hold">
                            <p:stCondLst>
                              <p:cond delay="12500"/>
                            </p:stCondLst>
                            <p:childTnLst>
                              <p:par>
                                <p:cTn id="34" presetID="10" presetClass="entr" presetSubtype="0" fill="hold" grpId="0" nodeType="afterEffect">
                                  <p:stCondLst>
                                    <p:cond delay="0"/>
                                  </p:stCondLst>
                                  <p:childTnLst>
                                    <p:set>
                                      <p:cBhvr>
                                        <p:cTn id="35" dur="1" fill="hold">
                                          <p:stCondLst>
                                            <p:cond delay="0"/>
                                          </p:stCondLst>
                                        </p:cTn>
                                        <p:tgtEl>
                                          <p:spTgt spid="39944"/>
                                        </p:tgtEl>
                                        <p:attrNameLst>
                                          <p:attrName>style.visibility</p:attrName>
                                        </p:attrNameLst>
                                      </p:cBhvr>
                                      <p:to>
                                        <p:strVal val="visible"/>
                                      </p:to>
                                    </p:set>
                                    <p:animEffect transition="in" filter="fade">
                                      <p:cBhvr>
                                        <p:cTn id="36" dur="2000"/>
                                        <p:tgtEl>
                                          <p:spTgt spid="39944"/>
                                        </p:tgtEl>
                                      </p:cBhvr>
                                    </p:animEffect>
                                  </p:childTnLst>
                                </p:cTn>
                              </p:par>
                            </p:childTnLst>
                          </p:cTn>
                        </p:par>
                        <p:par>
                          <p:cTn id="37" fill="hold">
                            <p:stCondLst>
                              <p:cond delay="14500"/>
                            </p:stCondLst>
                            <p:childTnLst>
                              <p:par>
                                <p:cTn id="38" presetID="10" presetClass="entr" presetSubtype="0" fill="hold" grpId="0" nodeType="afterEffect">
                                  <p:stCondLst>
                                    <p:cond delay="0"/>
                                  </p:stCondLst>
                                  <p:childTnLst>
                                    <p:set>
                                      <p:cBhvr>
                                        <p:cTn id="39" dur="1" fill="hold">
                                          <p:stCondLst>
                                            <p:cond delay="0"/>
                                          </p:stCondLst>
                                        </p:cTn>
                                        <p:tgtEl>
                                          <p:spTgt spid="39961"/>
                                        </p:tgtEl>
                                        <p:attrNameLst>
                                          <p:attrName>style.visibility</p:attrName>
                                        </p:attrNameLst>
                                      </p:cBhvr>
                                      <p:to>
                                        <p:strVal val="visible"/>
                                      </p:to>
                                    </p:set>
                                    <p:animEffect transition="in" filter="fade">
                                      <p:cBhvr>
                                        <p:cTn id="40" dur="2000"/>
                                        <p:tgtEl>
                                          <p:spTgt spid="39961"/>
                                        </p:tgtEl>
                                      </p:cBhvr>
                                    </p:animEffect>
                                  </p:childTnLst>
                                </p:cTn>
                              </p:par>
                            </p:childTnLst>
                          </p:cTn>
                        </p:par>
                        <p:par>
                          <p:cTn id="41" fill="hold">
                            <p:stCondLst>
                              <p:cond delay="16500"/>
                            </p:stCondLst>
                            <p:childTnLst>
                              <p:par>
                                <p:cTn id="42" presetID="10" presetClass="entr" presetSubtype="0" fill="hold" grpId="0" nodeType="afterEffect">
                                  <p:stCondLst>
                                    <p:cond delay="0"/>
                                  </p:stCondLst>
                                  <p:childTnLst>
                                    <p:set>
                                      <p:cBhvr>
                                        <p:cTn id="43" dur="1" fill="hold">
                                          <p:stCondLst>
                                            <p:cond delay="0"/>
                                          </p:stCondLst>
                                        </p:cTn>
                                        <p:tgtEl>
                                          <p:spTgt spid="39945"/>
                                        </p:tgtEl>
                                        <p:attrNameLst>
                                          <p:attrName>style.visibility</p:attrName>
                                        </p:attrNameLst>
                                      </p:cBhvr>
                                      <p:to>
                                        <p:strVal val="visible"/>
                                      </p:to>
                                    </p:set>
                                    <p:animEffect transition="in" filter="fade">
                                      <p:cBhvr>
                                        <p:cTn id="44" dur="2000"/>
                                        <p:tgtEl>
                                          <p:spTgt spid="39945"/>
                                        </p:tgtEl>
                                      </p:cBhvr>
                                    </p:animEffect>
                                  </p:childTnLst>
                                </p:cTn>
                              </p:par>
                            </p:childTnLst>
                          </p:cTn>
                        </p:par>
                        <p:par>
                          <p:cTn id="45" fill="hold">
                            <p:stCondLst>
                              <p:cond delay="18500"/>
                            </p:stCondLst>
                            <p:childTnLst>
                              <p:par>
                                <p:cTn id="46" presetID="10" presetClass="entr" presetSubtype="0" fill="hold" grpId="0" nodeType="afterEffect">
                                  <p:stCondLst>
                                    <p:cond delay="0"/>
                                  </p:stCondLst>
                                  <p:childTnLst>
                                    <p:set>
                                      <p:cBhvr>
                                        <p:cTn id="47" dur="1" fill="hold">
                                          <p:stCondLst>
                                            <p:cond delay="0"/>
                                          </p:stCondLst>
                                        </p:cTn>
                                        <p:tgtEl>
                                          <p:spTgt spid="39960"/>
                                        </p:tgtEl>
                                        <p:attrNameLst>
                                          <p:attrName>style.visibility</p:attrName>
                                        </p:attrNameLst>
                                      </p:cBhvr>
                                      <p:to>
                                        <p:strVal val="visible"/>
                                      </p:to>
                                    </p:set>
                                    <p:animEffect transition="in" filter="fade">
                                      <p:cBhvr>
                                        <p:cTn id="48" dur="2000"/>
                                        <p:tgtEl>
                                          <p:spTgt spid="39960"/>
                                        </p:tgtEl>
                                      </p:cBhvr>
                                    </p:animEffect>
                                  </p:childTnLst>
                                </p:cTn>
                              </p:par>
                            </p:childTnLst>
                          </p:cTn>
                        </p:par>
                        <p:par>
                          <p:cTn id="49" fill="hold">
                            <p:stCondLst>
                              <p:cond delay="20500"/>
                            </p:stCondLst>
                            <p:childTnLst>
                              <p:par>
                                <p:cTn id="50" presetID="10" presetClass="entr" presetSubtype="0" fill="hold" grpId="0" nodeType="afterEffect">
                                  <p:stCondLst>
                                    <p:cond delay="0"/>
                                  </p:stCondLst>
                                  <p:childTnLst>
                                    <p:set>
                                      <p:cBhvr>
                                        <p:cTn id="51" dur="1" fill="hold">
                                          <p:stCondLst>
                                            <p:cond delay="0"/>
                                          </p:stCondLst>
                                        </p:cTn>
                                        <p:tgtEl>
                                          <p:spTgt spid="39946"/>
                                        </p:tgtEl>
                                        <p:attrNameLst>
                                          <p:attrName>style.visibility</p:attrName>
                                        </p:attrNameLst>
                                      </p:cBhvr>
                                      <p:to>
                                        <p:strVal val="visible"/>
                                      </p:to>
                                    </p:set>
                                    <p:animEffect transition="in" filter="fade">
                                      <p:cBhvr>
                                        <p:cTn id="52" dur="2000"/>
                                        <p:tgtEl>
                                          <p:spTgt spid="39946"/>
                                        </p:tgtEl>
                                      </p:cBhvr>
                                    </p:animEffect>
                                  </p:childTnLst>
                                </p:cTn>
                              </p:par>
                            </p:childTnLst>
                          </p:cTn>
                        </p:par>
                        <p:par>
                          <p:cTn id="53" fill="hold">
                            <p:stCondLst>
                              <p:cond delay="22500"/>
                            </p:stCondLst>
                            <p:childTnLst>
                              <p:par>
                                <p:cTn id="54" presetID="10" presetClass="entr" presetSubtype="0" fill="hold" grpId="0" nodeType="afterEffect">
                                  <p:stCondLst>
                                    <p:cond delay="0"/>
                                  </p:stCondLst>
                                  <p:childTnLst>
                                    <p:set>
                                      <p:cBhvr>
                                        <p:cTn id="55" dur="1" fill="hold">
                                          <p:stCondLst>
                                            <p:cond delay="0"/>
                                          </p:stCondLst>
                                        </p:cTn>
                                        <p:tgtEl>
                                          <p:spTgt spid="39959"/>
                                        </p:tgtEl>
                                        <p:attrNameLst>
                                          <p:attrName>style.visibility</p:attrName>
                                        </p:attrNameLst>
                                      </p:cBhvr>
                                      <p:to>
                                        <p:strVal val="visible"/>
                                      </p:to>
                                    </p:set>
                                    <p:animEffect transition="in" filter="fade">
                                      <p:cBhvr>
                                        <p:cTn id="56" dur="2000"/>
                                        <p:tgtEl>
                                          <p:spTgt spid="39959"/>
                                        </p:tgtEl>
                                      </p:cBhvr>
                                    </p:animEffect>
                                  </p:childTnLst>
                                </p:cTn>
                              </p:par>
                            </p:childTnLst>
                          </p:cTn>
                        </p:par>
                        <p:par>
                          <p:cTn id="57" fill="hold">
                            <p:stCondLst>
                              <p:cond delay="24500"/>
                            </p:stCondLst>
                            <p:childTnLst>
                              <p:par>
                                <p:cTn id="58" presetID="10" presetClass="entr" presetSubtype="0" fill="hold" grpId="0" nodeType="afterEffect">
                                  <p:stCondLst>
                                    <p:cond delay="0"/>
                                  </p:stCondLst>
                                  <p:childTnLst>
                                    <p:set>
                                      <p:cBhvr>
                                        <p:cTn id="59" dur="1" fill="hold">
                                          <p:stCondLst>
                                            <p:cond delay="0"/>
                                          </p:stCondLst>
                                        </p:cTn>
                                        <p:tgtEl>
                                          <p:spTgt spid="39947"/>
                                        </p:tgtEl>
                                        <p:attrNameLst>
                                          <p:attrName>style.visibility</p:attrName>
                                        </p:attrNameLst>
                                      </p:cBhvr>
                                      <p:to>
                                        <p:strVal val="visible"/>
                                      </p:to>
                                    </p:set>
                                    <p:animEffect transition="in" filter="fade">
                                      <p:cBhvr>
                                        <p:cTn id="60" dur="2000"/>
                                        <p:tgtEl>
                                          <p:spTgt spid="39947"/>
                                        </p:tgtEl>
                                      </p:cBhvr>
                                    </p:animEffect>
                                  </p:childTnLst>
                                </p:cTn>
                              </p:par>
                            </p:childTnLst>
                          </p:cTn>
                        </p:par>
                        <p:par>
                          <p:cTn id="61" fill="hold">
                            <p:stCondLst>
                              <p:cond delay="26500"/>
                            </p:stCondLst>
                            <p:childTnLst>
                              <p:par>
                                <p:cTn id="62" presetID="10" presetClass="entr" presetSubtype="0" fill="hold" grpId="0" nodeType="afterEffect">
                                  <p:stCondLst>
                                    <p:cond delay="0"/>
                                  </p:stCondLst>
                                  <p:childTnLst>
                                    <p:set>
                                      <p:cBhvr>
                                        <p:cTn id="63" dur="1" fill="hold">
                                          <p:stCondLst>
                                            <p:cond delay="0"/>
                                          </p:stCondLst>
                                        </p:cTn>
                                        <p:tgtEl>
                                          <p:spTgt spid="39955"/>
                                        </p:tgtEl>
                                        <p:attrNameLst>
                                          <p:attrName>style.visibility</p:attrName>
                                        </p:attrNameLst>
                                      </p:cBhvr>
                                      <p:to>
                                        <p:strVal val="visible"/>
                                      </p:to>
                                    </p:set>
                                    <p:animEffect transition="in" filter="fade">
                                      <p:cBhvr>
                                        <p:cTn id="64" dur="2000"/>
                                        <p:tgtEl>
                                          <p:spTgt spid="39955"/>
                                        </p:tgtEl>
                                      </p:cBhvr>
                                    </p:animEffect>
                                  </p:childTnLst>
                                </p:cTn>
                              </p:par>
                            </p:childTnLst>
                          </p:cTn>
                        </p:par>
                        <p:par>
                          <p:cTn id="65" fill="hold">
                            <p:stCondLst>
                              <p:cond delay="28500"/>
                            </p:stCondLst>
                            <p:childTnLst>
                              <p:par>
                                <p:cTn id="66" presetID="10" presetClass="entr" presetSubtype="0" fill="hold" grpId="0" nodeType="afterEffect">
                                  <p:stCondLst>
                                    <p:cond delay="0"/>
                                  </p:stCondLst>
                                  <p:childTnLst>
                                    <p:set>
                                      <p:cBhvr>
                                        <p:cTn id="67" dur="1" fill="hold">
                                          <p:stCondLst>
                                            <p:cond delay="0"/>
                                          </p:stCondLst>
                                        </p:cTn>
                                        <p:tgtEl>
                                          <p:spTgt spid="39950"/>
                                        </p:tgtEl>
                                        <p:attrNameLst>
                                          <p:attrName>style.visibility</p:attrName>
                                        </p:attrNameLst>
                                      </p:cBhvr>
                                      <p:to>
                                        <p:strVal val="visible"/>
                                      </p:to>
                                    </p:set>
                                    <p:animEffect transition="in" filter="fade">
                                      <p:cBhvr>
                                        <p:cTn id="68" dur="2000"/>
                                        <p:tgtEl>
                                          <p:spTgt spid="39950"/>
                                        </p:tgtEl>
                                      </p:cBhvr>
                                    </p:animEffect>
                                  </p:childTnLst>
                                </p:cTn>
                              </p:par>
                            </p:childTnLst>
                          </p:cTn>
                        </p:par>
                        <p:par>
                          <p:cTn id="69" fill="hold">
                            <p:stCondLst>
                              <p:cond delay="30500"/>
                            </p:stCondLst>
                            <p:childTnLst>
                              <p:par>
                                <p:cTn id="70" presetID="10" presetClass="entr" presetSubtype="0" fill="hold" grpId="0" nodeType="afterEffect">
                                  <p:stCondLst>
                                    <p:cond delay="0"/>
                                  </p:stCondLst>
                                  <p:childTnLst>
                                    <p:set>
                                      <p:cBhvr>
                                        <p:cTn id="71" dur="1" fill="hold">
                                          <p:stCondLst>
                                            <p:cond delay="0"/>
                                          </p:stCondLst>
                                        </p:cTn>
                                        <p:tgtEl>
                                          <p:spTgt spid="39956"/>
                                        </p:tgtEl>
                                        <p:attrNameLst>
                                          <p:attrName>style.visibility</p:attrName>
                                        </p:attrNameLst>
                                      </p:cBhvr>
                                      <p:to>
                                        <p:strVal val="visible"/>
                                      </p:to>
                                    </p:set>
                                    <p:animEffect transition="in" filter="fade">
                                      <p:cBhvr>
                                        <p:cTn id="72" dur="2000"/>
                                        <p:tgtEl>
                                          <p:spTgt spid="39956"/>
                                        </p:tgtEl>
                                      </p:cBhvr>
                                    </p:animEffect>
                                  </p:childTnLst>
                                </p:cTn>
                              </p:par>
                            </p:childTnLst>
                          </p:cTn>
                        </p:par>
                        <p:par>
                          <p:cTn id="73" fill="hold">
                            <p:stCondLst>
                              <p:cond delay="32500"/>
                            </p:stCondLst>
                            <p:childTnLst>
                              <p:par>
                                <p:cTn id="74" presetID="10" presetClass="entr" presetSubtype="0" fill="hold" nodeType="afterEffect">
                                  <p:stCondLst>
                                    <p:cond delay="1000"/>
                                  </p:stCondLst>
                                  <p:childTnLst>
                                    <p:set>
                                      <p:cBhvr>
                                        <p:cTn id="75" dur="1" fill="hold">
                                          <p:stCondLst>
                                            <p:cond delay="0"/>
                                          </p:stCondLst>
                                        </p:cTn>
                                        <p:tgtEl>
                                          <p:spTgt spid="39952"/>
                                        </p:tgtEl>
                                        <p:attrNameLst>
                                          <p:attrName>style.visibility</p:attrName>
                                        </p:attrNameLst>
                                      </p:cBhvr>
                                      <p:to>
                                        <p:strVal val="visible"/>
                                      </p:to>
                                    </p:set>
                                    <p:animEffect transition="in" filter="fade">
                                      <p:cBhvr>
                                        <p:cTn id="76" dur="2000"/>
                                        <p:tgtEl>
                                          <p:spTgt spid="39952"/>
                                        </p:tgtEl>
                                      </p:cBhvr>
                                    </p:animEffect>
                                  </p:childTnLst>
                                </p:cTn>
                              </p:par>
                            </p:childTnLst>
                          </p:cTn>
                        </p:par>
                        <p:par>
                          <p:cTn id="77" fill="hold">
                            <p:stCondLst>
                              <p:cond delay="35500"/>
                            </p:stCondLst>
                            <p:childTnLst>
                              <p:par>
                                <p:cTn id="78" presetID="10" presetClass="entr" presetSubtype="0" fill="hold" nodeType="afterEffect">
                                  <p:stCondLst>
                                    <p:cond delay="0"/>
                                  </p:stCondLst>
                                  <p:childTnLst>
                                    <p:set>
                                      <p:cBhvr>
                                        <p:cTn id="79" dur="1" fill="hold">
                                          <p:stCondLst>
                                            <p:cond delay="0"/>
                                          </p:stCondLst>
                                        </p:cTn>
                                        <p:tgtEl>
                                          <p:spTgt spid="39965"/>
                                        </p:tgtEl>
                                        <p:attrNameLst>
                                          <p:attrName>style.visibility</p:attrName>
                                        </p:attrNameLst>
                                      </p:cBhvr>
                                      <p:to>
                                        <p:strVal val="visible"/>
                                      </p:to>
                                    </p:set>
                                    <p:animEffect transition="in" filter="fade">
                                      <p:cBhvr>
                                        <p:cTn id="80" dur="2000"/>
                                        <p:tgtEl>
                                          <p:spTgt spid="39965"/>
                                        </p:tgtEl>
                                      </p:cBhvr>
                                    </p:animEffect>
                                  </p:childTnLst>
                                </p:cTn>
                              </p:par>
                            </p:childTnLst>
                          </p:cTn>
                        </p:par>
                        <p:par>
                          <p:cTn id="81" fill="hold">
                            <p:stCondLst>
                              <p:cond delay="37500"/>
                            </p:stCondLst>
                            <p:childTnLst>
                              <p:par>
                                <p:cTn id="82" presetID="10" presetClass="entr" presetSubtype="0" fill="hold" grpId="0" nodeType="afterEffect">
                                  <p:stCondLst>
                                    <p:cond delay="0"/>
                                  </p:stCondLst>
                                  <p:childTnLst>
                                    <p:set>
                                      <p:cBhvr>
                                        <p:cTn id="83" dur="1" fill="hold">
                                          <p:stCondLst>
                                            <p:cond delay="0"/>
                                          </p:stCondLst>
                                        </p:cTn>
                                        <p:tgtEl>
                                          <p:spTgt spid="39949"/>
                                        </p:tgtEl>
                                        <p:attrNameLst>
                                          <p:attrName>style.visibility</p:attrName>
                                        </p:attrNameLst>
                                      </p:cBhvr>
                                      <p:to>
                                        <p:strVal val="visible"/>
                                      </p:to>
                                    </p:set>
                                    <p:animEffect transition="in" filter="fade">
                                      <p:cBhvr>
                                        <p:cTn id="84" dur="2000"/>
                                        <p:tgtEl>
                                          <p:spTgt spid="39949"/>
                                        </p:tgtEl>
                                      </p:cBhvr>
                                    </p:animEffect>
                                  </p:childTnLst>
                                </p:cTn>
                              </p:par>
                            </p:childTnLst>
                          </p:cTn>
                        </p:par>
                        <p:par>
                          <p:cTn id="85" fill="hold">
                            <p:stCondLst>
                              <p:cond delay="39500"/>
                            </p:stCondLst>
                            <p:childTnLst>
                              <p:par>
                                <p:cTn id="86" presetID="10" presetClass="entr" presetSubtype="0" fill="hold" grpId="0" nodeType="afterEffect">
                                  <p:stCondLst>
                                    <p:cond delay="0"/>
                                  </p:stCondLst>
                                  <p:childTnLst>
                                    <p:set>
                                      <p:cBhvr>
                                        <p:cTn id="87" dur="1" fill="hold">
                                          <p:stCondLst>
                                            <p:cond delay="0"/>
                                          </p:stCondLst>
                                        </p:cTn>
                                        <p:tgtEl>
                                          <p:spTgt spid="39957"/>
                                        </p:tgtEl>
                                        <p:attrNameLst>
                                          <p:attrName>style.visibility</p:attrName>
                                        </p:attrNameLst>
                                      </p:cBhvr>
                                      <p:to>
                                        <p:strVal val="visible"/>
                                      </p:to>
                                    </p:set>
                                    <p:animEffect transition="in" filter="fade">
                                      <p:cBhvr>
                                        <p:cTn id="88" dur="2000"/>
                                        <p:tgtEl>
                                          <p:spTgt spid="39957"/>
                                        </p:tgtEl>
                                      </p:cBhvr>
                                    </p:animEffect>
                                  </p:childTnLst>
                                </p:cTn>
                              </p:par>
                            </p:childTnLst>
                          </p:cTn>
                        </p:par>
                        <p:par>
                          <p:cTn id="89" fill="hold">
                            <p:stCondLst>
                              <p:cond delay="41500"/>
                            </p:stCondLst>
                            <p:childTnLst>
                              <p:par>
                                <p:cTn id="90" presetID="10" presetClass="entr" presetSubtype="0" fill="hold" grpId="0" nodeType="afterEffect">
                                  <p:stCondLst>
                                    <p:cond delay="0"/>
                                  </p:stCondLst>
                                  <p:childTnLst>
                                    <p:set>
                                      <p:cBhvr>
                                        <p:cTn id="91" dur="1" fill="hold">
                                          <p:stCondLst>
                                            <p:cond delay="0"/>
                                          </p:stCondLst>
                                        </p:cTn>
                                        <p:tgtEl>
                                          <p:spTgt spid="39948"/>
                                        </p:tgtEl>
                                        <p:attrNameLst>
                                          <p:attrName>style.visibility</p:attrName>
                                        </p:attrNameLst>
                                      </p:cBhvr>
                                      <p:to>
                                        <p:strVal val="visible"/>
                                      </p:to>
                                    </p:set>
                                    <p:animEffect transition="in" filter="fade">
                                      <p:cBhvr>
                                        <p:cTn id="92" dur="2000"/>
                                        <p:tgtEl>
                                          <p:spTgt spid="39948"/>
                                        </p:tgtEl>
                                      </p:cBhvr>
                                    </p:animEffect>
                                  </p:childTnLst>
                                </p:cTn>
                              </p:par>
                            </p:childTnLst>
                          </p:cTn>
                        </p:par>
                        <p:par>
                          <p:cTn id="93" fill="hold">
                            <p:stCondLst>
                              <p:cond delay="43500"/>
                            </p:stCondLst>
                            <p:childTnLst>
                              <p:par>
                                <p:cTn id="94" presetID="10" presetClass="entr" presetSubtype="0" fill="hold" grpId="0" nodeType="afterEffect">
                                  <p:stCondLst>
                                    <p:cond delay="0"/>
                                  </p:stCondLst>
                                  <p:childTnLst>
                                    <p:set>
                                      <p:cBhvr>
                                        <p:cTn id="95" dur="1" fill="hold">
                                          <p:stCondLst>
                                            <p:cond delay="0"/>
                                          </p:stCondLst>
                                        </p:cTn>
                                        <p:tgtEl>
                                          <p:spTgt spid="39958"/>
                                        </p:tgtEl>
                                        <p:attrNameLst>
                                          <p:attrName>style.visibility</p:attrName>
                                        </p:attrNameLst>
                                      </p:cBhvr>
                                      <p:to>
                                        <p:strVal val="visible"/>
                                      </p:to>
                                    </p:set>
                                    <p:animEffect transition="in" filter="fade">
                                      <p:cBhvr>
                                        <p:cTn id="96" dur="2000"/>
                                        <p:tgtEl>
                                          <p:spTgt spid="39958"/>
                                        </p:tgtEl>
                                      </p:cBhvr>
                                    </p:animEffect>
                                  </p:childTnLst>
                                </p:cTn>
                              </p:par>
                            </p:childTnLst>
                          </p:cTn>
                        </p:par>
                        <p:par>
                          <p:cTn id="97" fill="hold">
                            <p:stCondLst>
                              <p:cond delay="45500"/>
                            </p:stCondLst>
                            <p:childTnLst>
                              <p:par>
                                <p:cTn id="98" presetID="53" presetClass="exit" presetSubtype="0" fill="hold" nodeType="afterEffect">
                                  <p:stCondLst>
                                    <p:cond delay="0"/>
                                  </p:stCondLst>
                                  <p:childTnLst>
                                    <p:anim calcmode="lin" valueType="num">
                                      <p:cBhvr>
                                        <p:cTn id="99" dur="1000"/>
                                        <p:tgtEl>
                                          <p:spTgt spid="39990"/>
                                        </p:tgtEl>
                                        <p:attrNameLst>
                                          <p:attrName>ppt_w</p:attrName>
                                        </p:attrNameLst>
                                      </p:cBhvr>
                                      <p:tavLst>
                                        <p:tav tm="0">
                                          <p:val>
                                            <p:strVal val="ppt_w"/>
                                          </p:val>
                                        </p:tav>
                                        <p:tav tm="100000">
                                          <p:val>
                                            <p:fltVal val="0"/>
                                          </p:val>
                                        </p:tav>
                                      </p:tavLst>
                                    </p:anim>
                                    <p:anim calcmode="lin" valueType="num">
                                      <p:cBhvr>
                                        <p:cTn id="100" dur="1000"/>
                                        <p:tgtEl>
                                          <p:spTgt spid="39990"/>
                                        </p:tgtEl>
                                        <p:attrNameLst>
                                          <p:attrName>ppt_h</p:attrName>
                                        </p:attrNameLst>
                                      </p:cBhvr>
                                      <p:tavLst>
                                        <p:tav tm="0">
                                          <p:val>
                                            <p:strVal val="ppt_h"/>
                                          </p:val>
                                        </p:tav>
                                        <p:tav tm="100000">
                                          <p:val>
                                            <p:fltVal val="0"/>
                                          </p:val>
                                        </p:tav>
                                      </p:tavLst>
                                    </p:anim>
                                    <p:animEffect transition="out" filter="fade">
                                      <p:cBhvr>
                                        <p:cTn id="101" dur="1000"/>
                                        <p:tgtEl>
                                          <p:spTgt spid="39990"/>
                                        </p:tgtEl>
                                      </p:cBhvr>
                                    </p:animEffect>
                                    <p:set>
                                      <p:cBhvr>
                                        <p:cTn id="102" dur="1" fill="hold">
                                          <p:stCondLst>
                                            <p:cond delay="999"/>
                                          </p:stCondLst>
                                        </p:cTn>
                                        <p:tgtEl>
                                          <p:spTgt spid="39990"/>
                                        </p:tgtEl>
                                        <p:attrNameLst>
                                          <p:attrName>style.visibility</p:attrName>
                                        </p:attrNameLst>
                                      </p:cBhvr>
                                      <p:to>
                                        <p:strVal val="hidden"/>
                                      </p:to>
                                    </p:set>
                                  </p:childTnLst>
                                </p:cTn>
                              </p:par>
                            </p:childTnLst>
                          </p:cTn>
                        </p:par>
                      </p:childTnLst>
                    </p:cTn>
                  </p:par>
                  <p:par>
                    <p:cTn id="103" fill="hold">
                      <p:stCondLst>
                        <p:cond delay="indefinite"/>
                      </p:stCondLst>
                      <p:childTnLst>
                        <p:par>
                          <p:cTn id="104" fill="hold">
                            <p:stCondLst>
                              <p:cond delay="0"/>
                            </p:stCondLst>
                            <p:childTnLst>
                              <p:par>
                                <p:cTn id="105" presetID="7" presetClass="entr" presetSubtype="4" fill="hold" nodeType="clickEffect">
                                  <p:stCondLst>
                                    <p:cond delay="0"/>
                                  </p:stCondLst>
                                  <p:childTnLst>
                                    <p:set>
                                      <p:cBhvr>
                                        <p:cTn id="106" dur="1" fill="hold">
                                          <p:stCondLst>
                                            <p:cond delay="0"/>
                                          </p:stCondLst>
                                        </p:cTn>
                                        <p:tgtEl>
                                          <p:spTgt spid="39968"/>
                                        </p:tgtEl>
                                        <p:attrNameLst>
                                          <p:attrName>style.visibility</p:attrName>
                                        </p:attrNameLst>
                                      </p:cBhvr>
                                      <p:to>
                                        <p:strVal val="visible"/>
                                      </p:to>
                                    </p:set>
                                    <p:anim calcmode="lin" valueType="num">
                                      <p:cBhvr additive="base">
                                        <p:cTn id="107" dur="2000" fill="hold"/>
                                        <p:tgtEl>
                                          <p:spTgt spid="39968"/>
                                        </p:tgtEl>
                                        <p:attrNameLst>
                                          <p:attrName>ppt_x</p:attrName>
                                        </p:attrNameLst>
                                      </p:cBhvr>
                                      <p:tavLst>
                                        <p:tav tm="0">
                                          <p:val>
                                            <p:strVal val="#ppt_x"/>
                                          </p:val>
                                        </p:tav>
                                        <p:tav tm="100000">
                                          <p:val>
                                            <p:strVal val="#ppt_x"/>
                                          </p:val>
                                        </p:tav>
                                      </p:tavLst>
                                    </p:anim>
                                    <p:anim calcmode="lin" valueType="num">
                                      <p:cBhvr additive="base">
                                        <p:cTn id="108" dur="2000" fill="hold"/>
                                        <p:tgtEl>
                                          <p:spTgt spid="39968"/>
                                        </p:tgtEl>
                                        <p:attrNameLst>
                                          <p:attrName>ppt_y</p:attrName>
                                        </p:attrNameLst>
                                      </p:cBhvr>
                                      <p:tavLst>
                                        <p:tav tm="0">
                                          <p:val>
                                            <p:strVal val="1+#ppt_h/2"/>
                                          </p:val>
                                        </p:tav>
                                        <p:tav tm="100000">
                                          <p:val>
                                            <p:strVal val="#ppt_y"/>
                                          </p:val>
                                        </p:tav>
                                      </p:tavLst>
                                    </p:anim>
                                  </p:childTnLst>
                                </p:cTn>
                              </p:par>
                            </p:childTnLst>
                          </p:cTn>
                        </p:par>
                        <p:par>
                          <p:cTn id="109" fill="hold">
                            <p:stCondLst>
                              <p:cond delay="2000"/>
                            </p:stCondLst>
                            <p:childTnLst>
                              <p:par>
                                <p:cTn id="110" presetID="17" presetClass="entr" presetSubtype="4" fill="hold" grpId="0" nodeType="afterEffect">
                                  <p:stCondLst>
                                    <p:cond delay="0"/>
                                  </p:stCondLst>
                                  <p:childTnLst>
                                    <p:set>
                                      <p:cBhvr>
                                        <p:cTn id="111" dur="1" fill="hold">
                                          <p:stCondLst>
                                            <p:cond delay="0"/>
                                          </p:stCondLst>
                                        </p:cTn>
                                        <p:tgtEl>
                                          <p:spTgt spid="39984"/>
                                        </p:tgtEl>
                                        <p:attrNameLst>
                                          <p:attrName>style.visibility</p:attrName>
                                        </p:attrNameLst>
                                      </p:cBhvr>
                                      <p:to>
                                        <p:strVal val="visible"/>
                                      </p:to>
                                    </p:set>
                                    <p:anim calcmode="lin" valueType="num">
                                      <p:cBhvr>
                                        <p:cTn id="112" dur="500" fill="hold"/>
                                        <p:tgtEl>
                                          <p:spTgt spid="39984"/>
                                        </p:tgtEl>
                                        <p:attrNameLst>
                                          <p:attrName>ppt_x</p:attrName>
                                        </p:attrNameLst>
                                      </p:cBhvr>
                                      <p:tavLst>
                                        <p:tav tm="0">
                                          <p:val>
                                            <p:strVal val="#ppt_x"/>
                                          </p:val>
                                        </p:tav>
                                        <p:tav tm="100000">
                                          <p:val>
                                            <p:strVal val="#ppt_x"/>
                                          </p:val>
                                        </p:tav>
                                      </p:tavLst>
                                    </p:anim>
                                    <p:anim calcmode="lin" valueType="num">
                                      <p:cBhvr>
                                        <p:cTn id="113" dur="500" fill="hold"/>
                                        <p:tgtEl>
                                          <p:spTgt spid="39984"/>
                                        </p:tgtEl>
                                        <p:attrNameLst>
                                          <p:attrName>ppt_y</p:attrName>
                                        </p:attrNameLst>
                                      </p:cBhvr>
                                      <p:tavLst>
                                        <p:tav tm="0">
                                          <p:val>
                                            <p:strVal val="#ppt_y+#ppt_h/2"/>
                                          </p:val>
                                        </p:tav>
                                        <p:tav tm="100000">
                                          <p:val>
                                            <p:strVal val="#ppt_y"/>
                                          </p:val>
                                        </p:tav>
                                      </p:tavLst>
                                    </p:anim>
                                    <p:anim calcmode="lin" valueType="num">
                                      <p:cBhvr>
                                        <p:cTn id="114" dur="500" fill="hold"/>
                                        <p:tgtEl>
                                          <p:spTgt spid="39984"/>
                                        </p:tgtEl>
                                        <p:attrNameLst>
                                          <p:attrName>ppt_w</p:attrName>
                                        </p:attrNameLst>
                                      </p:cBhvr>
                                      <p:tavLst>
                                        <p:tav tm="0">
                                          <p:val>
                                            <p:strVal val="#ppt_w"/>
                                          </p:val>
                                        </p:tav>
                                        <p:tav tm="100000">
                                          <p:val>
                                            <p:strVal val="#ppt_w"/>
                                          </p:val>
                                        </p:tav>
                                      </p:tavLst>
                                    </p:anim>
                                    <p:anim calcmode="lin" valueType="num">
                                      <p:cBhvr>
                                        <p:cTn id="115" dur="500" fill="hold"/>
                                        <p:tgtEl>
                                          <p:spTgt spid="39984"/>
                                        </p:tgtEl>
                                        <p:attrNameLst>
                                          <p:attrName>ppt_h</p:attrName>
                                        </p:attrNameLst>
                                      </p:cBhvr>
                                      <p:tavLst>
                                        <p:tav tm="0">
                                          <p:val>
                                            <p:fltVal val="0"/>
                                          </p:val>
                                        </p:tav>
                                        <p:tav tm="100000">
                                          <p:val>
                                            <p:strVal val="#ppt_h"/>
                                          </p:val>
                                        </p:tav>
                                      </p:tavLst>
                                    </p:anim>
                                  </p:childTnLst>
                                </p:cTn>
                              </p:par>
                            </p:childTnLst>
                          </p:cTn>
                        </p:par>
                      </p:childTnLst>
                    </p:cTn>
                  </p:par>
                  <p:par>
                    <p:cTn id="116" fill="hold">
                      <p:stCondLst>
                        <p:cond delay="indefinite"/>
                      </p:stCondLst>
                      <p:childTnLst>
                        <p:par>
                          <p:cTn id="117" fill="hold">
                            <p:stCondLst>
                              <p:cond delay="0"/>
                            </p:stCondLst>
                            <p:childTnLst>
                              <p:par>
                                <p:cTn id="118" presetID="23" presetClass="entr" presetSubtype="16" fill="hold" grpId="0" nodeType="clickEffect">
                                  <p:stCondLst>
                                    <p:cond delay="0"/>
                                  </p:stCondLst>
                                  <p:childTnLst>
                                    <p:set>
                                      <p:cBhvr>
                                        <p:cTn id="119" dur="1" fill="hold">
                                          <p:stCondLst>
                                            <p:cond delay="0"/>
                                          </p:stCondLst>
                                        </p:cTn>
                                        <p:tgtEl>
                                          <p:spTgt spid="39972"/>
                                        </p:tgtEl>
                                        <p:attrNameLst>
                                          <p:attrName>style.visibility</p:attrName>
                                        </p:attrNameLst>
                                      </p:cBhvr>
                                      <p:to>
                                        <p:strVal val="visible"/>
                                      </p:to>
                                    </p:set>
                                    <p:anim calcmode="lin" valueType="num">
                                      <p:cBhvr>
                                        <p:cTn id="120" dur="500" fill="hold"/>
                                        <p:tgtEl>
                                          <p:spTgt spid="39972"/>
                                        </p:tgtEl>
                                        <p:attrNameLst>
                                          <p:attrName>ppt_w</p:attrName>
                                        </p:attrNameLst>
                                      </p:cBhvr>
                                      <p:tavLst>
                                        <p:tav tm="0">
                                          <p:val>
                                            <p:fltVal val="0"/>
                                          </p:val>
                                        </p:tav>
                                        <p:tav tm="100000">
                                          <p:val>
                                            <p:strVal val="#ppt_w"/>
                                          </p:val>
                                        </p:tav>
                                      </p:tavLst>
                                    </p:anim>
                                    <p:anim calcmode="lin" valueType="num">
                                      <p:cBhvr>
                                        <p:cTn id="121" dur="500" fill="hold"/>
                                        <p:tgtEl>
                                          <p:spTgt spid="39972"/>
                                        </p:tgtEl>
                                        <p:attrNameLst>
                                          <p:attrName>ppt_h</p:attrName>
                                        </p:attrNameLst>
                                      </p:cBhvr>
                                      <p:tavLst>
                                        <p:tav tm="0">
                                          <p:val>
                                            <p:fltVal val="0"/>
                                          </p:val>
                                        </p:tav>
                                        <p:tav tm="100000">
                                          <p:val>
                                            <p:strVal val="#ppt_h"/>
                                          </p:val>
                                        </p:tav>
                                      </p:tavLst>
                                    </p:anim>
                                  </p:childTnLst>
                                </p:cTn>
                              </p:par>
                              <p:par>
                                <p:cTn id="122" presetID="27" presetClass="entr" presetSubtype="0" fill="hold" grpId="0" nodeType="withEffect">
                                  <p:stCondLst>
                                    <p:cond delay="0"/>
                                  </p:stCondLst>
                                  <p:iterate type="lt">
                                    <p:tmPct val="50000"/>
                                  </p:iterate>
                                  <p:childTnLst>
                                    <p:set>
                                      <p:cBhvr>
                                        <p:cTn id="123" dur="1" fill="hold">
                                          <p:stCondLst>
                                            <p:cond delay="0"/>
                                          </p:stCondLst>
                                        </p:cTn>
                                        <p:tgtEl>
                                          <p:spTgt spid="39971"/>
                                        </p:tgtEl>
                                        <p:attrNameLst>
                                          <p:attrName>style.visibility</p:attrName>
                                        </p:attrNameLst>
                                      </p:cBhvr>
                                      <p:to>
                                        <p:strVal val="visible"/>
                                      </p:to>
                                    </p:set>
                                    <p:anim calcmode="discrete" valueType="clr">
                                      <p:cBhvr override="childStyle">
                                        <p:cTn id="124" dur="80"/>
                                        <p:tgtEl>
                                          <p:spTgt spid="39971"/>
                                        </p:tgtEl>
                                        <p:attrNameLst>
                                          <p:attrName>style.color</p:attrName>
                                        </p:attrNameLst>
                                      </p:cBhvr>
                                      <p:tavLst>
                                        <p:tav tm="0">
                                          <p:val>
                                            <p:clrVal>
                                              <a:schemeClr val="accent2"/>
                                            </p:clrVal>
                                          </p:val>
                                        </p:tav>
                                        <p:tav tm="50000">
                                          <p:val>
                                            <p:clrVal>
                                              <a:schemeClr val="hlink"/>
                                            </p:clrVal>
                                          </p:val>
                                        </p:tav>
                                      </p:tavLst>
                                    </p:anim>
                                    <p:anim calcmode="discrete" valueType="clr">
                                      <p:cBhvr>
                                        <p:cTn id="125" dur="80"/>
                                        <p:tgtEl>
                                          <p:spTgt spid="39971"/>
                                        </p:tgtEl>
                                        <p:attrNameLst>
                                          <p:attrName>fillcolor</p:attrName>
                                        </p:attrNameLst>
                                      </p:cBhvr>
                                      <p:tavLst>
                                        <p:tav tm="0">
                                          <p:val>
                                            <p:clrVal>
                                              <a:schemeClr val="accent2"/>
                                            </p:clrVal>
                                          </p:val>
                                        </p:tav>
                                        <p:tav tm="50000">
                                          <p:val>
                                            <p:clrVal>
                                              <a:schemeClr val="hlink"/>
                                            </p:clrVal>
                                          </p:val>
                                        </p:tav>
                                      </p:tavLst>
                                    </p:anim>
                                    <p:set>
                                      <p:cBhvr>
                                        <p:cTn id="126" dur="80"/>
                                        <p:tgtEl>
                                          <p:spTgt spid="39971"/>
                                        </p:tgtEl>
                                        <p:attrNameLst>
                                          <p:attrName>fill.type</p:attrName>
                                        </p:attrNameLst>
                                      </p:cBhvr>
                                      <p:to>
                                        <p:strVal val="solid"/>
                                      </p:to>
                                    </p:set>
                                  </p:childTnLst>
                                </p:cTn>
                              </p:par>
                            </p:childTnLst>
                          </p:cTn>
                        </p:par>
                        <p:par>
                          <p:cTn id="127" fill="hold">
                            <p:stCondLst>
                              <p:cond delay="1000"/>
                            </p:stCondLst>
                            <p:childTnLst>
                              <p:par>
                                <p:cTn id="128" presetID="10" presetClass="entr" presetSubtype="0" fill="hold" grpId="0" nodeType="afterEffect">
                                  <p:stCondLst>
                                    <p:cond delay="0"/>
                                  </p:stCondLst>
                                  <p:childTnLst>
                                    <p:set>
                                      <p:cBhvr>
                                        <p:cTn id="129" dur="1" fill="hold">
                                          <p:stCondLst>
                                            <p:cond delay="0"/>
                                          </p:stCondLst>
                                        </p:cTn>
                                        <p:tgtEl>
                                          <p:spTgt spid="39982"/>
                                        </p:tgtEl>
                                        <p:attrNameLst>
                                          <p:attrName>style.visibility</p:attrName>
                                        </p:attrNameLst>
                                      </p:cBhvr>
                                      <p:to>
                                        <p:strVal val="visible"/>
                                      </p:to>
                                    </p:set>
                                    <p:animEffect transition="in" filter="fade">
                                      <p:cBhvr>
                                        <p:cTn id="130" dur="2000"/>
                                        <p:tgtEl>
                                          <p:spTgt spid="39982"/>
                                        </p:tgtEl>
                                      </p:cBhvr>
                                    </p:animEffect>
                                  </p:childTnLst>
                                </p:cTn>
                              </p:par>
                            </p:childTnLst>
                          </p:cTn>
                        </p:par>
                        <p:par>
                          <p:cTn id="131" fill="hold">
                            <p:stCondLst>
                              <p:cond delay="3000"/>
                            </p:stCondLst>
                            <p:childTnLst>
                              <p:par>
                                <p:cTn id="132" presetID="10" presetClass="entr" presetSubtype="0" fill="hold" nodeType="afterEffect">
                                  <p:stCondLst>
                                    <p:cond delay="0"/>
                                  </p:stCondLst>
                                  <p:childTnLst>
                                    <p:set>
                                      <p:cBhvr>
                                        <p:cTn id="133" dur="1" fill="hold">
                                          <p:stCondLst>
                                            <p:cond delay="0"/>
                                          </p:stCondLst>
                                        </p:cTn>
                                        <p:tgtEl>
                                          <p:spTgt spid="39996"/>
                                        </p:tgtEl>
                                        <p:attrNameLst>
                                          <p:attrName>style.visibility</p:attrName>
                                        </p:attrNameLst>
                                      </p:cBhvr>
                                      <p:to>
                                        <p:strVal val="visible"/>
                                      </p:to>
                                    </p:set>
                                    <p:animEffect transition="in" filter="fade">
                                      <p:cBhvr>
                                        <p:cTn id="134" dur="2000"/>
                                        <p:tgtEl>
                                          <p:spTgt spid="399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72" grpId="0" animBg="1"/>
      <p:bldP spid="39942" grpId="0" animBg="1"/>
      <p:bldP spid="39943" grpId="0" animBg="1"/>
      <p:bldP spid="39944" grpId="0" animBg="1"/>
      <p:bldP spid="39945" grpId="0" animBg="1"/>
      <p:bldP spid="39946" grpId="0" animBg="1"/>
      <p:bldP spid="39947" grpId="0" animBg="1"/>
      <p:bldP spid="39948" grpId="0" animBg="1"/>
      <p:bldP spid="39949" grpId="0" animBg="1"/>
      <p:bldP spid="39950" grpId="0" animBg="1"/>
      <p:bldP spid="39951" grpId="0" animBg="1"/>
      <p:bldP spid="39955" grpId="0" animBg="1"/>
      <p:bldP spid="39956" grpId="0" animBg="1"/>
      <p:bldP spid="39957" grpId="0" animBg="1"/>
      <p:bldP spid="39958" grpId="0" animBg="1"/>
      <p:bldP spid="39959" grpId="0" animBg="1"/>
      <p:bldP spid="39960" grpId="0" animBg="1"/>
      <p:bldP spid="39961" grpId="0" animBg="1"/>
      <p:bldP spid="39962" grpId="0" animBg="1"/>
      <p:bldP spid="39963" grpId="0" animBg="1"/>
      <p:bldP spid="39964" grpId="0" animBg="1"/>
      <p:bldP spid="39971" grpId="0"/>
      <p:bldP spid="39982" grpId="0" animBg="1"/>
      <p:bldP spid="3998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01" name="Rectangle 45"/>
          <p:cNvSpPr>
            <a:spLocks noChangeArrowheads="1"/>
          </p:cNvSpPr>
          <p:nvPr/>
        </p:nvSpPr>
        <p:spPr bwMode="auto">
          <a:xfrm>
            <a:off x="0" y="0"/>
            <a:ext cx="9144000" cy="2276475"/>
          </a:xfrm>
          <a:prstGeom prst="rect">
            <a:avLst/>
          </a:prstGeom>
          <a:gradFill rotWithShape="1">
            <a:gsLst>
              <a:gs pos="0">
                <a:srgbClr val="4D4D4D"/>
              </a:gs>
              <a:gs pos="100000">
                <a:srgbClr val="4D4D4D">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sp>
        <p:nvSpPr>
          <p:cNvPr id="45060" name="Rectangle 4"/>
          <p:cNvSpPr>
            <a:spLocks noChangeArrowheads="1"/>
          </p:cNvSpPr>
          <p:nvPr/>
        </p:nvSpPr>
        <p:spPr bwMode="auto">
          <a:xfrm>
            <a:off x="1476375" y="476250"/>
            <a:ext cx="6059488" cy="649288"/>
          </a:xfrm>
          <a:prstGeom prst="rect">
            <a:avLst/>
          </a:prstGeom>
          <a:gradFill rotWithShape="1">
            <a:gsLst>
              <a:gs pos="0">
                <a:schemeClr val="accent2"/>
              </a:gs>
              <a:gs pos="50000">
                <a:srgbClr val="00CC99"/>
              </a:gs>
              <a:gs pos="100000">
                <a:schemeClr val="accent2"/>
              </a:gs>
            </a:gsLst>
            <a:lin ang="2700000" scaled="1"/>
          </a:gradFill>
          <a:ln w="9525">
            <a:noFill/>
            <a:miter lim="800000"/>
            <a:headEnd/>
            <a:tailEnd/>
          </a:ln>
          <a:effectLst/>
        </p:spPr>
        <p:txBody>
          <a:bodyPr anchor="ctr"/>
          <a:lstStyle/>
          <a:p>
            <a:pPr algn="ctr"/>
            <a:r>
              <a:rPr lang="es-ES_tradnl" sz="2400">
                <a:solidFill>
                  <a:schemeClr val="bg1"/>
                </a:solidFill>
              </a:rPr>
              <a:t>Templates for drawing natural products</a:t>
            </a:r>
            <a:endParaRPr lang="en-US" sz="2400">
              <a:solidFill>
                <a:schemeClr val="bg1"/>
              </a:solidFill>
            </a:endParaRPr>
          </a:p>
        </p:txBody>
      </p:sp>
      <p:grpSp>
        <p:nvGrpSpPr>
          <p:cNvPr id="45062" name="Group 6"/>
          <p:cNvGrpSpPr>
            <a:grpSpLocks/>
          </p:cNvGrpSpPr>
          <p:nvPr/>
        </p:nvGrpSpPr>
        <p:grpSpPr bwMode="auto">
          <a:xfrm>
            <a:off x="0" y="188913"/>
            <a:ext cx="1619250" cy="647700"/>
            <a:chOff x="0" y="119"/>
            <a:chExt cx="1020" cy="408"/>
          </a:xfrm>
        </p:grpSpPr>
        <p:grpSp>
          <p:nvGrpSpPr>
            <p:cNvPr id="45063" name="Group 7"/>
            <p:cNvGrpSpPr>
              <a:grpSpLocks/>
            </p:cNvGrpSpPr>
            <p:nvPr/>
          </p:nvGrpSpPr>
          <p:grpSpPr bwMode="auto">
            <a:xfrm>
              <a:off x="0" y="119"/>
              <a:ext cx="1020" cy="227"/>
              <a:chOff x="0" y="0"/>
              <a:chExt cx="1020" cy="227"/>
            </a:xfrm>
          </p:grpSpPr>
          <p:grpSp>
            <p:nvGrpSpPr>
              <p:cNvPr id="45064" name="Group 8"/>
              <p:cNvGrpSpPr>
                <a:grpSpLocks/>
              </p:cNvGrpSpPr>
              <p:nvPr/>
            </p:nvGrpSpPr>
            <p:grpSpPr bwMode="auto">
              <a:xfrm>
                <a:off x="0" y="0"/>
                <a:ext cx="1020" cy="227"/>
                <a:chOff x="3288" y="890"/>
                <a:chExt cx="1452" cy="202"/>
              </a:xfrm>
            </p:grpSpPr>
            <p:sp>
              <p:nvSpPr>
                <p:cNvPr id="45065" name="Oval 9"/>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45066" name="Oval 10"/>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5067" name="Oval 11"/>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5068" name="AutoShape 12"/>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45069" name="Text Box 13"/>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45070" name="Oval 14"/>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45071" name="AutoShape 15"/>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45072" name="Rectangle 16"/>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14</a:t>
            </a:r>
            <a:endParaRPr lang="en-US" b="1">
              <a:solidFill>
                <a:schemeClr val="bg1"/>
              </a:solidFill>
            </a:endParaRPr>
          </a:p>
        </p:txBody>
      </p:sp>
      <p:graphicFrame>
        <p:nvGraphicFramePr>
          <p:cNvPr id="45076" name="Object 20"/>
          <p:cNvGraphicFramePr>
            <a:graphicFrameLocks noChangeAspect="1"/>
          </p:cNvGraphicFramePr>
          <p:nvPr/>
        </p:nvGraphicFramePr>
        <p:xfrm>
          <a:off x="971550" y="1700213"/>
          <a:ext cx="2736850" cy="668337"/>
        </p:xfrm>
        <a:graphic>
          <a:graphicData uri="http://schemas.openxmlformats.org/presentationml/2006/ole">
            <p:oleObj spid="_x0000_s45076" name="Document" r:id="rId3" imgW="1752480" imgH="428760" progId="ChemWindow.Document">
              <p:embed/>
            </p:oleObj>
          </a:graphicData>
        </a:graphic>
      </p:graphicFrame>
      <p:sp>
        <p:nvSpPr>
          <p:cNvPr id="45077" name="Text Box 21"/>
          <p:cNvSpPr txBox="1">
            <a:spLocks noChangeArrowheads="1"/>
          </p:cNvSpPr>
          <p:nvPr/>
        </p:nvSpPr>
        <p:spPr bwMode="auto">
          <a:xfrm>
            <a:off x="323850" y="1268413"/>
            <a:ext cx="1362075" cy="366712"/>
          </a:xfrm>
          <a:prstGeom prst="rect">
            <a:avLst/>
          </a:prstGeom>
          <a:noFill/>
          <a:ln w="9525">
            <a:noFill/>
            <a:miter lim="800000"/>
            <a:headEnd/>
            <a:tailEnd/>
          </a:ln>
          <a:effectLst/>
        </p:spPr>
        <p:txBody>
          <a:bodyPr wrap="none" lIns="90000" tIns="46800" rIns="90000" bIns="46800">
            <a:spAutoFit/>
          </a:bodyPr>
          <a:lstStyle/>
          <a:p>
            <a:r>
              <a:rPr lang="es-ES_tradnl"/>
              <a:t>GERANIOL</a:t>
            </a:r>
            <a:endParaRPr lang="en-US"/>
          </a:p>
        </p:txBody>
      </p:sp>
      <p:graphicFrame>
        <p:nvGraphicFramePr>
          <p:cNvPr id="45078" name="Object 22"/>
          <p:cNvGraphicFramePr>
            <a:graphicFrameLocks noChangeAspect="1"/>
          </p:cNvGraphicFramePr>
          <p:nvPr/>
        </p:nvGraphicFramePr>
        <p:xfrm>
          <a:off x="684213" y="3068638"/>
          <a:ext cx="3409950" cy="638175"/>
        </p:xfrm>
        <a:graphic>
          <a:graphicData uri="http://schemas.openxmlformats.org/presentationml/2006/ole">
            <p:oleObj spid="_x0000_s45078" name="Document" r:id="rId4" imgW="2190600" imgH="409680" progId="ChemWindow.Document">
              <p:embed/>
            </p:oleObj>
          </a:graphicData>
        </a:graphic>
      </p:graphicFrame>
      <p:sp>
        <p:nvSpPr>
          <p:cNvPr id="45079" name="Text Box 23"/>
          <p:cNvSpPr txBox="1">
            <a:spLocks noChangeArrowheads="1"/>
          </p:cNvSpPr>
          <p:nvPr/>
        </p:nvSpPr>
        <p:spPr bwMode="auto">
          <a:xfrm>
            <a:off x="179388" y="2565400"/>
            <a:ext cx="2111375" cy="366713"/>
          </a:xfrm>
          <a:prstGeom prst="rect">
            <a:avLst/>
          </a:prstGeom>
          <a:noFill/>
          <a:ln w="9525">
            <a:noFill/>
            <a:miter lim="800000"/>
            <a:headEnd/>
            <a:tailEnd/>
          </a:ln>
          <a:effectLst/>
        </p:spPr>
        <p:txBody>
          <a:bodyPr wrap="none" lIns="90000" tIns="46800" rIns="90000" bIns="46800">
            <a:spAutoFit/>
          </a:bodyPr>
          <a:lstStyle/>
          <a:p>
            <a:r>
              <a:rPr lang="es-ES_tradnl"/>
              <a:t>Beta FARNESENE</a:t>
            </a:r>
            <a:endParaRPr lang="en-US"/>
          </a:p>
        </p:txBody>
      </p:sp>
      <p:graphicFrame>
        <p:nvGraphicFramePr>
          <p:cNvPr id="45080" name="Object 24"/>
          <p:cNvGraphicFramePr>
            <a:graphicFrameLocks noChangeAspect="1"/>
          </p:cNvGraphicFramePr>
          <p:nvPr/>
        </p:nvGraphicFramePr>
        <p:xfrm>
          <a:off x="900113" y="4652963"/>
          <a:ext cx="2820987" cy="1914525"/>
        </p:xfrm>
        <a:graphic>
          <a:graphicData uri="http://schemas.openxmlformats.org/presentationml/2006/ole">
            <p:oleObj spid="_x0000_s45080" name="Document" r:id="rId5" imgW="1809720" imgH="1228680" progId="ChemWindow.Document">
              <p:embed/>
            </p:oleObj>
          </a:graphicData>
        </a:graphic>
      </p:graphicFrame>
      <p:sp>
        <p:nvSpPr>
          <p:cNvPr id="45081" name="Text Box 25"/>
          <p:cNvSpPr txBox="1">
            <a:spLocks noChangeArrowheads="1"/>
          </p:cNvSpPr>
          <p:nvPr/>
        </p:nvSpPr>
        <p:spPr bwMode="auto">
          <a:xfrm>
            <a:off x="395288" y="4149725"/>
            <a:ext cx="1501775" cy="366713"/>
          </a:xfrm>
          <a:prstGeom prst="rect">
            <a:avLst/>
          </a:prstGeom>
          <a:noFill/>
          <a:ln w="9525">
            <a:noFill/>
            <a:miter lim="800000"/>
            <a:headEnd/>
            <a:tailEnd/>
          </a:ln>
          <a:effectLst/>
        </p:spPr>
        <p:txBody>
          <a:bodyPr wrap="none" lIns="90000" tIns="46800" rIns="90000" bIns="46800">
            <a:spAutoFit/>
          </a:bodyPr>
          <a:lstStyle/>
          <a:p>
            <a:r>
              <a:rPr lang="es-ES_tradnl"/>
              <a:t>NEROLIDOL</a:t>
            </a:r>
            <a:endParaRPr lang="en-US"/>
          </a:p>
        </p:txBody>
      </p:sp>
      <p:sp>
        <p:nvSpPr>
          <p:cNvPr id="45086" name="AutoShape 30"/>
          <p:cNvSpPr>
            <a:spLocks noChangeArrowheads="1"/>
          </p:cNvSpPr>
          <p:nvPr/>
        </p:nvSpPr>
        <p:spPr bwMode="auto">
          <a:xfrm rot="5400000">
            <a:off x="5231607" y="1689893"/>
            <a:ext cx="603250" cy="481013"/>
          </a:xfrm>
          <a:prstGeom prst="hexagon">
            <a:avLst>
              <a:gd name="adj" fmla="val 3135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grpSp>
        <p:nvGrpSpPr>
          <p:cNvPr id="45092" name="Group 36"/>
          <p:cNvGrpSpPr>
            <a:grpSpLocks/>
          </p:cNvGrpSpPr>
          <p:nvPr/>
        </p:nvGrpSpPr>
        <p:grpSpPr bwMode="auto">
          <a:xfrm>
            <a:off x="5292725" y="3357563"/>
            <a:ext cx="1128713" cy="603250"/>
            <a:chOff x="4332" y="1389"/>
            <a:chExt cx="711" cy="380"/>
          </a:xfrm>
        </p:grpSpPr>
        <p:sp>
          <p:nvSpPr>
            <p:cNvPr id="45089" name="AutoShape 33"/>
            <p:cNvSpPr>
              <a:spLocks noChangeArrowheads="1"/>
            </p:cNvSpPr>
            <p:nvPr/>
          </p:nvSpPr>
          <p:spPr bwMode="auto">
            <a:xfrm rot="5400000">
              <a:off x="4294" y="1427"/>
              <a:ext cx="380" cy="303"/>
            </a:xfrm>
            <a:prstGeom prst="hexagon">
              <a:avLst>
                <a:gd name="adj" fmla="val 3135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sp>
          <p:nvSpPr>
            <p:cNvPr id="45090" name="AutoShape 34"/>
            <p:cNvSpPr>
              <a:spLocks noChangeArrowheads="1"/>
            </p:cNvSpPr>
            <p:nvPr/>
          </p:nvSpPr>
          <p:spPr bwMode="auto">
            <a:xfrm rot="5400000">
              <a:off x="4702" y="1427"/>
              <a:ext cx="380" cy="303"/>
            </a:xfrm>
            <a:prstGeom prst="hexagon">
              <a:avLst>
                <a:gd name="adj" fmla="val 3135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grpSp>
      <p:grpSp>
        <p:nvGrpSpPr>
          <p:cNvPr id="45096" name="Group 40"/>
          <p:cNvGrpSpPr>
            <a:grpSpLocks/>
          </p:cNvGrpSpPr>
          <p:nvPr/>
        </p:nvGrpSpPr>
        <p:grpSpPr bwMode="auto">
          <a:xfrm>
            <a:off x="5291138" y="5005388"/>
            <a:ext cx="1130300" cy="603250"/>
            <a:chOff x="3333" y="3153"/>
            <a:chExt cx="712" cy="380"/>
          </a:xfrm>
        </p:grpSpPr>
        <p:sp>
          <p:nvSpPr>
            <p:cNvPr id="45088" name="AutoShape 32"/>
            <p:cNvSpPr>
              <a:spLocks noChangeArrowheads="1"/>
            </p:cNvSpPr>
            <p:nvPr/>
          </p:nvSpPr>
          <p:spPr bwMode="auto">
            <a:xfrm rot="5400000">
              <a:off x="3704" y="3191"/>
              <a:ext cx="380" cy="303"/>
            </a:xfrm>
            <a:prstGeom prst="hexagon">
              <a:avLst>
                <a:gd name="adj" fmla="val 3135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sp>
          <p:nvSpPr>
            <p:cNvPr id="45091" name="AutoShape 35"/>
            <p:cNvSpPr>
              <a:spLocks noChangeArrowheads="1"/>
            </p:cNvSpPr>
            <p:nvPr/>
          </p:nvSpPr>
          <p:spPr bwMode="auto">
            <a:xfrm rot="5400000">
              <a:off x="3295" y="3191"/>
              <a:ext cx="380" cy="303"/>
            </a:xfrm>
            <a:prstGeom prst="hexagon">
              <a:avLst>
                <a:gd name="adj" fmla="val 31353"/>
                <a:gd name="vf" fmla="val 115470"/>
              </a:avLst>
            </a:prstGeom>
            <a:solidFill>
              <a:srgbClr val="009900"/>
            </a:solidFill>
            <a:ln w="57150">
              <a:solidFill>
                <a:schemeClr val="tx1"/>
              </a:solidFill>
              <a:miter lim="800000"/>
              <a:headEnd/>
              <a:tailEnd/>
            </a:ln>
            <a:effectLst/>
          </p:spPr>
          <p:txBody>
            <a:bodyPr wrap="none" lIns="90000" tIns="46800" rIns="90000" bIns="46800" anchor="ctr"/>
            <a:lstStyle/>
            <a:p>
              <a:endParaRPr lang="en-US"/>
            </a:p>
          </p:txBody>
        </p:sp>
      </p:grpSp>
      <p:sp>
        <p:nvSpPr>
          <p:cNvPr id="45093" name="Rectangle 37"/>
          <p:cNvSpPr>
            <a:spLocks noChangeArrowheads="1"/>
          </p:cNvSpPr>
          <p:nvPr/>
        </p:nvSpPr>
        <p:spPr bwMode="auto">
          <a:xfrm>
            <a:off x="5219700" y="3213100"/>
            <a:ext cx="1368425" cy="792163"/>
          </a:xfrm>
          <a:prstGeom prst="rect">
            <a:avLst/>
          </a:prstGeom>
          <a:solidFill>
            <a:srgbClr val="DDDDDD">
              <a:alpha val="74001"/>
            </a:srgbClr>
          </a:solidFill>
          <a:ln w="9525">
            <a:noFill/>
            <a:miter lim="800000"/>
            <a:headEnd/>
            <a:tailEnd/>
          </a:ln>
          <a:effectLst/>
        </p:spPr>
        <p:txBody>
          <a:bodyPr wrap="none" lIns="90000" tIns="46800" rIns="90000" bIns="46800" anchor="ctr"/>
          <a:lstStyle/>
          <a:p>
            <a:endParaRPr lang="en-US"/>
          </a:p>
        </p:txBody>
      </p:sp>
      <p:sp>
        <p:nvSpPr>
          <p:cNvPr id="45094" name="Rectangle 38"/>
          <p:cNvSpPr>
            <a:spLocks noChangeArrowheads="1"/>
          </p:cNvSpPr>
          <p:nvPr/>
        </p:nvSpPr>
        <p:spPr bwMode="auto">
          <a:xfrm>
            <a:off x="5148263" y="4868863"/>
            <a:ext cx="1368425" cy="792162"/>
          </a:xfrm>
          <a:prstGeom prst="rect">
            <a:avLst/>
          </a:prstGeom>
          <a:solidFill>
            <a:srgbClr val="DDDDDD">
              <a:alpha val="74001"/>
            </a:srgbClr>
          </a:solidFill>
          <a:ln w="9525">
            <a:noFill/>
            <a:miter lim="800000"/>
            <a:headEnd/>
            <a:tailEnd/>
          </a:ln>
          <a:effectLst/>
        </p:spPr>
        <p:txBody>
          <a:bodyPr wrap="none" lIns="90000" tIns="46800" rIns="90000" bIns="46800" anchor="ctr"/>
          <a:lstStyle/>
          <a:p>
            <a:endParaRPr lang="en-US"/>
          </a:p>
        </p:txBody>
      </p:sp>
      <p:graphicFrame>
        <p:nvGraphicFramePr>
          <p:cNvPr id="45083" name="Object 27"/>
          <p:cNvGraphicFramePr>
            <a:graphicFrameLocks noChangeAspect="1"/>
          </p:cNvGraphicFramePr>
          <p:nvPr/>
        </p:nvGraphicFramePr>
        <p:xfrm>
          <a:off x="5219700" y="2924175"/>
          <a:ext cx="1589088" cy="1617663"/>
        </p:xfrm>
        <a:graphic>
          <a:graphicData uri="http://schemas.openxmlformats.org/presentationml/2006/ole">
            <p:oleObj spid="_x0000_s45083" name="Document" r:id="rId6" imgW="1019160" imgH="1038240" progId="ChemWindow.Document">
              <p:embed/>
            </p:oleObj>
          </a:graphicData>
        </a:graphic>
      </p:graphicFrame>
      <p:graphicFrame>
        <p:nvGraphicFramePr>
          <p:cNvPr id="45084" name="Object 28"/>
          <p:cNvGraphicFramePr>
            <a:graphicFrameLocks noChangeAspect="1"/>
          </p:cNvGraphicFramePr>
          <p:nvPr/>
        </p:nvGraphicFramePr>
        <p:xfrm>
          <a:off x="5219700" y="4508500"/>
          <a:ext cx="1881188" cy="1727200"/>
        </p:xfrm>
        <a:graphic>
          <a:graphicData uri="http://schemas.openxmlformats.org/presentationml/2006/ole">
            <p:oleObj spid="_x0000_s45084" name="Document" r:id="rId7" imgW="1162080" imgH="1066680" progId="ChemWindow.Document">
              <p:embed/>
            </p:oleObj>
          </a:graphicData>
        </a:graphic>
      </p:graphicFrame>
      <p:sp>
        <p:nvSpPr>
          <p:cNvPr id="45095" name="Rectangle 39"/>
          <p:cNvSpPr>
            <a:spLocks noChangeArrowheads="1"/>
          </p:cNvSpPr>
          <p:nvPr/>
        </p:nvSpPr>
        <p:spPr bwMode="auto">
          <a:xfrm>
            <a:off x="5148263" y="1557338"/>
            <a:ext cx="719137" cy="719137"/>
          </a:xfrm>
          <a:prstGeom prst="rect">
            <a:avLst/>
          </a:prstGeom>
          <a:solidFill>
            <a:srgbClr val="DDDDDD">
              <a:alpha val="74001"/>
            </a:srgbClr>
          </a:solidFill>
          <a:ln w="9525">
            <a:noFill/>
            <a:miter lim="800000"/>
            <a:headEnd/>
            <a:tailEnd/>
          </a:ln>
          <a:effectLst/>
        </p:spPr>
        <p:txBody>
          <a:bodyPr wrap="none" lIns="90000" tIns="46800" rIns="90000" bIns="46800" anchor="ctr"/>
          <a:lstStyle/>
          <a:p>
            <a:endParaRPr lang="en-US"/>
          </a:p>
        </p:txBody>
      </p:sp>
      <p:graphicFrame>
        <p:nvGraphicFramePr>
          <p:cNvPr id="45082" name="Object 26"/>
          <p:cNvGraphicFramePr>
            <a:graphicFrameLocks noChangeAspect="1"/>
          </p:cNvGraphicFramePr>
          <p:nvPr/>
        </p:nvGraphicFramePr>
        <p:xfrm>
          <a:off x="5219700" y="1196975"/>
          <a:ext cx="1498600" cy="1617663"/>
        </p:xfrm>
        <a:graphic>
          <a:graphicData uri="http://schemas.openxmlformats.org/presentationml/2006/ole">
            <p:oleObj spid="_x0000_s45082" name="Document" r:id="rId8" imgW="961920" imgH="1038240" progId="ChemWindow.Document">
              <p:embed/>
            </p:oleObj>
          </a:graphicData>
        </a:graphic>
      </p:graphicFrame>
      <p:sp>
        <p:nvSpPr>
          <p:cNvPr id="45098" name="AutoShape 42"/>
          <p:cNvSpPr>
            <a:spLocks noChangeArrowheads="1"/>
          </p:cNvSpPr>
          <p:nvPr/>
        </p:nvSpPr>
        <p:spPr bwMode="auto">
          <a:xfrm rot="16200000">
            <a:off x="4392613" y="-2439988"/>
            <a:ext cx="215900" cy="60483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45099" name="Oval 43"/>
          <p:cNvSpPr>
            <a:spLocks noChangeArrowheads="1"/>
          </p:cNvSpPr>
          <p:nvPr/>
        </p:nvSpPr>
        <p:spPr bwMode="auto">
          <a:xfrm>
            <a:off x="6804025" y="476250"/>
            <a:ext cx="936625" cy="404813"/>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5100" name="Oval 44"/>
          <p:cNvSpPr>
            <a:spLocks noChangeArrowheads="1"/>
          </p:cNvSpPr>
          <p:nvPr/>
        </p:nvSpPr>
        <p:spPr bwMode="auto">
          <a:xfrm>
            <a:off x="1403350" y="836613"/>
            <a:ext cx="504825" cy="261937"/>
          </a:xfrm>
          <a:prstGeom prst="ellipse">
            <a:avLst/>
          </a:prstGeom>
          <a:gradFill rotWithShape="1">
            <a:gsLst>
              <a:gs pos="0">
                <a:schemeClr val="bg1">
                  <a:alpha val="94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45102" name="Group 46"/>
          <p:cNvGrpSpPr>
            <a:grpSpLocks/>
          </p:cNvGrpSpPr>
          <p:nvPr/>
        </p:nvGrpSpPr>
        <p:grpSpPr bwMode="auto">
          <a:xfrm>
            <a:off x="6732588" y="6308725"/>
            <a:ext cx="2087562" cy="360363"/>
            <a:chOff x="4241" y="3974"/>
            <a:chExt cx="1315" cy="227"/>
          </a:xfrm>
        </p:grpSpPr>
        <p:sp>
          <p:nvSpPr>
            <p:cNvPr id="45103" name="AutoShape 47">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45104" name="AutoShape 48">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45105" name="AutoShape 49">
              <a:hlinkClick r:id="rId9"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45106" name="AutoShape 50">
              <a:hlinkClick r:id="rId10"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45107" name="AutoShape 51">
              <a:hlinkClick r:id="rId11"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45108" name="AutoShape 52">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45109" name="Line 53"/>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5077"/>
                                        </p:tgtEl>
                                        <p:attrNameLst>
                                          <p:attrName>style.visibility</p:attrName>
                                        </p:attrNameLst>
                                      </p:cBhvr>
                                      <p:to>
                                        <p:strVal val="visible"/>
                                      </p:to>
                                    </p:set>
                                    <p:animEffect transition="in" filter="fade">
                                      <p:cBhvr>
                                        <p:cTn id="7" dur="1000"/>
                                        <p:tgtEl>
                                          <p:spTgt spid="45077"/>
                                        </p:tgtEl>
                                      </p:cBhvr>
                                    </p:animEffect>
                                    <p:anim calcmode="lin" valueType="num">
                                      <p:cBhvr>
                                        <p:cTn id="8" dur="1000" fill="hold"/>
                                        <p:tgtEl>
                                          <p:spTgt spid="45077"/>
                                        </p:tgtEl>
                                        <p:attrNameLst>
                                          <p:attrName>ppt_x</p:attrName>
                                        </p:attrNameLst>
                                      </p:cBhvr>
                                      <p:tavLst>
                                        <p:tav tm="0">
                                          <p:val>
                                            <p:strVal val="#ppt_x-.1"/>
                                          </p:val>
                                        </p:tav>
                                        <p:tav tm="100000">
                                          <p:val>
                                            <p:strVal val="#ppt_x"/>
                                          </p:val>
                                        </p:tav>
                                      </p:tavLst>
                                    </p:anim>
                                    <p:anim calcmode="lin" valueType="num">
                                      <p:cBhvr>
                                        <p:cTn id="9" dur="1000" fill="hold"/>
                                        <p:tgtEl>
                                          <p:spTgt spid="45077"/>
                                        </p:tgtEl>
                                        <p:attrNameLst>
                                          <p:attrName>ppt_y</p:attrName>
                                        </p:attrNameLst>
                                      </p:cBhvr>
                                      <p:tavLst>
                                        <p:tav tm="0">
                                          <p:val>
                                            <p:strVal val="#ppt_y"/>
                                          </p:val>
                                        </p:tav>
                                        <p:tav tm="100000">
                                          <p:val>
                                            <p:strVal val="#ppt_y"/>
                                          </p:val>
                                        </p:tav>
                                      </p:tavLst>
                                    </p:anim>
                                  </p:childTnLst>
                                </p:cTn>
                              </p:par>
                            </p:childTnLst>
                          </p:cTn>
                        </p:par>
                        <p:par>
                          <p:cTn id="10" fill="hold">
                            <p:stCondLst>
                              <p:cond delay="1700"/>
                            </p:stCondLst>
                            <p:childTnLst>
                              <p:par>
                                <p:cTn id="11" presetID="10" presetClass="entr" presetSubtype="0" fill="hold" nodeType="afterEffect">
                                  <p:stCondLst>
                                    <p:cond delay="0"/>
                                  </p:stCondLst>
                                  <p:childTnLst>
                                    <p:set>
                                      <p:cBhvr>
                                        <p:cTn id="12" dur="1" fill="hold">
                                          <p:stCondLst>
                                            <p:cond delay="0"/>
                                          </p:stCondLst>
                                        </p:cTn>
                                        <p:tgtEl>
                                          <p:spTgt spid="45076"/>
                                        </p:tgtEl>
                                        <p:attrNameLst>
                                          <p:attrName>style.visibility</p:attrName>
                                        </p:attrNameLst>
                                      </p:cBhvr>
                                      <p:to>
                                        <p:strVal val="visible"/>
                                      </p:to>
                                    </p:set>
                                    <p:animEffect transition="in" filter="fade">
                                      <p:cBhvr>
                                        <p:cTn id="13" dur="2000"/>
                                        <p:tgtEl>
                                          <p:spTgt spid="45076"/>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45086"/>
                                        </p:tgtEl>
                                        <p:attrNameLst>
                                          <p:attrName>style.visibility</p:attrName>
                                        </p:attrNameLst>
                                      </p:cBhvr>
                                      <p:to>
                                        <p:strVal val="visible"/>
                                      </p:to>
                                    </p:set>
                                    <p:anim calcmode="lin" valueType="num">
                                      <p:cBhvr>
                                        <p:cTn id="18" dur="500" fill="hold"/>
                                        <p:tgtEl>
                                          <p:spTgt spid="45086"/>
                                        </p:tgtEl>
                                        <p:attrNameLst>
                                          <p:attrName>ppt_w</p:attrName>
                                        </p:attrNameLst>
                                      </p:cBhvr>
                                      <p:tavLst>
                                        <p:tav tm="0">
                                          <p:val>
                                            <p:fltVal val="0"/>
                                          </p:val>
                                        </p:tav>
                                        <p:tav tm="100000">
                                          <p:val>
                                            <p:strVal val="#ppt_w"/>
                                          </p:val>
                                        </p:tav>
                                      </p:tavLst>
                                    </p:anim>
                                    <p:anim calcmode="lin" valueType="num">
                                      <p:cBhvr>
                                        <p:cTn id="19" dur="500" fill="hold"/>
                                        <p:tgtEl>
                                          <p:spTgt spid="45086"/>
                                        </p:tgtEl>
                                        <p:attrNameLst>
                                          <p:attrName>ppt_h</p:attrName>
                                        </p:attrNameLst>
                                      </p:cBhvr>
                                      <p:tavLst>
                                        <p:tav tm="0">
                                          <p:val>
                                            <p:fltVal val="0"/>
                                          </p:val>
                                        </p:tav>
                                        <p:tav tm="100000">
                                          <p:val>
                                            <p:strVal val="#ppt_h"/>
                                          </p:val>
                                        </p:tav>
                                      </p:tavLst>
                                    </p:anim>
                                  </p:childTnLst>
                                </p:cTn>
                              </p:par>
                            </p:childTnLst>
                          </p:cTn>
                        </p:par>
                        <p:par>
                          <p:cTn id="20" fill="hold">
                            <p:stCondLst>
                              <p:cond delay="500"/>
                            </p:stCondLst>
                            <p:childTnLst>
                              <p:par>
                                <p:cTn id="21" presetID="10" presetClass="entr" presetSubtype="0" fill="hold" nodeType="afterEffect">
                                  <p:stCondLst>
                                    <p:cond delay="2000"/>
                                  </p:stCondLst>
                                  <p:childTnLst>
                                    <p:set>
                                      <p:cBhvr>
                                        <p:cTn id="22" dur="1" fill="hold">
                                          <p:stCondLst>
                                            <p:cond delay="0"/>
                                          </p:stCondLst>
                                        </p:cTn>
                                        <p:tgtEl>
                                          <p:spTgt spid="45082"/>
                                        </p:tgtEl>
                                        <p:attrNameLst>
                                          <p:attrName>style.visibility</p:attrName>
                                        </p:attrNameLst>
                                      </p:cBhvr>
                                      <p:to>
                                        <p:strVal val="visible"/>
                                      </p:to>
                                    </p:set>
                                    <p:animEffect transition="in" filter="fade">
                                      <p:cBhvr>
                                        <p:cTn id="23" dur="2000"/>
                                        <p:tgtEl>
                                          <p:spTgt spid="45082"/>
                                        </p:tgtEl>
                                      </p:cBhvr>
                                    </p:animEffect>
                                  </p:childTnLst>
                                </p:cTn>
                              </p:par>
                            </p:childTnLst>
                          </p:cTn>
                        </p:par>
                        <p:par>
                          <p:cTn id="24" fill="hold">
                            <p:stCondLst>
                              <p:cond delay="4500"/>
                            </p:stCondLst>
                            <p:childTnLst>
                              <p:par>
                                <p:cTn id="25" presetID="53" presetClass="exit" presetSubtype="0" fill="hold" grpId="1" nodeType="afterEffect">
                                  <p:stCondLst>
                                    <p:cond delay="1000"/>
                                  </p:stCondLst>
                                  <p:childTnLst>
                                    <p:anim calcmode="lin" valueType="num">
                                      <p:cBhvr>
                                        <p:cTn id="26" dur="2000"/>
                                        <p:tgtEl>
                                          <p:spTgt spid="45086"/>
                                        </p:tgtEl>
                                        <p:attrNameLst>
                                          <p:attrName>ppt_w</p:attrName>
                                        </p:attrNameLst>
                                      </p:cBhvr>
                                      <p:tavLst>
                                        <p:tav tm="0">
                                          <p:val>
                                            <p:strVal val="ppt_w"/>
                                          </p:val>
                                        </p:tav>
                                        <p:tav tm="100000">
                                          <p:val>
                                            <p:fltVal val="0"/>
                                          </p:val>
                                        </p:tav>
                                      </p:tavLst>
                                    </p:anim>
                                    <p:anim calcmode="lin" valueType="num">
                                      <p:cBhvr>
                                        <p:cTn id="27" dur="2000"/>
                                        <p:tgtEl>
                                          <p:spTgt spid="45086"/>
                                        </p:tgtEl>
                                        <p:attrNameLst>
                                          <p:attrName>ppt_h</p:attrName>
                                        </p:attrNameLst>
                                      </p:cBhvr>
                                      <p:tavLst>
                                        <p:tav tm="0">
                                          <p:val>
                                            <p:strVal val="ppt_h"/>
                                          </p:val>
                                        </p:tav>
                                        <p:tav tm="100000">
                                          <p:val>
                                            <p:fltVal val="0"/>
                                          </p:val>
                                        </p:tav>
                                      </p:tavLst>
                                    </p:anim>
                                    <p:animEffect transition="out" filter="fade">
                                      <p:cBhvr>
                                        <p:cTn id="28" dur="2000"/>
                                        <p:tgtEl>
                                          <p:spTgt spid="45086"/>
                                        </p:tgtEl>
                                      </p:cBhvr>
                                    </p:animEffect>
                                    <p:set>
                                      <p:cBhvr>
                                        <p:cTn id="29" dur="1" fill="hold">
                                          <p:stCondLst>
                                            <p:cond delay="1999"/>
                                          </p:stCondLst>
                                        </p:cTn>
                                        <p:tgtEl>
                                          <p:spTgt spid="4508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45079"/>
                                        </p:tgtEl>
                                        <p:attrNameLst>
                                          <p:attrName>style.visibility</p:attrName>
                                        </p:attrNameLst>
                                      </p:cBhvr>
                                      <p:to>
                                        <p:strVal val="visible"/>
                                      </p:to>
                                    </p:set>
                                    <p:animEffect transition="in" filter="fade">
                                      <p:cBhvr>
                                        <p:cTn id="34" dur="1000"/>
                                        <p:tgtEl>
                                          <p:spTgt spid="45079"/>
                                        </p:tgtEl>
                                      </p:cBhvr>
                                    </p:animEffect>
                                    <p:anim calcmode="lin" valueType="num">
                                      <p:cBhvr>
                                        <p:cTn id="35" dur="1000" fill="hold"/>
                                        <p:tgtEl>
                                          <p:spTgt spid="45079"/>
                                        </p:tgtEl>
                                        <p:attrNameLst>
                                          <p:attrName>ppt_x</p:attrName>
                                        </p:attrNameLst>
                                      </p:cBhvr>
                                      <p:tavLst>
                                        <p:tav tm="0">
                                          <p:val>
                                            <p:strVal val="#ppt_x-.1"/>
                                          </p:val>
                                        </p:tav>
                                        <p:tav tm="100000">
                                          <p:val>
                                            <p:strVal val="#ppt_x"/>
                                          </p:val>
                                        </p:tav>
                                      </p:tavLst>
                                    </p:anim>
                                    <p:anim calcmode="lin" valueType="num">
                                      <p:cBhvr>
                                        <p:cTn id="36" dur="1000" fill="hold"/>
                                        <p:tgtEl>
                                          <p:spTgt spid="45079"/>
                                        </p:tgtEl>
                                        <p:attrNameLst>
                                          <p:attrName>ppt_y</p:attrName>
                                        </p:attrNameLst>
                                      </p:cBhvr>
                                      <p:tavLst>
                                        <p:tav tm="0">
                                          <p:val>
                                            <p:strVal val="#ppt_y"/>
                                          </p:val>
                                        </p:tav>
                                        <p:tav tm="100000">
                                          <p:val>
                                            <p:strVal val="#ppt_y"/>
                                          </p:val>
                                        </p:tav>
                                      </p:tavLst>
                                    </p:anim>
                                  </p:childTnLst>
                                </p:cTn>
                              </p:par>
                            </p:childTnLst>
                          </p:cTn>
                        </p:par>
                        <p:par>
                          <p:cTn id="37" fill="hold">
                            <p:stCondLst>
                              <p:cond delay="2200"/>
                            </p:stCondLst>
                            <p:childTnLst>
                              <p:par>
                                <p:cTn id="38" presetID="10" presetClass="entr" presetSubtype="0" fill="hold" nodeType="afterEffect">
                                  <p:stCondLst>
                                    <p:cond delay="0"/>
                                  </p:stCondLst>
                                  <p:childTnLst>
                                    <p:set>
                                      <p:cBhvr>
                                        <p:cTn id="39" dur="1" fill="hold">
                                          <p:stCondLst>
                                            <p:cond delay="0"/>
                                          </p:stCondLst>
                                        </p:cTn>
                                        <p:tgtEl>
                                          <p:spTgt spid="45078"/>
                                        </p:tgtEl>
                                        <p:attrNameLst>
                                          <p:attrName>style.visibility</p:attrName>
                                        </p:attrNameLst>
                                      </p:cBhvr>
                                      <p:to>
                                        <p:strVal val="visible"/>
                                      </p:to>
                                    </p:set>
                                    <p:animEffect transition="in" filter="fade">
                                      <p:cBhvr>
                                        <p:cTn id="40" dur="2000"/>
                                        <p:tgtEl>
                                          <p:spTgt spid="45078"/>
                                        </p:tgtEl>
                                      </p:cBhvr>
                                    </p:animEffect>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nodeType="clickEffect">
                                  <p:stCondLst>
                                    <p:cond delay="0"/>
                                  </p:stCondLst>
                                  <p:childTnLst>
                                    <p:set>
                                      <p:cBhvr>
                                        <p:cTn id="44" dur="1" fill="hold">
                                          <p:stCondLst>
                                            <p:cond delay="0"/>
                                          </p:stCondLst>
                                        </p:cTn>
                                        <p:tgtEl>
                                          <p:spTgt spid="45092"/>
                                        </p:tgtEl>
                                        <p:attrNameLst>
                                          <p:attrName>style.visibility</p:attrName>
                                        </p:attrNameLst>
                                      </p:cBhvr>
                                      <p:to>
                                        <p:strVal val="visible"/>
                                      </p:to>
                                    </p:set>
                                    <p:anim calcmode="lin" valueType="num">
                                      <p:cBhvr>
                                        <p:cTn id="45" dur="500" fill="hold"/>
                                        <p:tgtEl>
                                          <p:spTgt spid="45092"/>
                                        </p:tgtEl>
                                        <p:attrNameLst>
                                          <p:attrName>ppt_w</p:attrName>
                                        </p:attrNameLst>
                                      </p:cBhvr>
                                      <p:tavLst>
                                        <p:tav tm="0">
                                          <p:val>
                                            <p:fltVal val="0"/>
                                          </p:val>
                                        </p:tav>
                                        <p:tav tm="100000">
                                          <p:val>
                                            <p:strVal val="#ppt_w"/>
                                          </p:val>
                                        </p:tav>
                                      </p:tavLst>
                                    </p:anim>
                                    <p:anim calcmode="lin" valueType="num">
                                      <p:cBhvr>
                                        <p:cTn id="46" dur="500" fill="hold"/>
                                        <p:tgtEl>
                                          <p:spTgt spid="45092"/>
                                        </p:tgtEl>
                                        <p:attrNameLst>
                                          <p:attrName>ppt_h</p:attrName>
                                        </p:attrNameLst>
                                      </p:cBhvr>
                                      <p:tavLst>
                                        <p:tav tm="0">
                                          <p:val>
                                            <p:fltVal val="0"/>
                                          </p:val>
                                        </p:tav>
                                        <p:tav tm="100000">
                                          <p:val>
                                            <p:strVal val="#ppt_h"/>
                                          </p:val>
                                        </p:tav>
                                      </p:tavLst>
                                    </p:anim>
                                  </p:childTnLst>
                                </p:cTn>
                              </p:par>
                            </p:childTnLst>
                          </p:cTn>
                        </p:par>
                        <p:par>
                          <p:cTn id="47" fill="hold">
                            <p:stCondLst>
                              <p:cond delay="500"/>
                            </p:stCondLst>
                            <p:childTnLst>
                              <p:par>
                                <p:cTn id="48" presetID="10" presetClass="entr" presetSubtype="0" fill="hold" nodeType="afterEffect">
                                  <p:stCondLst>
                                    <p:cond delay="2000"/>
                                  </p:stCondLst>
                                  <p:childTnLst>
                                    <p:set>
                                      <p:cBhvr>
                                        <p:cTn id="49" dur="1" fill="hold">
                                          <p:stCondLst>
                                            <p:cond delay="0"/>
                                          </p:stCondLst>
                                        </p:cTn>
                                        <p:tgtEl>
                                          <p:spTgt spid="45083"/>
                                        </p:tgtEl>
                                        <p:attrNameLst>
                                          <p:attrName>style.visibility</p:attrName>
                                        </p:attrNameLst>
                                      </p:cBhvr>
                                      <p:to>
                                        <p:strVal val="visible"/>
                                      </p:to>
                                    </p:set>
                                    <p:animEffect transition="in" filter="fade">
                                      <p:cBhvr>
                                        <p:cTn id="50" dur="2000"/>
                                        <p:tgtEl>
                                          <p:spTgt spid="45083"/>
                                        </p:tgtEl>
                                      </p:cBhvr>
                                    </p:animEffect>
                                  </p:childTnLst>
                                </p:cTn>
                              </p:par>
                            </p:childTnLst>
                          </p:cTn>
                        </p:par>
                        <p:par>
                          <p:cTn id="51" fill="hold">
                            <p:stCondLst>
                              <p:cond delay="4500"/>
                            </p:stCondLst>
                            <p:childTnLst>
                              <p:par>
                                <p:cTn id="52" presetID="53" presetClass="exit" presetSubtype="0" fill="hold" nodeType="afterEffect">
                                  <p:stCondLst>
                                    <p:cond delay="1000"/>
                                  </p:stCondLst>
                                  <p:childTnLst>
                                    <p:anim calcmode="lin" valueType="num">
                                      <p:cBhvr>
                                        <p:cTn id="53" dur="2000"/>
                                        <p:tgtEl>
                                          <p:spTgt spid="45092"/>
                                        </p:tgtEl>
                                        <p:attrNameLst>
                                          <p:attrName>ppt_w</p:attrName>
                                        </p:attrNameLst>
                                      </p:cBhvr>
                                      <p:tavLst>
                                        <p:tav tm="0">
                                          <p:val>
                                            <p:strVal val="ppt_w"/>
                                          </p:val>
                                        </p:tav>
                                        <p:tav tm="100000">
                                          <p:val>
                                            <p:fltVal val="0"/>
                                          </p:val>
                                        </p:tav>
                                      </p:tavLst>
                                    </p:anim>
                                    <p:anim calcmode="lin" valueType="num">
                                      <p:cBhvr>
                                        <p:cTn id="54" dur="2000"/>
                                        <p:tgtEl>
                                          <p:spTgt spid="45092"/>
                                        </p:tgtEl>
                                        <p:attrNameLst>
                                          <p:attrName>ppt_h</p:attrName>
                                        </p:attrNameLst>
                                      </p:cBhvr>
                                      <p:tavLst>
                                        <p:tav tm="0">
                                          <p:val>
                                            <p:strVal val="ppt_h"/>
                                          </p:val>
                                        </p:tav>
                                        <p:tav tm="100000">
                                          <p:val>
                                            <p:fltVal val="0"/>
                                          </p:val>
                                        </p:tav>
                                      </p:tavLst>
                                    </p:anim>
                                    <p:animEffect transition="out" filter="fade">
                                      <p:cBhvr>
                                        <p:cTn id="55" dur="2000"/>
                                        <p:tgtEl>
                                          <p:spTgt spid="45092"/>
                                        </p:tgtEl>
                                      </p:cBhvr>
                                    </p:animEffect>
                                    <p:set>
                                      <p:cBhvr>
                                        <p:cTn id="56" dur="1" fill="hold">
                                          <p:stCondLst>
                                            <p:cond delay="1999"/>
                                          </p:stCondLst>
                                        </p:cTn>
                                        <p:tgtEl>
                                          <p:spTgt spid="45092"/>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40" presetClass="entr" presetSubtype="0" fill="hold" grpId="0" nodeType="clickEffect">
                                  <p:stCondLst>
                                    <p:cond delay="0"/>
                                  </p:stCondLst>
                                  <p:iterate type="lt">
                                    <p:tmPct val="10000"/>
                                  </p:iterate>
                                  <p:childTnLst>
                                    <p:set>
                                      <p:cBhvr>
                                        <p:cTn id="60" dur="1" fill="hold">
                                          <p:stCondLst>
                                            <p:cond delay="0"/>
                                          </p:stCondLst>
                                        </p:cTn>
                                        <p:tgtEl>
                                          <p:spTgt spid="45081"/>
                                        </p:tgtEl>
                                        <p:attrNameLst>
                                          <p:attrName>style.visibility</p:attrName>
                                        </p:attrNameLst>
                                      </p:cBhvr>
                                      <p:to>
                                        <p:strVal val="visible"/>
                                      </p:to>
                                    </p:set>
                                    <p:animEffect transition="in" filter="fade">
                                      <p:cBhvr>
                                        <p:cTn id="61" dur="1000"/>
                                        <p:tgtEl>
                                          <p:spTgt spid="45081"/>
                                        </p:tgtEl>
                                      </p:cBhvr>
                                    </p:animEffect>
                                    <p:anim calcmode="lin" valueType="num">
                                      <p:cBhvr>
                                        <p:cTn id="62" dur="1000" fill="hold"/>
                                        <p:tgtEl>
                                          <p:spTgt spid="45081"/>
                                        </p:tgtEl>
                                        <p:attrNameLst>
                                          <p:attrName>ppt_x</p:attrName>
                                        </p:attrNameLst>
                                      </p:cBhvr>
                                      <p:tavLst>
                                        <p:tav tm="0">
                                          <p:val>
                                            <p:strVal val="#ppt_x-.1"/>
                                          </p:val>
                                        </p:tav>
                                        <p:tav tm="100000">
                                          <p:val>
                                            <p:strVal val="#ppt_x"/>
                                          </p:val>
                                        </p:tav>
                                      </p:tavLst>
                                    </p:anim>
                                    <p:anim calcmode="lin" valueType="num">
                                      <p:cBhvr>
                                        <p:cTn id="63" dur="1000" fill="hold"/>
                                        <p:tgtEl>
                                          <p:spTgt spid="45081"/>
                                        </p:tgtEl>
                                        <p:attrNameLst>
                                          <p:attrName>ppt_y</p:attrName>
                                        </p:attrNameLst>
                                      </p:cBhvr>
                                      <p:tavLst>
                                        <p:tav tm="0">
                                          <p:val>
                                            <p:strVal val="#ppt_y"/>
                                          </p:val>
                                        </p:tav>
                                        <p:tav tm="100000">
                                          <p:val>
                                            <p:strVal val="#ppt_y"/>
                                          </p:val>
                                        </p:tav>
                                      </p:tavLst>
                                    </p:anim>
                                  </p:childTnLst>
                                </p:cTn>
                              </p:par>
                            </p:childTnLst>
                          </p:cTn>
                        </p:par>
                        <p:par>
                          <p:cTn id="64" fill="hold">
                            <p:stCondLst>
                              <p:cond delay="1800"/>
                            </p:stCondLst>
                            <p:childTnLst>
                              <p:par>
                                <p:cTn id="65" presetID="10" presetClass="entr" presetSubtype="0" fill="hold" nodeType="afterEffect">
                                  <p:stCondLst>
                                    <p:cond delay="0"/>
                                  </p:stCondLst>
                                  <p:childTnLst>
                                    <p:set>
                                      <p:cBhvr>
                                        <p:cTn id="66" dur="1" fill="hold">
                                          <p:stCondLst>
                                            <p:cond delay="0"/>
                                          </p:stCondLst>
                                        </p:cTn>
                                        <p:tgtEl>
                                          <p:spTgt spid="45080"/>
                                        </p:tgtEl>
                                        <p:attrNameLst>
                                          <p:attrName>style.visibility</p:attrName>
                                        </p:attrNameLst>
                                      </p:cBhvr>
                                      <p:to>
                                        <p:strVal val="visible"/>
                                      </p:to>
                                    </p:set>
                                    <p:animEffect transition="in" filter="fade">
                                      <p:cBhvr>
                                        <p:cTn id="67" dur="2000"/>
                                        <p:tgtEl>
                                          <p:spTgt spid="45080"/>
                                        </p:tgtEl>
                                      </p:cBhvr>
                                    </p:animEffect>
                                  </p:childTnLst>
                                </p:cTn>
                              </p:par>
                            </p:childTnLst>
                          </p:cTn>
                        </p:par>
                      </p:childTnLst>
                    </p:cTn>
                  </p:par>
                  <p:par>
                    <p:cTn id="68" fill="hold">
                      <p:stCondLst>
                        <p:cond delay="indefinite"/>
                      </p:stCondLst>
                      <p:childTnLst>
                        <p:par>
                          <p:cTn id="69" fill="hold">
                            <p:stCondLst>
                              <p:cond delay="0"/>
                            </p:stCondLst>
                            <p:childTnLst>
                              <p:par>
                                <p:cTn id="70" presetID="23" presetClass="entr" presetSubtype="16" fill="hold" nodeType="clickEffect">
                                  <p:stCondLst>
                                    <p:cond delay="0"/>
                                  </p:stCondLst>
                                  <p:childTnLst>
                                    <p:set>
                                      <p:cBhvr>
                                        <p:cTn id="71" dur="1" fill="hold">
                                          <p:stCondLst>
                                            <p:cond delay="0"/>
                                          </p:stCondLst>
                                        </p:cTn>
                                        <p:tgtEl>
                                          <p:spTgt spid="45096"/>
                                        </p:tgtEl>
                                        <p:attrNameLst>
                                          <p:attrName>style.visibility</p:attrName>
                                        </p:attrNameLst>
                                      </p:cBhvr>
                                      <p:to>
                                        <p:strVal val="visible"/>
                                      </p:to>
                                    </p:set>
                                    <p:anim calcmode="lin" valueType="num">
                                      <p:cBhvr>
                                        <p:cTn id="72" dur="500" fill="hold"/>
                                        <p:tgtEl>
                                          <p:spTgt spid="45096"/>
                                        </p:tgtEl>
                                        <p:attrNameLst>
                                          <p:attrName>ppt_w</p:attrName>
                                        </p:attrNameLst>
                                      </p:cBhvr>
                                      <p:tavLst>
                                        <p:tav tm="0">
                                          <p:val>
                                            <p:fltVal val="0"/>
                                          </p:val>
                                        </p:tav>
                                        <p:tav tm="100000">
                                          <p:val>
                                            <p:strVal val="#ppt_w"/>
                                          </p:val>
                                        </p:tav>
                                      </p:tavLst>
                                    </p:anim>
                                    <p:anim calcmode="lin" valueType="num">
                                      <p:cBhvr>
                                        <p:cTn id="73" dur="500" fill="hold"/>
                                        <p:tgtEl>
                                          <p:spTgt spid="45096"/>
                                        </p:tgtEl>
                                        <p:attrNameLst>
                                          <p:attrName>ppt_h</p:attrName>
                                        </p:attrNameLst>
                                      </p:cBhvr>
                                      <p:tavLst>
                                        <p:tav tm="0">
                                          <p:val>
                                            <p:fltVal val="0"/>
                                          </p:val>
                                        </p:tav>
                                        <p:tav tm="100000">
                                          <p:val>
                                            <p:strVal val="#ppt_h"/>
                                          </p:val>
                                        </p:tav>
                                      </p:tavLst>
                                    </p:anim>
                                  </p:childTnLst>
                                </p:cTn>
                              </p:par>
                            </p:childTnLst>
                          </p:cTn>
                        </p:par>
                        <p:par>
                          <p:cTn id="74" fill="hold">
                            <p:stCondLst>
                              <p:cond delay="500"/>
                            </p:stCondLst>
                            <p:childTnLst>
                              <p:par>
                                <p:cTn id="75" presetID="10" presetClass="entr" presetSubtype="0" fill="hold" nodeType="afterEffect">
                                  <p:stCondLst>
                                    <p:cond delay="2000"/>
                                  </p:stCondLst>
                                  <p:childTnLst>
                                    <p:set>
                                      <p:cBhvr>
                                        <p:cTn id="76" dur="1" fill="hold">
                                          <p:stCondLst>
                                            <p:cond delay="0"/>
                                          </p:stCondLst>
                                        </p:cTn>
                                        <p:tgtEl>
                                          <p:spTgt spid="45084"/>
                                        </p:tgtEl>
                                        <p:attrNameLst>
                                          <p:attrName>style.visibility</p:attrName>
                                        </p:attrNameLst>
                                      </p:cBhvr>
                                      <p:to>
                                        <p:strVal val="visible"/>
                                      </p:to>
                                    </p:set>
                                    <p:animEffect transition="in" filter="fade">
                                      <p:cBhvr>
                                        <p:cTn id="77" dur="2000"/>
                                        <p:tgtEl>
                                          <p:spTgt spid="45084"/>
                                        </p:tgtEl>
                                      </p:cBhvr>
                                    </p:animEffect>
                                  </p:childTnLst>
                                </p:cTn>
                              </p:par>
                            </p:childTnLst>
                          </p:cTn>
                        </p:par>
                        <p:par>
                          <p:cTn id="78" fill="hold">
                            <p:stCondLst>
                              <p:cond delay="4500"/>
                            </p:stCondLst>
                            <p:childTnLst>
                              <p:par>
                                <p:cTn id="79" presetID="53" presetClass="exit" presetSubtype="0" fill="hold" nodeType="afterEffect">
                                  <p:stCondLst>
                                    <p:cond delay="1000"/>
                                  </p:stCondLst>
                                  <p:childTnLst>
                                    <p:anim calcmode="lin" valueType="num">
                                      <p:cBhvr>
                                        <p:cTn id="80" dur="2000"/>
                                        <p:tgtEl>
                                          <p:spTgt spid="45096"/>
                                        </p:tgtEl>
                                        <p:attrNameLst>
                                          <p:attrName>ppt_w</p:attrName>
                                        </p:attrNameLst>
                                      </p:cBhvr>
                                      <p:tavLst>
                                        <p:tav tm="0">
                                          <p:val>
                                            <p:strVal val="ppt_w"/>
                                          </p:val>
                                        </p:tav>
                                        <p:tav tm="100000">
                                          <p:val>
                                            <p:fltVal val="0"/>
                                          </p:val>
                                        </p:tav>
                                      </p:tavLst>
                                    </p:anim>
                                    <p:anim calcmode="lin" valueType="num">
                                      <p:cBhvr>
                                        <p:cTn id="81" dur="2000"/>
                                        <p:tgtEl>
                                          <p:spTgt spid="45096"/>
                                        </p:tgtEl>
                                        <p:attrNameLst>
                                          <p:attrName>ppt_h</p:attrName>
                                        </p:attrNameLst>
                                      </p:cBhvr>
                                      <p:tavLst>
                                        <p:tav tm="0">
                                          <p:val>
                                            <p:strVal val="ppt_h"/>
                                          </p:val>
                                        </p:tav>
                                        <p:tav tm="100000">
                                          <p:val>
                                            <p:fltVal val="0"/>
                                          </p:val>
                                        </p:tav>
                                      </p:tavLst>
                                    </p:anim>
                                    <p:animEffect transition="out" filter="fade">
                                      <p:cBhvr>
                                        <p:cTn id="82" dur="2000"/>
                                        <p:tgtEl>
                                          <p:spTgt spid="45096"/>
                                        </p:tgtEl>
                                      </p:cBhvr>
                                    </p:animEffect>
                                    <p:set>
                                      <p:cBhvr>
                                        <p:cTn id="83" dur="1" fill="hold">
                                          <p:stCondLst>
                                            <p:cond delay="1999"/>
                                          </p:stCondLst>
                                        </p:cTn>
                                        <p:tgtEl>
                                          <p:spTgt spid="45096"/>
                                        </p:tgtEl>
                                        <p:attrNameLst>
                                          <p:attrName>style.visibility</p:attrName>
                                        </p:attrNameLst>
                                      </p:cBhvr>
                                      <p:to>
                                        <p:strVal val="hidden"/>
                                      </p:to>
                                    </p:set>
                                  </p:childTnLst>
                                </p:cTn>
                              </p:par>
                            </p:childTnLst>
                          </p:cTn>
                        </p:par>
                        <p:par>
                          <p:cTn id="84" fill="hold">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45071"/>
                                        </p:tgtEl>
                                        <p:attrNameLst>
                                          <p:attrName>style.visibility</p:attrName>
                                        </p:attrNameLst>
                                      </p:cBhvr>
                                      <p:to>
                                        <p:strVal val="visible"/>
                                      </p:to>
                                    </p:set>
                                    <p:animEffect transition="in" filter="fade">
                                      <p:cBhvr>
                                        <p:cTn id="87" dur="2000"/>
                                        <p:tgtEl>
                                          <p:spTgt spid="45071"/>
                                        </p:tgtEl>
                                      </p:cBhvr>
                                    </p:animEffect>
                                  </p:childTnLst>
                                </p:cTn>
                              </p:par>
                            </p:childTnLst>
                          </p:cTn>
                        </p:par>
                        <p:par>
                          <p:cTn id="88" fill="hold">
                            <p:stCondLst>
                              <p:cond delay="9500"/>
                            </p:stCondLst>
                            <p:childTnLst>
                              <p:par>
                                <p:cTn id="89" presetID="10" presetClass="entr" presetSubtype="0" fill="hold" nodeType="afterEffect">
                                  <p:stCondLst>
                                    <p:cond delay="0"/>
                                  </p:stCondLst>
                                  <p:childTnLst>
                                    <p:set>
                                      <p:cBhvr>
                                        <p:cTn id="90" dur="1" fill="hold">
                                          <p:stCondLst>
                                            <p:cond delay="0"/>
                                          </p:stCondLst>
                                        </p:cTn>
                                        <p:tgtEl>
                                          <p:spTgt spid="45102"/>
                                        </p:tgtEl>
                                        <p:attrNameLst>
                                          <p:attrName>style.visibility</p:attrName>
                                        </p:attrNameLst>
                                      </p:cBhvr>
                                      <p:to>
                                        <p:strVal val="visible"/>
                                      </p:to>
                                    </p:set>
                                    <p:animEffect transition="in" filter="fade">
                                      <p:cBhvr>
                                        <p:cTn id="91" dur="2000"/>
                                        <p:tgtEl>
                                          <p:spTgt spid="45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71" grpId="0" animBg="1"/>
      <p:bldP spid="45077" grpId="0"/>
      <p:bldP spid="45079" grpId="0"/>
      <p:bldP spid="45081" grpId="0"/>
      <p:bldP spid="45086" grpId="0" animBg="1"/>
      <p:bldP spid="4508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amma/>
                <a:shade val="46275"/>
                <a:invGamma/>
              </a:schemeClr>
            </a:gs>
            <a:gs pos="100000">
              <a:schemeClr val="bg2"/>
            </a:gs>
          </a:gsLst>
          <a:lin ang="5400000" scaled="1"/>
        </a:gradFill>
        <a:effectLst/>
      </p:bgPr>
    </p:bg>
    <p:spTree>
      <p:nvGrpSpPr>
        <p:cNvPr id="1" name=""/>
        <p:cNvGrpSpPr/>
        <p:nvPr/>
      </p:nvGrpSpPr>
      <p:grpSpPr>
        <a:xfrm>
          <a:off x="0" y="0"/>
          <a:ext cx="0" cy="0"/>
          <a:chOff x="0" y="0"/>
          <a:chExt cx="0" cy="0"/>
        </a:xfrm>
      </p:grpSpPr>
      <p:grpSp>
        <p:nvGrpSpPr>
          <p:cNvPr id="12373" name="Group 85"/>
          <p:cNvGrpSpPr>
            <a:grpSpLocks/>
          </p:cNvGrpSpPr>
          <p:nvPr/>
        </p:nvGrpSpPr>
        <p:grpSpPr bwMode="auto">
          <a:xfrm>
            <a:off x="250825" y="1268413"/>
            <a:ext cx="8713788" cy="576262"/>
            <a:chOff x="113" y="2568"/>
            <a:chExt cx="5489" cy="363"/>
          </a:xfrm>
        </p:grpSpPr>
        <p:sp>
          <p:nvSpPr>
            <p:cNvPr id="12374" name="Rectangle 86"/>
            <p:cNvSpPr>
              <a:spLocks noChangeArrowheads="1"/>
            </p:cNvSpPr>
            <p:nvPr/>
          </p:nvSpPr>
          <p:spPr bwMode="auto">
            <a:xfrm>
              <a:off x="113" y="2568"/>
              <a:ext cx="5489" cy="363"/>
            </a:xfrm>
            <a:prstGeom prst="rect">
              <a:avLst/>
            </a:prstGeom>
            <a:gradFill rotWithShape="1">
              <a:gsLst>
                <a:gs pos="0">
                  <a:srgbClr val="4D4D4D"/>
                </a:gs>
                <a:gs pos="50000">
                  <a:srgbClr val="333333"/>
                </a:gs>
                <a:gs pos="100000">
                  <a:srgbClr val="4D4D4D"/>
                </a:gs>
              </a:gsLst>
              <a:lin ang="0" scaled="1"/>
            </a:gradFill>
            <a:ln w="9525">
              <a:noFill/>
              <a:miter lim="800000"/>
              <a:headEnd/>
              <a:tailEnd/>
            </a:ln>
            <a:effectLst/>
          </p:spPr>
          <p:txBody>
            <a:bodyPr wrap="none" lIns="90000" tIns="46800" rIns="90000" bIns="46800" anchor="ctr"/>
            <a:lstStyle/>
            <a:p>
              <a:endParaRPr lang="en-US"/>
            </a:p>
          </p:txBody>
        </p:sp>
        <p:sp>
          <p:nvSpPr>
            <p:cNvPr id="12375" name="Rectangle 87"/>
            <p:cNvSpPr>
              <a:spLocks noChangeArrowheads="1"/>
            </p:cNvSpPr>
            <p:nvPr/>
          </p:nvSpPr>
          <p:spPr bwMode="auto">
            <a:xfrm>
              <a:off x="4422" y="2568"/>
              <a:ext cx="1180" cy="363"/>
            </a:xfrm>
            <a:prstGeom prst="rect">
              <a:avLst/>
            </a:prstGeom>
            <a:gradFill rotWithShape="1">
              <a:gsLst>
                <a:gs pos="0">
                  <a:srgbClr val="969696">
                    <a:gamma/>
                    <a:shade val="46275"/>
                    <a:invGamma/>
                    <a:alpha val="0"/>
                  </a:srgbClr>
                </a:gs>
                <a:gs pos="100000">
                  <a:srgbClr val="969696"/>
                </a:gs>
              </a:gsLst>
              <a:lin ang="0" scaled="1"/>
            </a:gradFill>
            <a:ln w="9525">
              <a:noFill/>
              <a:miter lim="800000"/>
              <a:headEnd/>
              <a:tailEnd/>
            </a:ln>
            <a:effectLst/>
          </p:spPr>
          <p:txBody>
            <a:bodyPr wrap="none" lIns="90000" tIns="46800" rIns="90000" bIns="46800" anchor="ctr"/>
            <a:lstStyle/>
            <a:p>
              <a:endParaRPr lang="en-US"/>
            </a:p>
          </p:txBody>
        </p:sp>
        <p:sp>
          <p:nvSpPr>
            <p:cNvPr id="12376" name="Rectangle 88"/>
            <p:cNvSpPr>
              <a:spLocks noChangeArrowheads="1"/>
            </p:cNvSpPr>
            <p:nvPr/>
          </p:nvSpPr>
          <p:spPr bwMode="auto">
            <a:xfrm rot="10800000">
              <a:off x="113" y="2568"/>
              <a:ext cx="1180" cy="363"/>
            </a:xfrm>
            <a:prstGeom prst="rect">
              <a:avLst/>
            </a:prstGeom>
            <a:gradFill rotWithShape="1">
              <a:gsLst>
                <a:gs pos="0">
                  <a:srgbClr val="969696">
                    <a:gamma/>
                    <a:shade val="46275"/>
                    <a:invGamma/>
                    <a:alpha val="0"/>
                  </a:srgbClr>
                </a:gs>
                <a:gs pos="100000">
                  <a:srgbClr val="969696"/>
                </a:gs>
              </a:gsLst>
              <a:lin ang="0" scaled="1"/>
            </a:gradFill>
            <a:ln w="9525">
              <a:noFill/>
              <a:miter lim="800000"/>
              <a:headEnd/>
              <a:tailEnd/>
            </a:ln>
            <a:effectLst/>
          </p:spPr>
          <p:txBody>
            <a:bodyPr wrap="none" lIns="90000" tIns="46800" rIns="90000" bIns="46800" anchor="ctr"/>
            <a:lstStyle/>
            <a:p>
              <a:endParaRPr lang="en-US"/>
            </a:p>
          </p:txBody>
        </p:sp>
      </p:grpSp>
      <p:grpSp>
        <p:nvGrpSpPr>
          <p:cNvPr id="12372" name="Group 84"/>
          <p:cNvGrpSpPr>
            <a:grpSpLocks/>
          </p:cNvGrpSpPr>
          <p:nvPr/>
        </p:nvGrpSpPr>
        <p:grpSpPr bwMode="auto">
          <a:xfrm>
            <a:off x="179388" y="4076700"/>
            <a:ext cx="8713787" cy="576263"/>
            <a:chOff x="113" y="2568"/>
            <a:chExt cx="5489" cy="363"/>
          </a:xfrm>
        </p:grpSpPr>
        <p:sp>
          <p:nvSpPr>
            <p:cNvPr id="12369" name="Rectangle 81"/>
            <p:cNvSpPr>
              <a:spLocks noChangeArrowheads="1"/>
            </p:cNvSpPr>
            <p:nvPr/>
          </p:nvSpPr>
          <p:spPr bwMode="auto">
            <a:xfrm>
              <a:off x="113" y="2568"/>
              <a:ext cx="5489" cy="363"/>
            </a:xfrm>
            <a:prstGeom prst="rect">
              <a:avLst/>
            </a:prstGeom>
            <a:gradFill rotWithShape="1">
              <a:gsLst>
                <a:gs pos="0">
                  <a:srgbClr val="4D4D4D"/>
                </a:gs>
                <a:gs pos="50000">
                  <a:srgbClr val="333333"/>
                </a:gs>
                <a:gs pos="100000">
                  <a:srgbClr val="4D4D4D"/>
                </a:gs>
              </a:gsLst>
              <a:lin ang="0" scaled="1"/>
            </a:gradFill>
            <a:ln w="9525">
              <a:noFill/>
              <a:miter lim="800000"/>
              <a:headEnd/>
              <a:tailEnd/>
            </a:ln>
            <a:effectLst/>
          </p:spPr>
          <p:txBody>
            <a:bodyPr wrap="none" lIns="90000" tIns="46800" rIns="90000" bIns="46800" anchor="ctr"/>
            <a:lstStyle/>
            <a:p>
              <a:endParaRPr lang="en-US"/>
            </a:p>
          </p:txBody>
        </p:sp>
        <p:sp>
          <p:nvSpPr>
            <p:cNvPr id="12370" name="Rectangle 82"/>
            <p:cNvSpPr>
              <a:spLocks noChangeArrowheads="1"/>
            </p:cNvSpPr>
            <p:nvPr/>
          </p:nvSpPr>
          <p:spPr bwMode="auto">
            <a:xfrm>
              <a:off x="4422" y="2568"/>
              <a:ext cx="1180" cy="363"/>
            </a:xfrm>
            <a:prstGeom prst="rect">
              <a:avLst/>
            </a:prstGeom>
            <a:gradFill rotWithShape="1">
              <a:gsLst>
                <a:gs pos="0">
                  <a:srgbClr val="969696">
                    <a:gamma/>
                    <a:shade val="46275"/>
                    <a:invGamma/>
                    <a:alpha val="0"/>
                  </a:srgbClr>
                </a:gs>
                <a:gs pos="100000">
                  <a:srgbClr val="969696"/>
                </a:gs>
              </a:gsLst>
              <a:lin ang="0" scaled="1"/>
            </a:gradFill>
            <a:ln w="9525">
              <a:noFill/>
              <a:miter lim="800000"/>
              <a:headEnd/>
              <a:tailEnd/>
            </a:ln>
            <a:effectLst/>
          </p:spPr>
          <p:txBody>
            <a:bodyPr wrap="none" lIns="90000" tIns="46800" rIns="90000" bIns="46800" anchor="ctr"/>
            <a:lstStyle/>
            <a:p>
              <a:endParaRPr lang="en-US"/>
            </a:p>
          </p:txBody>
        </p:sp>
        <p:sp>
          <p:nvSpPr>
            <p:cNvPr id="12371" name="Rectangle 83"/>
            <p:cNvSpPr>
              <a:spLocks noChangeArrowheads="1"/>
            </p:cNvSpPr>
            <p:nvPr/>
          </p:nvSpPr>
          <p:spPr bwMode="auto">
            <a:xfrm rot="10800000">
              <a:off x="113" y="2568"/>
              <a:ext cx="1180" cy="363"/>
            </a:xfrm>
            <a:prstGeom prst="rect">
              <a:avLst/>
            </a:prstGeom>
            <a:gradFill rotWithShape="1">
              <a:gsLst>
                <a:gs pos="0">
                  <a:srgbClr val="969696">
                    <a:gamma/>
                    <a:shade val="46275"/>
                    <a:invGamma/>
                    <a:alpha val="0"/>
                  </a:srgbClr>
                </a:gs>
                <a:gs pos="100000">
                  <a:srgbClr val="969696"/>
                </a:gs>
              </a:gsLst>
              <a:lin ang="0" scaled="1"/>
            </a:gradFill>
            <a:ln w="9525">
              <a:noFill/>
              <a:miter lim="800000"/>
              <a:headEnd/>
              <a:tailEnd/>
            </a:ln>
            <a:effectLst/>
          </p:spPr>
          <p:txBody>
            <a:bodyPr wrap="none" lIns="90000" tIns="46800" rIns="90000" bIns="46800" anchor="ctr"/>
            <a:lstStyle/>
            <a:p>
              <a:endParaRPr lang="en-US"/>
            </a:p>
          </p:txBody>
        </p:sp>
      </p:grpSp>
      <p:sp>
        <p:nvSpPr>
          <p:cNvPr id="12332" name="AutoShape 44"/>
          <p:cNvSpPr>
            <a:spLocks noChangeArrowheads="1"/>
          </p:cNvSpPr>
          <p:nvPr/>
        </p:nvSpPr>
        <p:spPr bwMode="auto">
          <a:xfrm>
            <a:off x="2627313" y="4797425"/>
            <a:ext cx="3671887" cy="1844675"/>
          </a:xfrm>
          <a:prstGeom prst="roundRect">
            <a:avLst>
              <a:gd name="adj" fmla="val 16667"/>
            </a:avLst>
          </a:prstGeom>
          <a:gradFill rotWithShape="1">
            <a:gsLst>
              <a:gs pos="0">
                <a:srgbClr val="566869"/>
              </a:gs>
              <a:gs pos="50000">
                <a:schemeClr val="tx1">
                  <a:alpha val="87000"/>
                </a:schemeClr>
              </a:gs>
              <a:gs pos="100000">
                <a:srgbClr val="566869"/>
              </a:gs>
            </a:gsLst>
            <a:lin ang="2700000" scaled="1"/>
          </a:gradFill>
          <a:ln w="9525">
            <a:noFill/>
            <a:round/>
            <a:headEnd/>
            <a:tailEnd/>
          </a:ln>
          <a:effectLst/>
        </p:spPr>
        <p:txBody>
          <a:bodyPr wrap="none" anchor="ctr"/>
          <a:lstStyle/>
          <a:p>
            <a:endParaRPr lang="en-US"/>
          </a:p>
        </p:txBody>
      </p:sp>
      <p:sp>
        <p:nvSpPr>
          <p:cNvPr id="12290" name="AutoShape 2"/>
          <p:cNvSpPr>
            <a:spLocks noChangeArrowheads="1"/>
          </p:cNvSpPr>
          <p:nvPr/>
        </p:nvSpPr>
        <p:spPr bwMode="auto">
          <a:xfrm>
            <a:off x="2555875" y="1844675"/>
            <a:ext cx="3889375" cy="1871663"/>
          </a:xfrm>
          <a:prstGeom prst="roundRect">
            <a:avLst>
              <a:gd name="adj" fmla="val 16667"/>
            </a:avLst>
          </a:prstGeom>
          <a:gradFill rotWithShape="1">
            <a:gsLst>
              <a:gs pos="0">
                <a:srgbClr val="566869"/>
              </a:gs>
              <a:gs pos="50000">
                <a:schemeClr val="tx1">
                  <a:alpha val="83000"/>
                </a:schemeClr>
              </a:gs>
              <a:gs pos="100000">
                <a:srgbClr val="566869"/>
              </a:gs>
            </a:gsLst>
            <a:lin ang="2700000" scaled="1"/>
          </a:gradFill>
          <a:ln w="9525">
            <a:noFill/>
            <a:round/>
            <a:headEnd/>
            <a:tailEnd/>
          </a:ln>
          <a:effectLst/>
        </p:spPr>
        <p:txBody>
          <a:bodyPr wrap="none" anchor="ctr"/>
          <a:lstStyle/>
          <a:p>
            <a:endParaRPr lang="en-US"/>
          </a:p>
        </p:txBody>
      </p:sp>
      <p:sp>
        <p:nvSpPr>
          <p:cNvPr id="12294" name="Text Box 6"/>
          <p:cNvSpPr txBox="1">
            <a:spLocks noChangeArrowheads="1"/>
          </p:cNvSpPr>
          <p:nvPr/>
        </p:nvSpPr>
        <p:spPr bwMode="auto">
          <a:xfrm>
            <a:off x="1979613" y="333375"/>
            <a:ext cx="5183187" cy="457200"/>
          </a:xfrm>
          <a:prstGeom prst="rect">
            <a:avLst/>
          </a:prstGeom>
          <a:gradFill rotWithShape="1">
            <a:gsLst>
              <a:gs pos="0">
                <a:schemeClr val="bg2">
                  <a:gamma/>
                  <a:shade val="46275"/>
                  <a:invGamma/>
                </a:schemeClr>
              </a:gs>
              <a:gs pos="50000">
                <a:schemeClr val="bg2">
                  <a:alpha val="75000"/>
                </a:schemeClr>
              </a:gs>
              <a:gs pos="100000">
                <a:schemeClr val="bg2">
                  <a:gamma/>
                  <a:shade val="46275"/>
                  <a:invGamma/>
                </a:schemeClr>
              </a:gs>
            </a:gsLst>
            <a:lin ang="5400000" scaled="1"/>
          </a:gradFill>
          <a:ln w="9525">
            <a:noFill/>
            <a:miter lim="800000"/>
            <a:headEnd/>
            <a:tailEnd/>
          </a:ln>
          <a:effectLst>
            <a:outerShdw dist="107763" dir="2700000" algn="ctr" rotWithShape="0">
              <a:schemeClr val="bg1">
                <a:alpha val="50000"/>
              </a:schemeClr>
            </a:outerShdw>
          </a:effectLst>
        </p:spPr>
        <p:txBody>
          <a:bodyPr>
            <a:spAutoFit/>
          </a:bodyPr>
          <a:lstStyle/>
          <a:p>
            <a:pPr algn="ctr">
              <a:spcBef>
                <a:spcPct val="50000"/>
              </a:spcBef>
            </a:pPr>
            <a:r>
              <a:rPr lang="es-ES_tradnl" sz="2400">
                <a:solidFill>
                  <a:schemeClr val="bg1"/>
                </a:solidFill>
              </a:rPr>
              <a:t>Building more complex aliphatics</a:t>
            </a:r>
            <a:endParaRPr lang="en-US" sz="2400">
              <a:solidFill>
                <a:schemeClr val="bg1"/>
              </a:solidFill>
            </a:endParaRPr>
          </a:p>
        </p:txBody>
      </p:sp>
      <p:sp>
        <p:nvSpPr>
          <p:cNvPr id="12295" name="Line 7"/>
          <p:cNvSpPr>
            <a:spLocks noChangeShapeType="1"/>
          </p:cNvSpPr>
          <p:nvPr/>
        </p:nvSpPr>
        <p:spPr bwMode="auto">
          <a:xfrm flipV="1">
            <a:off x="2771775" y="2781300"/>
            <a:ext cx="360363" cy="215900"/>
          </a:xfrm>
          <a:prstGeom prst="line">
            <a:avLst/>
          </a:prstGeom>
          <a:noFill/>
          <a:ln w="9525">
            <a:solidFill>
              <a:srgbClr val="FFFF00"/>
            </a:solidFill>
            <a:round/>
            <a:headEnd/>
            <a:tailEnd/>
          </a:ln>
          <a:effectLst/>
        </p:spPr>
        <p:txBody>
          <a:bodyPr/>
          <a:lstStyle/>
          <a:p>
            <a:endParaRPr lang="en-US"/>
          </a:p>
        </p:txBody>
      </p:sp>
      <p:sp>
        <p:nvSpPr>
          <p:cNvPr id="12296" name="Line 8"/>
          <p:cNvSpPr>
            <a:spLocks noChangeShapeType="1"/>
          </p:cNvSpPr>
          <p:nvPr/>
        </p:nvSpPr>
        <p:spPr bwMode="auto">
          <a:xfrm>
            <a:off x="3132138" y="2781300"/>
            <a:ext cx="360362" cy="215900"/>
          </a:xfrm>
          <a:prstGeom prst="line">
            <a:avLst/>
          </a:prstGeom>
          <a:noFill/>
          <a:ln w="9525">
            <a:solidFill>
              <a:srgbClr val="FFFF00"/>
            </a:solidFill>
            <a:round/>
            <a:headEnd/>
            <a:tailEnd/>
          </a:ln>
          <a:effectLst/>
        </p:spPr>
        <p:txBody>
          <a:bodyPr/>
          <a:lstStyle/>
          <a:p>
            <a:endParaRPr lang="en-US"/>
          </a:p>
        </p:txBody>
      </p:sp>
      <p:sp>
        <p:nvSpPr>
          <p:cNvPr id="12297" name="Line 9"/>
          <p:cNvSpPr>
            <a:spLocks noChangeShapeType="1"/>
          </p:cNvSpPr>
          <p:nvPr/>
        </p:nvSpPr>
        <p:spPr bwMode="auto">
          <a:xfrm flipV="1">
            <a:off x="3490913" y="2781300"/>
            <a:ext cx="360362" cy="215900"/>
          </a:xfrm>
          <a:prstGeom prst="line">
            <a:avLst/>
          </a:prstGeom>
          <a:noFill/>
          <a:ln w="9525">
            <a:solidFill>
              <a:srgbClr val="FFFF00"/>
            </a:solidFill>
            <a:round/>
            <a:headEnd/>
            <a:tailEnd/>
          </a:ln>
          <a:effectLst/>
        </p:spPr>
        <p:txBody>
          <a:bodyPr/>
          <a:lstStyle/>
          <a:p>
            <a:endParaRPr lang="en-US"/>
          </a:p>
        </p:txBody>
      </p:sp>
      <p:sp>
        <p:nvSpPr>
          <p:cNvPr id="12298" name="Line 10"/>
          <p:cNvSpPr>
            <a:spLocks noChangeShapeType="1"/>
          </p:cNvSpPr>
          <p:nvPr/>
        </p:nvSpPr>
        <p:spPr bwMode="auto">
          <a:xfrm>
            <a:off x="3851275" y="2781300"/>
            <a:ext cx="360363" cy="215900"/>
          </a:xfrm>
          <a:prstGeom prst="line">
            <a:avLst/>
          </a:prstGeom>
          <a:noFill/>
          <a:ln w="9525">
            <a:solidFill>
              <a:srgbClr val="FFFF00"/>
            </a:solidFill>
            <a:round/>
            <a:headEnd/>
            <a:tailEnd/>
          </a:ln>
          <a:effectLst/>
        </p:spPr>
        <p:txBody>
          <a:bodyPr/>
          <a:lstStyle/>
          <a:p>
            <a:endParaRPr lang="en-US"/>
          </a:p>
        </p:txBody>
      </p:sp>
      <p:sp>
        <p:nvSpPr>
          <p:cNvPr id="12299" name="Line 11"/>
          <p:cNvSpPr>
            <a:spLocks noChangeShapeType="1"/>
          </p:cNvSpPr>
          <p:nvPr/>
        </p:nvSpPr>
        <p:spPr bwMode="auto">
          <a:xfrm flipV="1">
            <a:off x="4211638" y="2781300"/>
            <a:ext cx="360362" cy="215900"/>
          </a:xfrm>
          <a:prstGeom prst="line">
            <a:avLst/>
          </a:prstGeom>
          <a:noFill/>
          <a:ln w="9525">
            <a:solidFill>
              <a:srgbClr val="FFFF00"/>
            </a:solidFill>
            <a:round/>
            <a:headEnd/>
            <a:tailEnd/>
          </a:ln>
          <a:effectLst/>
        </p:spPr>
        <p:txBody>
          <a:bodyPr/>
          <a:lstStyle/>
          <a:p>
            <a:endParaRPr lang="en-US"/>
          </a:p>
        </p:txBody>
      </p:sp>
      <p:sp>
        <p:nvSpPr>
          <p:cNvPr id="12300" name="Line 12"/>
          <p:cNvSpPr>
            <a:spLocks noChangeShapeType="1"/>
          </p:cNvSpPr>
          <p:nvPr/>
        </p:nvSpPr>
        <p:spPr bwMode="auto">
          <a:xfrm>
            <a:off x="4572000" y="2781300"/>
            <a:ext cx="360363" cy="215900"/>
          </a:xfrm>
          <a:prstGeom prst="line">
            <a:avLst/>
          </a:prstGeom>
          <a:noFill/>
          <a:ln w="9525">
            <a:solidFill>
              <a:srgbClr val="FFFF00"/>
            </a:solidFill>
            <a:round/>
            <a:headEnd/>
            <a:tailEnd/>
          </a:ln>
          <a:effectLst/>
        </p:spPr>
        <p:txBody>
          <a:bodyPr/>
          <a:lstStyle/>
          <a:p>
            <a:endParaRPr lang="en-US"/>
          </a:p>
        </p:txBody>
      </p:sp>
      <p:sp>
        <p:nvSpPr>
          <p:cNvPr id="12301" name="Line 13"/>
          <p:cNvSpPr>
            <a:spLocks noChangeShapeType="1"/>
          </p:cNvSpPr>
          <p:nvPr/>
        </p:nvSpPr>
        <p:spPr bwMode="auto">
          <a:xfrm flipV="1">
            <a:off x="4932363" y="2781300"/>
            <a:ext cx="360362" cy="215900"/>
          </a:xfrm>
          <a:prstGeom prst="line">
            <a:avLst/>
          </a:prstGeom>
          <a:noFill/>
          <a:ln w="9525">
            <a:solidFill>
              <a:srgbClr val="FFFF00"/>
            </a:solidFill>
            <a:round/>
            <a:headEnd/>
            <a:tailEnd/>
          </a:ln>
          <a:effectLst/>
        </p:spPr>
        <p:txBody>
          <a:bodyPr/>
          <a:lstStyle/>
          <a:p>
            <a:endParaRPr lang="en-US"/>
          </a:p>
        </p:txBody>
      </p:sp>
      <p:sp>
        <p:nvSpPr>
          <p:cNvPr id="12302" name="Line 14"/>
          <p:cNvSpPr>
            <a:spLocks noChangeShapeType="1"/>
          </p:cNvSpPr>
          <p:nvPr/>
        </p:nvSpPr>
        <p:spPr bwMode="auto">
          <a:xfrm>
            <a:off x="5292725" y="2781300"/>
            <a:ext cx="360363" cy="215900"/>
          </a:xfrm>
          <a:prstGeom prst="line">
            <a:avLst/>
          </a:prstGeom>
          <a:noFill/>
          <a:ln w="9525">
            <a:solidFill>
              <a:srgbClr val="FFFF00"/>
            </a:solidFill>
            <a:round/>
            <a:headEnd/>
            <a:tailEnd/>
          </a:ln>
          <a:effectLst/>
        </p:spPr>
        <p:txBody>
          <a:bodyPr/>
          <a:lstStyle/>
          <a:p>
            <a:endParaRPr lang="en-US"/>
          </a:p>
        </p:txBody>
      </p:sp>
      <p:sp>
        <p:nvSpPr>
          <p:cNvPr id="12303" name="Line 15"/>
          <p:cNvSpPr>
            <a:spLocks noChangeShapeType="1"/>
          </p:cNvSpPr>
          <p:nvPr/>
        </p:nvSpPr>
        <p:spPr bwMode="auto">
          <a:xfrm>
            <a:off x="3563938" y="2492375"/>
            <a:ext cx="287337" cy="288925"/>
          </a:xfrm>
          <a:prstGeom prst="line">
            <a:avLst/>
          </a:prstGeom>
          <a:noFill/>
          <a:ln w="9525">
            <a:solidFill>
              <a:srgbClr val="FFFF00"/>
            </a:solidFill>
            <a:round/>
            <a:headEnd/>
            <a:tailEnd/>
          </a:ln>
          <a:effectLst/>
        </p:spPr>
        <p:txBody>
          <a:bodyPr/>
          <a:lstStyle/>
          <a:p>
            <a:endParaRPr lang="en-US"/>
          </a:p>
        </p:txBody>
      </p:sp>
      <p:sp>
        <p:nvSpPr>
          <p:cNvPr id="12304" name="Line 16"/>
          <p:cNvSpPr>
            <a:spLocks noChangeShapeType="1"/>
          </p:cNvSpPr>
          <p:nvPr/>
        </p:nvSpPr>
        <p:spPr bwMode="auto">
          <a:xfrm flipV="1">
            <a:off x="3851275" y="2492375"/>
            <a:ext cx="360363" cy="288925"/>
          </a:xfrm>
          <a:prstGeom prst="line">
            <a:avLst/>
          </a:prstGeom>
          <a:noFill/>
          <a:ln w="9525">
            <a:solidFill>
              <a:srgbClr val="FFFF00"/>
            </a:solidFill>
            <a:round/>
            <a:headEnd/>
            <a:tailEnd/>
          </a:ln>
          <a:effectLst/>
        </p:spPr>
        <p:txBody>
          <a:bodyPr/>
          <a:lstStyle/>
          <a:p>
            <a:endParaRPr lang="en-US"/>
          </a:p>
        </p:txBody>
      </p:sp>
      <p:sp>
        <p:nvSpPr>
          <p:cNvPr id="12305" name="Line 17"/>
          <p:cNvSpPr>
            <a:spLocks noChangeShapeType="1"/>
          </p:cNvSpPr>
          <p:nvPr/>
        </p:nvSpPr>
        <p:spPr bwMode="auto">
          <a:xfrm flipV="1">
            <a:off x="4932363" y="2997200"/>
            <a:ext cx="0" cy="360363"/>
          </a:xfrm>
          <a:prstGeom prst="line">
            <a:avLst/>
          </a:prstGeom>
          <a:noFill/>
          <a:ln w="9525">
            <a:solidFill>
              <a:srgbClr val="FFFF00"/>
            </a:solidFill>
            <a:round/>
            <a:headEnd/>
            <a:tailEnd/>
          </a:ln>
          <a:effectLst/>
        </p:spPr>
        <p:txBody>
          <a:bodyPr/>
          <a:lstStyle/>
          <a:p>
            <a:endParaRPr lang="en-US"/>
          </a:p>
        </p:txBody>
      </p:sp>
      <p:sp>
        <p:nvSpPr>
          <p:cNvPr id="12306" name="Line 18"/>
          <p:cNvSpPr>
            <a:spLocks noChangeShapeType="1"/>
          </p:cNvSpPr>
          <p:nvPr/>
        </p:nvSpPr>
        <p:spPr bwMode="auto">
          <a:xfrm flipV="1">
            <a:off x="4643438" y="3357563"/>
            <a:ext cx="288925" cy="215900"/>
          </a:xfrm>
          <a:prstGeom prst="line">
            <a:avLst/>
          </a:prstGeom>
          <a:noFill/>
          <a:ln w="9525">
            <a:solidFill>
              <a:srgbClr val="FFFF00"/>
            </a:solidFill>
            <a:round/>
            <a:headEnd/>
            <a:tailEnd/>
          </a:ln>
          <a:effectLst/>
        </p:spPr>
        <p:txBody>
          <a:bodyPr/>
          <a:lstStyle/>
          <a:p>
            <a:endParaRPr lang="en-US"/>
          </a:p>
        </p:txBody>
      </p:sp>
      <p:sp>
        <p:nvSpPr>
          <p:cNvPr id="12307" name="Line 19"/>
          <p:cNvSpPr>
            <a:spLocks noChangeShapeType="1"/>
          </p:cNvSpPr>
          <p:nvPr/>
        </p:nvSpPr>
        <p:spPr bwMode="auto">
          <a:xfrm flipV="1">
            <a:off x="5292725" y="2420938"/>
            <a:ext cx="0" cy="360362"/>
          </a:xfrm>
          <a:prstGeom prst="line">
            <a:avLst/>
          </a:prstGeom>
          <a:noFill/>
          <a:ln w="9525">
            <a:solidFill>
              <a:srgbClr val="FFFF00"/>
            </a:solidFill>
            <a:round/>
            <a:headEnd/>
            <a:tailEnd/>
          </a:ln>
          <a:effectLst/>
        </p:spPr>
        <p:txBody>
          <a:bodyPr/>
          <a:lstStyle/>
          <a:p>
            <a:endParaRPr lang="en-US"/>
          </a:p>
        </p:txBody>
      </p:sp>
      <p:sp>
        <p:nvSpPr>
          <p:cNvPr id="12308" name="Line 20"/>
          <p:cNvSpPr>
            <a:spLocks noChangeShapeType="1"/>
          </p:cNvSpPr>
          <p:nvPr/>
        </p:nvSpPr>
        <p:spPr bwMode="auto">
          <a:xfrm flipV="1">
            <a:off x="5435600" y="2205038"/>
            <a:ext cx="360363" cy="144462"/>
          </a:xfrm>
          <a:prstGeom prst="line">
            <a:avLst/>
          </a:prstGeom>
          <a:noFill/>
          <a:ln w="9525">
            <a:solidFill>
              <a:srgbClr val="FFFF00"/>
            </a:solidFill>
            <a:round/>
            <a:headEnd/>
            <a:tailEnd/>
          </a:ln>
          <a:effectLst/>
        </p:spPr>
        <p:txBody>
          <a:bodyPr/>
          <a:lstStyle/>
          <a:p>
            <a:endParaRPr lang="en-US"/>
          </a:p>
        </p:txBody>
      </p:sp>
      <p:sp>
        <p:nvSpPr>
          <p:cNvPr id="12309" name="Line 21"/>
          <p:cNvSpPr>
            <a:spLocks noChangeShapeType="1"/>
          </p:cNvSpPr>
          <p:nvPr/>
        </p:nvSpPr>
        <p:spPr bwMode="auto">
          <a:xfrm>
            <a:off x="4932363" y="2205038"/>
            <a:ext cx="287337" cy="144462"/>
          </a:xfrm>
          <a:prstGeom prst="line">
            <a:avLst/>
          </a:prstGeom>
          <a:noFill/>
          <a:ln w="9525">
            <a:solidFill>
              <a:srgbClr val="FFFF00"/>
            </a:solidFill>
            <a:round/>
            <a:headEnd/>
            <a:tailEnd/>
          </a:ln>
          <a:effectLst/>
        </p:spPr>
        <p:txBody>
          <a:bodyPr/>
          <a:lstStyle/>
          <a:p>
            <a:endParaRPr lang="en-US"/>
          </a:p>
        </p:txBody>
      </p:sp>
      <p:sp>
        <p:nvSpPr>
          <p:cNvPr id="12310" name="Text Box 22"/>
          <p:cNvSpPr txBox="1">
            <a:spLocks noChangeArrowheads="1"/>
          </p:cNvSpPr>
          <p:nvPr/>
        </p:nvSpPr>
        <p:spPr bwMode="auto">
          <a:xfrm>
            <a:off x="5148263" y="2181225"/>
            <a:ext cx="349250" cy="366713"/>
          </a:xfrm>
          <a:prstGeom prst="rect">
            <a:avLst/>
          </a:prstGeom>
          <a:noFill/>
          <a:ln w="9525">
            <a:noFill/>
            <a:miter lim="800000"/>
            <a:headEnd/>
            <a:tailEnd/>
          </a:ln>
          <a:effectLst/>
        </p:spPr>
        <p:txBody>
          <a:bodyPr wrap="none">
            <a:spAutoFit/>
          </a:bodyPr>
          <a:lstStyle/>
          <a:p>
            <a:r>
              <a:rPr lang="es-ES_tradnl">
                <a:solidFill>
                  <a:schemeClr val="accent1"/>
                </a:solidFill>
              </a:rPr>
              <a:t>N</a:t>
            </a:r>
            <a:endParaRPr lang="en-US">
              <a:solidFill>
                <a:schemeClr val="accent1"/>
              </a:solidFill>
            </a:endParaRPr>
          </a:p>
        </p:txBody>
      </p:sp>
      <p:sp>
        <p:nvSpPr>
          <p:cNvPr id="12311" name="Text Box 23"/>
          <p:cNvSpPr txBox="1">
            <a:spLocks noChangeArrowheads="1"/>
          </p:cNvSpPr>
          <p:nvPr/>
        </p:nvSpPr>
        <p:spPr bwMode="auto">
          <a:xfrm>
            <a:off x="4643438" y="1989138"/>
            <a:ext cx="349250" cy="366712"/>
          </a:xfrm>
          <a:prstGeom prst="rect">
            <a:avLst/>
          </a:prstGeom>
          <a:noFill/>
          <a:ln w="9525">
            <a:noFill/>
            <a:miter lim="800000"/>
            <a:headEnd/>
            <a:tailEnd/>
          </a:ln>
          <a:effectLst/>
        </p:spPr>
        <p:txBody>
          <a:bodyPr wrap="none">
            <a:spAutoFit/>
          </a:bodyPr>
          <a:lstStyle/>
          <a:p>
            <a:r>
              <a:rPr lang="es-ES_tradnl">
                <a:solidFill>
                  <a:schemeClr val="bg1"/>
                </a:solidFill>
              </a:rPr>
              <a:t>H</a:t>
            </a:r>
            <a:endParaRPr lang="en-US">
              <a:solidFill>
                <a:schemeClr val="bg1"/>
              </a:solidFill>
            </a:endParaRPr>
          </a:p>
        </p:txBody>
      </p:sp>
      <p:sp>
        <p:nvSpPr>
          <p:cNvPr id="12312" name="Text Box 24"/>
          <p:cNvSpPr txBox="1">
            <a:spLocks noChangeArrowheads="1"/>
          </p:cNvSpPr>
          <p:nvPr/>
        </p:nvSpPr>
        <p:spPr bwMode="auto">
          <a:xfrm>
            <a:off x="4140200" y="2205038"/>
            <a:ext cx="863600" cy="366712"/>
          </a:xfrm>
          <a:prstGeom prst="rect">
            <a:avLst/>
          </a:prstGeom>
          <a:noFill/>
          <a:ln w="9525">
            <a:noFill/>
            <a:miter lim="800000"/>
            <a:headEnd/>
            <a:tailEnd/>
          </a:ln>
          <a:effectLst/>
        </p:spPr>
        <p:txBody>
          <a:bodyPr>
            <a:spAutoFit/>
          </a:bodyPr>
          <a:lstStyle/>
          <a:p>
            <a:r>
              <a:rPr lang="es-ES_tradnl">
                <a:solidFill>
                  <a:schemeClr val="accent1"/>
                </a:solidFill>
              </a:rPr>
              <a:t>NH</a:t>
            </a:r>
            <a:r>
              <a:rPr lang="es-ES_tradnl" baseline="-25000">
                <a:solidFill>
                  <a:schemeClr val="accent1"/>
                </a:solidFill>
              </a:rPr>
              <a:t>2</a:t>
            </a:r>
            <a:endParaRPr lang="en-US" baseline="-25000">
              <a:solidFill>
                <a:schemeClr val="accent1"/>
              </a:solidFill>
            </a:endParaRPr>
          </a:p>
        </p:txBody>
      </p:sp>
      <p:sp>
        <p:nvSpPr>
          <p:cNvPr id="12313" name="Text Box 25"/>
          <p:cNvSpPr txBox="1">
            <a:spLocks noChangeArrowheads="1"/>
          </p:cNvSpPr>
          <p:nvPr/>
        </p:nvSpPr>
        <p:spPr bwMode="auto">
          <a:xfrm>
            <a:off x="5724525" y="1916113"/>
            <a:ext cx="647700" cy="366712"/>
          </a:xfrm>
          <a:prstGeom prst="rect">
            <a:avLst/>
          </a:prstGeom>
          <a:noFill/>
          <a:ln w="9525">
            <a:noFill/>
            <a:miter lim="800000"/>
            <a:headEnd/>
            <a:tailEnd/>
          </a:ln>
          <a:effectLst/>
        </p:spPr>
        <p:txBody>
          <a:bodyPr>
            <a:spAutoFit/>
          </a:bodyPr>
          <a:lstStyle/>
          <a:p>
            <a:r>
              <a:rPr lang="es-ES_tradnl">
                <a:solidFill>
                  <a:srgbClr val="FFFF00"/>
                </a:solidFill>
              </a:rPr>
              <a:t>CH</a:t>
            </a:r>
            <a:r>
              <a:rPr lang="es-ES_tradnl" baseline="-25000">
                <a:solidFill>
                  <a:srgbClr val="FFFF00"/>
                </a:solidFill>
              </a:rPr>
              <a:t>3</a:t>
            </a:r>
            <a:endParaRPr lang="en-US" baseline="-25000">
              <a:solidFill>
                <a:srgbClr val="FFFF00"/>
              </a:solidFill>
            </a:endParaRPr>
          </a:p>
        </p:txBody>
      </p:sp>
      <p:sp>
        <p:nvSpPr>
          <p:cNvPr id="12314" name="Rectangle 26"/>
          <p:cNvSpPr>
            <a:spLocks noChangeArrowheads="1"/>
          </p:cNvSpPr>
          <p:nvPr/>
        </p:nvSpPr>
        <p:spPr bwMode="auto">
          <a:xfrm>
            <a:off x="250825" y="3933825"/>
            <a:ext cx="8642350" cy="71438"/>
          </a:xfrm>
          <a:prstGeom prst="rect">
            <a:avLst/>
          </a:prstGeom>
          <a:gradFill rotWithShape="1">
            <a:gsLst>
              <a:gs pos="0">
                <a:srgbClr val="808080">
                  <a:alpha val="0"/>
                </a:srgbClr>
              </a:gs>
              <a:gs pos="50000">
                <a:schemeClr val="accent1"/>
              </a:gs>
              <a:gs pos="100000">
                <a:srgbClr val="808080">
                  <a:alpha val="0"/>
                </a:srgbClr>
              </a:gs>
            </a:gsLst>
            <a:lin ang="0" scaled="1"/>
          </a:gradFill>
          <a:ln w="9525">
            <a:noFill/>
            <a:miter lim="800000"/>
            <a:headEnd/>
            <a:tailEnd/>
          </a:ln>
          <a:effectLst/>
        </p:spPr>
        <p:txBody>
          <a:bodyPr wrap="none" anchor="ctr"/>
          <a:lstStyle/>
          <a:p>
            <a:endParaRPr lang="en-US"/>
          </a:p>
        </p:txBody>
      </p:sp>
      <p:sp>
        <p:nvSpPr>
          <p:cNvPr id="12315" name="Line 27"/>
          <p:cNvSpPr>
            <a:spLocks noChangeShapeType="1"/>
          </p:cNvSpPr>
          <p:nvPr/>
        </p:nvSpPr>
        <p:spPr bwMode="auto">
          <a:xfrm flipV="1">
            <a:off x="3421063" y="5589588"/>
            <a:ext cx="360362" cy="215900"/>
          </a:xfrm>
          <a:prstGeom prst="line">
            <a:avLst/>
          </a:prstGeom>
          <a:noFill/>
          <a:ln w="9525">
            <a:solidFill>
              <a:srgbClr val="FFFF00"/>
            </a:solidFill>
            <a:round/>
            <a:headEnd/>
            <a:tailEnd/>
          </a:ln>
          <a:effectLst/>
        </p:spPr>
        <p:txBody>
          <a:bodyPr/>
          <a:lstStyle/>
          <a:p>
            <a:endParaRPr lang="en-US"/>
          </a:p>
        </p:txBody>
      </p:sp>
      <p:sp>
        <p:nvSpPr>
          <p:cNvPr id="12316" name="Line 28"/>
          <p:cNvSpPr>
            <a:spLocks noChangeShapeType="1"/>
          </p:cNvSpPr>
          <p:nvPr/>
        </p:nvSpPr>
        <p:spPr bwMode="auto">
          <a:xfrm>
            <a:off x="3781425" y="5589588"/>
            <a:ext cx="360363" cy="215900"/>
          </a:xfrm>
          <a:prstGeom prst="line">
            <a:avLst/>
          </a:prstGeom>
          <a:noFill/>
          <a:ln w="9525">
            <a:solidFill>
              <a:srgbClr val="FFFF00"/>
            </a:solidFill>
            <a:round/>
            <a:headEnd/>
            <a:tailEnd/>
          </a:ln>
          <a:effectLst/>
        </p:spPr>
        <p:txBody>
          <a:bodyPr/>
          <a:lstStyle/>
          <a:p>
            <a:endParaRPr lang="en-US"/>
          </a:p>
        </p:txBody>
      </p:sp>
      <p:sp>
        <p:nvSpPr>
          <p:cNvPr id="12317" name="Line 29"/>
          <p:cNvSpPr>
            <a:spLocks noChangeShapeType="1"/>
          </p:cNvSpPr>
          <p:nvPr/>
        </p:nvSpPr>
        <p:spPr bwMode="auto">
          <a:xfrm flipV="1">
            <a:off x="4140200" y="5589588"/>
            <a:ext cx="360363" cy="215900"/>
          </a:xfrm>
          <a:prstGeom prst="line">
            <a:avLst/>
          </a:prstGeom>
          <a:noFill/>
          <a:ln w="9525">
            <a:solidFill>
              <a:srgbClr val="FFFF00"/>
            </a:solidFill>
            <a:round/>
            <a:headEnd/>
            <a:tailEnd/>
          </a:ln>
          <a:effectLst/>
        </p:spPr>
        <p:txBody>
          <a:bodyPr/>
          <a:lstStyle/>
          <a:p>
            <a:endParaRPr lang="en-US"/>
          </a:p>
        </p:txBody>
      </p:sp>
      <p:sp>
        <p:nvSpPr>
          <p:cNvPr id="12318" name="Line 30"/>
          <p:cNvSpPr>
            <a:spLocks noChangeShapeType="1"/>
          </p:cNvSpPr>
          <p:nvPr/>
        </p:nvSpPr>
        <p:spPr bwMode="auto">
          <a:xfrm>
            <a:off x="4500563" y="5589588"/>
            <a:ext cx="215900" cy="144462"/>
          </a:xfrm>
          <a:prstGeom prst="line">
            <a:avLst/>
          </a:prstGeom>
          <a:noFill/>
          <a:ln w="9525">
            <a:solidFill>
              <a:srgbClr val="FFFF00"/>
            </a:solidFill>
            <a:round/>
            <a:headEnd/>
            <a:tailEnd/>
          </a:ln>
          <a:effectLst/>
        </p:spPr>
        <p:txBody>
          <a:bodyPr/>
          <a:lstStyle/>
          <a:p>
            <a:endParaRPr lang="en-US"/>
          </a:p>
        </p:txBody>
      </p:sp>
      <p:sp>
        <p:nvSpPr>
          <p:cNvPr id="12319" name="Line 31"/>
          <p:cNvSpPr>
            <a:spLocks noChangeShapeType="1"/>
          </p:cNvSpPr>
          <p:nvPr/>
        </p:nvSpPr>
        <p:spPr bwMode="auto">
          <a:xfrm flipV="1">
            <a:off x="4932363" y="5589588"/>
            <a:ext cx="288925" cy="144462"/>
          </a:xfrm>
          <a:prstGeom prst="line">
            <a:avLst/>
          </a:prstGeom>
          <a:noFill/>
          <a:ln w="9525">
            <a:solidFill>
              <a:srgbClr val="FFFF00"/>
            </a:solidFill>
            <a:round/>
            <a:headEnd/>
            <a:tailEnd/>
          </a:ln>
          <a:effectLst/>
        </p:spPr>
        <p:txBody>
          <a:bodyPr/>
          <a:lstStyle/>
          <a:p>
            <a:endParaRPr lang="en-US"/>
          </a:p>
        </p:txBody>
      </p:sp>
      <p:sp>
        <p:nvSpPr>
          <p:cNvPr id="12320" name="Line 32"/>
          <p:cNvSpPr>
            <a:spLocks noChangeShapeType="1"/>
          </p:cNvSpPr>
          <p:nvPr/>
        </p:nvSpPr>
        <p:spPr bwMode="auto">
          <a:xfrm>
            <a:off x="5221288" y="5589588"/>
            <a:ext cx="360362" cy="215900"/>
          </a:xfrm>
          <a:prstGeom prst="line">
            <a:avLst/>
          </a:prstGeom>
          <a:noFill/>
          <a:ln w="9525">
            <a:solidFill>
              <a:srgbClr val="FFFF00"/>
            </a:solidFill>
            <a:round/>
            <a:headEnd/>
            <a:tailEnd/>
          </a:ln>
          <a:effectLst/>
        </p:spPr>
        <p:txBody>
          <a:bodyPr/>
          <a:lstStyle/>
          <a:p>
            <a:endParaRPr lang="en-US"/>
          </a:p>
        </p:txBody>
      </p:sp>
      <p:sp>
        <p:nvSpPr>
          <p:cNvPr id="12321" name="Line 33"/>
          <p:cNvSpPr>
            <a:spLocks noChangeShapeType="1"/>
          </p:cNvSpPr>
          <p:nvPr/>
        </p:nvSpPr>
        <p:spPr bwMode="auto">
          <a:xfrm flipV="1">
            <a:off x="4500563" y="5229225"/>
            <a:ext cx="0" cy="360363"/>
          </a:xfrm>
          <a:prstGeom prst="line">
            <a:avLst/>
          </a:prstGeom>
          <a:noFill/>
          <a:ln w="9525">
            <a:solidFill>
              <a:srgbClr val="FFFF00"/>
            </a:solidFill>
            <a:round/>
            <a:headEnd/>
            <a:tailEnd/>
          </a:ln>
          <a:effectLst/>
        </p:spPr>
        <p:txBody>
          <a:bodyPr/>
          <a:lstStyle/>
          <a:p>
            <a:endParaRPr lang="en-US"/>
          </a:p>
        </p:txBody>
      </p:sp>
      <p:sp>
        <p:nvSpPr>
          <p:cNvPr id="12322" name="Line 34"/>
          <p:cNvSpPr>
            <a:spLocks noChangeShapeType="1"/>
          </p:cNvSpPr>
          <p:nvPr/>
        </p:nvSpPr>
        <p:spPr bwMode="auto">
          <a:xfrm flipV="1">
            <a:off x="4140200" y="5805488"/>
            <a:ext cx="0" cy="360362"/>
          </a:xfrm>
          <a:prstGeom prst="line">
            <a:avLst/>
          </a:prstGeom>
          <a:noFill/>
          <a:ln w="9525">
            <a:solidFill>
              <a:srgbClr val="FFFF00"/>
            </a:solidFill>
            <a:round/>
            <a:headEnd/>
            <a:tailEnd/>
          </a:ln>
          <a:effectLst/>
        </p:spPr>
        <p:txBody>
          <a:bodyPr/>
          <a:lstStyle/>
          <a:p>
            <a:endParaRPr lang="en-US"/>
          </a:p>
        </p:txBody>
      </p:sp>
      <p:sp>
        <p:nvSpPr>
          <p:cNvPr id="12323" name="Line 35"/>
          <p:cNvSpPr>
            <a:spLocks noChangeShapeType="1"/>
          </p:cNvSpPr>
          <p:nvPr/>
        </p:nvSpPr>
        <p:spPr bwMode="auto">
          <a:xfrm flipV="1">
            <a:off x="3421063" y="5805488"/>
            <a:ext cx="0" cy="360362"/>
          </a:xfrm>
          <a:prstGeom prst="line">
            <a:avLst/>
          </a:prstGeom>
          <a:noFill/>
          <a:ln w="9525">
            <a:solidFill>
              <a:srgbClr val="FFFF00"/>
            </a:solidFill>
            <a:round/>
            <a:headEnd/>
            <a:tailEnd/>
          </a:ln>
          <a:effectLst/>
        </p:spPr>
        <p:txBody>
          <a:bodyPr/>
          <a:lstStyle/>
          <a:p>
            <a:endParaRPr lang="en-US"/>
          </a:p>
        </p:txBody>
      </p:sp>
      <p:sp>
        <p:nvSpPr>
          <p:cNvPr id="12324" name="Line 36"/>
          <p:cNvSpPr>
            <a:spLocks noChangeShapeType="1"/>
          </p:cNvSpPr>
          <p:nvPr/>
        </p:nvSpPr>
        <p:spPr bwMode="auto">
          <a:xfrm>
            <a:off x="3060700" y="5589588"/>
            <a:ext cx="360363" cy="215900"/>
          </a:xfrm>
          <a:prstGeom prst="line">
            <a:avLst/>
          </a:prstGeom>
          <a:noFill/>
          <a:ln w="9525">
            <a:solidFill>
              <a:srgbClr val="FFFF00"/>
            </a:solidFill>
            <a:round/>
            <a:headEnd/>
            <a:tailEnd/>
          </a:ln>
          <a:effectLst/>
        </p:spPr>
        <p:txBody>
          <a:bodyPr/>
          <a:lstStyle/>
          <a:p>
            <a:endParaRPr lang="en-US"/>
          </a:p>
        </p:txBody>
      </p:sp>
      <p:sp>
        <p:nvSpPr>
          <p:cNvPr id="12325" name="Line 37"/>
          <p:cNvSpPr>
            <a:spLocks noChangeShapeType="1"/>
          </p:cNvSpPr>
          <p:nvPr/>
        </p:nvSpPr>
        <p:spPr bwMode="auto">
          <a:xfrm flipV="1">
            <a:off x="3060700" y="5805488"/>
            <a:ext cx="360363" cy="144462"/>
          </a:xfrm>
          <a:prstGeom prst="line">
            <a:avLst/>
          </a:prstGeom>
          <a:noFill/>
          <a:ln w="9525">
            <a:solidFill>
              <a:srgbClr val="FFFF00"/>
            </a:solidFill>
            <a:round/>
            <a:headEnd/>
            <a:tailEnd/>
          </a:ln>
          <a:effectLst/>
        </p:spPr>
        <p:txBody>
          <a:bodyPr/>
          <a:lstStyle/>
          <a:p>
            <a:endParaRPr lang="en-US"/>
          </a:p>
        </p:txBody>
      </p:sp>
      <p:sp>
        <p:nvSpPr>
          <p:cNvPr id="12326" name="Line 38"/>
          <p:cNvSpPr>
            <a:spLocks noChangeShapeType="1"/>
          </p:cNvSpPr>
          <p:nvPr/>
        </p:nvSpPr>
        <p:spPr bwMode="auto">
          <a:xfrm flipV="1">
            <a:off x="5581650" y="5805488"/>
            <a:ext cx="0" cy="360362"/>
          </a:xfrm>
          <a:prstGeom prst="line">
            <a:avLst/>
          </a:prstGeom>
          <a:noFill/>
          <a:ln w="9525">
            <a:solidFill>
              <a:srgbClr val="FFFF00"/>
            </a:solidFill>
            <a:round/>
            <a:headEnd/>
            <a:tailEnd/>
          </a:ln>
          <a:effectLst/>
        </p:spPr>
        <p:txBody>
          <a:bodyPr/>
          <a:lstStyle/>
          <a:p>
            <a:endParaRPr lang="en-US"/>
          </a:p>
        </p:txBody>
      </p:sp>
      <p:sp>
        <p:nvSpPr>
          <p:cNvPr id="12327" name="Line 39"/>
          <p:cNvSpPr>
            <a:spLocks noChangeShapeType="1"/>
          </p:cNvSpPr>
          <p:nvPr/>
        </p:nvSpPr>
        <p:spPr bwMode="auto">
          <a:xfrm flipV="1">
            <a:off x="5581650" y="5589588"/>
            <a:ext cx="360363" cy="215900"/>
          </a:xfrm>
          <a:prstGeom prst="line">
            <a:avLst/>
          </a:prstGeom>
          <a:noFill/>
          <a:ln w="9525">
            <a:solidFill>
              <a:srgbClr val="FFFF00"/>
            </a:solidFill>
            <a:round/>
            <a:headEnd/>
            <a:tailEnd/>
          </a:ln>
          <a:effectLst/>
        </p:spPr>
        <p:txBody>
          <a:bodyPr/>
          <a:lstStyle/>
          <a:p>
            <a:endParaRPr lang="en-US"/>
          </a:p>
        </p:txBody>
      </p:sp>
      <p:sp>
        <p:nvSpPr>
          <p:cNvPr id="12328" name="Text Box 40"/>
          <p:cNvSpPr txBox="1">
            <a:spLocks noChangeArrowheads="1"/>
          </p:cNvSpPr>
          <p:nvPr/>
        </p:nvSpPr>
        <p:spPr bwMode="auto">
          <a:xfrm>
            <a:off x="3924300" y="6092825"/>
            <a:ext cx="647700" cy="366713"/>
          </a:xfrm>
          <a:prstGeom prst="rect">
            <a:avLst/>
          </a:prstGeom>
          <a:noFill/>
          <a:ln w="9525">
            <a:noFill/>
            <a:miter lim="800000"/>
            <a:headEnd/>
            <a:tailEnd/>
          </a:ln>
          <a:effectLst/>
        </p:spPr>
        <p:txBody>
          <a:bodyPr>
            <a:spAutoFit/>
          </a:bodyPr>
          <a:lstStyle/>
          <a:p>
            <a:r>
              <a:rPr lang="es-ES_tradnl">
                <a:solidFill>
                  <a:schemeClr val="accent1"/>
                </a:solidFill>
              </a:rPr>
              <a:t>OH</a:t>
            </a:r>
            <a:endParaRPr lang="en-US">
              <a:solidFill>
                <a:schemeClr val="accent1"/>
              </a:solidFill>
            </a:endParaRPr>
          </a:p>
        </p:txBody>
      </p:sp>
      <p:sp>
        <p:nvSpPr>
          <p:cNvPr id="12329" name="Text Box 41"/>
          <p:cNvSpPr txBox="1">
            <a:spLocks noChangeArrowheads="1"/>
          </p:cNvSpPr>
          <p:nvPr/>
        </p:nvSpPr>
        <p:spPr bwMode="auto">
          <a:xfrm>
            <a:off x="4356100" y="4941888"/>
            <a:ext cx="936625" cy="366712"/>
          </a:xfrm>
          <a:prstGeom prst="rect">
            <a:avLst/>
          </a:prstGeom>
          <a:noFill/>
          <a:ln w="9525">
            <a:noFill/>
            <a:miter lim="800000"/>
            <a:headEnd/>
            <a:tailEnd/>
          </a:ln>
          <a:effectLst/>
        </p:spPr>
        <p:txBody>
          <a:bodyPr>
            <a:spAutoFit/>
          </a:bodyPr>
          <a:lstStyle/>
          <a:p>
            <a:r>
              <a:rPr lang="es-ES_tradnl">
                <a:solidFill>
                  <a:schemeClr val="accent1"/>
                </a:solidFill>
              </a:rPr>
              <a:t>COOH</a:t>
            </a:r>
            <a:endParaRPr lang="en-US">
              <a:solidFill>
                <a:schemeClr val="accent1"/>
              </a:solidFill>
            </a:endParaRPr>
          </a:p>
        </p:txBody>
      </p:sp>
      <p:sp>
        <p:nvSpPr>
          <p:cNvPr id="12330" name="Text Box 42"/>
          <p:cNvSpPr txBox="1">
            <a:spLocks noChangeArrowheads="1"/>
          </p:cNvSpPr>
          <p:nvPr/>
        </p:nvSpPr>
        <p:spPr bwMode="auto">
          <a:xfrm>
            <a:off x="4645025" y="5589588"/>
            <a:ext cx="336550" cy="366712"/>
          </a:xfrm>
          <a:prstGeom prst="rect">
            <a:avLst/>
          </a:prstGeom>
          <a:noFill/>
          <a:ln w="9525">
            <a:noFill/>
            <a:miter lim="800000"/>
            <a:headEnd/>
            <a:tailEnd/>
          </a:ln>
          <a:effectLst/>
        </p:spPr>
        <p:txBody>
          <a:bodyPr wrap="none">
            <a:spAutoFit/>
          </a:bodyPr>
          <a:lstStyle/>
          <a:p>
            <a:r>
              <a:rPr lang="es-ES_tradnl">
                <a:solidFill>
                  <a:schemeClr val="accent1"/>
                </a:solidFill>
              </a:rPr>
              <a:t>S</a:t>
            </a:r>
            <a:endParaRPr lang="en-US">
              <a:solidFill>
                <a:schemeClr val="accent1"/>
              </a:solidFill>
            </a:endParaRPr>
          </a:p>
        </p:txBody>
      </p:sp>
      <p:graphicFrame>
        <p:nvGraphicFramePr>
          <p:cNvPr id="12331" name="Object 43"/>
          <p:cNvGraphicFramePr>
            <a:graphicFrameLocks noChangeAspect="1"/>
          </p:cNvGraphicFramePr>
          <p:nvPr/>
        </p:nvGraphicFramePr>
        <p:xfrm>
          <a:off x="1042988" y="1412875"/>
          <a:ext cx="6480175" cy="319088"/>
        </p:xfrm>
        <a:graphic>
          <a:graphicData uri="http://schemas.openxmlformats.org/presentationml/2006/ole">
            <p:oleObj spid="_x0000_s12331" name="Document" r:id="rId3" imgW="4057560" imgH="200160" progId="ChemWindow.Document">
              <p:embed/>
            </p:oleObj>
          </a:graphicData>
        </a:graphic>
      </p:graphicFrame>
      <p:sp>
        <p:nvSpPr>
          <p:cNvPr id="12333" name="Text Box 45"/>
          <p:cNvSpPr txBox="1">
            <a:spLocks noChangeArrowheads="1"/>
          </p:cNvSpPr>
          <p:nvPr/>
        </p:nvSpPr>
        <p:spPr bwMode="auto">
          <a:xfrm>
            <a:off x="323850" y="1989138"/>
            <a:ext cx="1273175" cy="376237"/>
          </a:xfrm>
          <a:prstGeom prst="rect">
            <a:avLst/>
          </a:prstGeom>
          <a:noFill/>
          <a:ln w="9525">
            <a:solidFill>
              <a:srgbClr val="66FF99"/>
            </a:solidFill>
            <a:miter lim="800000"/>
            <a:headEnd/>
            <a:tailEnd/>
          </a:ln>
          <a:effectLst/>
        </p:spPr>
        <p:txBody>
          <a:bodyPr wrap="none">
            <a:spAutoFit/>
          </a:bodyPr>
          <a:lstStyle/>
          <a:p>
            <a:r>
              <a:rPr lang="es-ES_tradnl">
                <a:solidFill>
                  <a:schemeClr val="accent1"/>
                </a:solidFill>
              </a:rPr>
              <a:t>Example 1</a:t>
            </a:r>
            <a:endParaRPr lang="en-US">
              <a:solidFill>
                <a:schemeClr val="accent1"/>
              </a:solidFill>
            </a:endParaRPr>
          </a:p>
        </p:txBody>
      </p:sp>
      <p:sp>
        <p:nvSpPr>
          <p:cNvPr id="12334" name="Text Box 46"/>
          <p:cNvSpPr txBox="1">
            <a:spLocks noChangeArrowheads="1"/>
          </p:cNvSpPr>
          <p:nvPr/>
        </p:nvSpPr>
        <p:spPr bwMode="auto">
          <a:xfrm>
            <a:off x="323850" y="4724400"/>
            <a:ext cx="1273175" cy="376238"/>
          </a:xfrm>
          <a:prstGeom prst="rect">
            <a:avLst/>
          </a:prstGeom>
          <a:solidFill>
            <a:srgbClr val="5F5F5F"/>
          </a:solidFill>
          <a:ln w="9525">
            <a:solidFill>
              <a:srgbClr val="66FF99"/>
            </a:solidFill>
            <a:miter lim="800000"/>
            <a:headEnd/>
            <a:tailEnd/>
          </a:ln>
          <a:effectLst/>
        </p:spPr>
        <p:txBody>
          <a:bodyPr wrap="none">
            <a:spAutoFit/>
          </a:bodyPr>
          <a:lstStyle/>
          <a:p>
            <a:r>
              <a:rPr lang="es-ES_tradnl">
                <a:solidFill>
                  <a:schemeClr val="accent1"/>
                </a:solidFill>
              </a:rPr>
              <a:t>Example 2</a:t>
            </a:r>
            <a:endParaRPr lang="en-US">
              <a:solidFill>
                <a:schemeClr val="accent1"/>
              </a:solidFill>
            </a:endParaRPr>
          </a:p>
        </p:txBody>
      </p:sp>
      <p:graphicFrame>
        <p:nvGraphicFramePr>
          <p:cNvPr id="12335" name="Object 47"/>
          <p:cNvGraphicFramePr>
            <a:graphicFrameLocks noChangeAspect="1"/>
          </p:cNvGraphicFramePr>
          <p:nvPr/>
        </p:nvGraphicFramePr>
        <p:xfrm>
          <a:off x="1042988" y="1412875"/>
          <a:ext cx="6480175" cy="319088"/>
        </p:xfrm>
        <a:graphic>
          <a:graphicData uri="http://schemas.openxmlformats.org/presentationml/2006/ole">
            <p:oleObj spid="_x0000_s12335" name="Document" r:id="rId4" imgW="4057560" imgH="200160" progId="ChemWindow.Document">
              <p:embed/>
            </p:oleObj>
          </a:graphicData>
        </a:graphic>
      </p:graphicFrame>
      <p:graphicFrame>
        <p:nvGraphicFramePr>
          <p:cNvPr id="12336" name="Object 48"/>
          <p:cNvGraphicFramePr>
            <a:graphicFrameLocks noChangeAspect="1"/>
          </p:cNvGraphicFramePr>
          <p:nvPr/>
        </p:nvGraphicFramePr>
        <p:xfrm>
          <a:off x="1763713" y="4221163"/>
          <a:ext cx="5400675" cy="338137"/>
        </p:xfrm>
        <a:graphic>
          <a:graphicData uri="http://schemas.openxmlformats.org/presentationml/2006/ole">
            <p:oleObj spid="_x0000_s12336" name="Document" r:id="rId5" imgW="3200400" imgH="200160" progId="ChemWindow.Document">
              <p:embed/>
            </p:oleObj>
          </a:graphicData>
        </a:graphic>
      </p:graphicFrame>
      <p:graphicFrame>
        <p:nvGraphicFramePr>
          <p:cNvPr id="12337" name="Object 49"/>
          <p:cNvGraphicFramePr>
            <a:graphicFrameLocks noChangeAspect="1"/>
          </p:cNvGraphicFramePr>
          <p:nvPr/>
        </p:nvGraphicFramePr>
        <p:xfrm>
          <a:off x="1763713" y="4221163"/>
          <a:ext cx="5400675" cy="328612"/>
        </p:xfrm>
        <a:graphic>
          <a:graphicData uri="http://schemas.openxmlformats.org/presentationml/2006/ole">
            <p:oleObj spid="_x0000_s12337" name="Document" r:id="rId6" imgW="3200400" imgH="200160" progId="ChemWindow.Document">
              <p:embed/>
            </p:oleObj>
          </a:graphicData>
        </a:graphic>
      </p:graphicFrame>
      <p:sp>
        <p:nvSpPr>
          <p:cNvPr id="12347" name="Line 59"/>
          <p:cNvSpPr>
            <a:spLocks noChangeShapeType="1"/>
          </p:cNvSpPr>
          <p:nvPr/>
        </p:nvSpPr>
        <p:spPr bwMode="auto">
          <a:xfrm flipH="1" flipV="1">
            <a:off x="3563938" y="1773238"/>
            <a:ext cx="647700" cy="431800"/>
          </a:xfrm>
          <a:prstGeom prst="line">
            <a:avLst/>
          </a:prstGeom>
          <a:noFill/>
          <a:ln w="9525">
            <a:solidFill>
              <a:schemeClr val="bg1"/>
            </a:solidFill>
            <a:round/>
            <a:headEnd/>
            <a:tailEnd type="triangle" w="med" len="med"/>
          </a:ln>
          <a:effectLst/>
        </p:spPr>
        <p:txBody>
          <a:bodyPr/>
          <a:lstStyle/>
          <a:p>
            <a:endParaRPr lang="en-US"/>
          </a:p>
        </p:txBody>
      </p:sp>
      <p:sp>
        <p:nvSpPr>
          <p:cNvPr id="12348" name="Line 60"/>
          <p:cNvSpPr>
            <a:spLocks noChangeShapeType="1"/>
          </p:cNvSpPr>
          <p:nvPr/>
        </p:nvSpPr>
        <p:spPr bwMode="auto">
          <a:xfrm flipV="1">
            <a:off x="5364163" y="1700213"/>
            <a:ext cx="936625" cy="433387"/>
          </a:xfrm>
          <a:prstGeom prst="line">
            <a:avLst/>
          </a:prstGeom>
          <a:noFill/>
          <a:ln w="9525">
            <a:solidFill>
              <a:schemeClr val="bg1"/>
            </a:solidFill>
            <a:round/>
            <a:headEnd/>
            <a:tailEnd type="triangle" w="med" len="med"/>
          </a:ln>
          <a:effectLst/>
        </p:spPr>
        <p:txBody>
          <a:bodyPr/>
          <a:lstStyle/>
          <a:p>
            <a:endParaRPr lang="en-US"/>
          </a:p>
        </p:txBody>
      </p:sp>
      <p:grpSp>
        <p:nvGrpSpPr>
          <p:cNvPr id="12349" name="Group 61"/>
          <p:cNvGrpSpPr>
            <a:grpSpLocks/>
          </p:cNvGrpSpPr>
          <p:nvPr/>
        </p:nvGrpSpPr>
        <p:grpSpPr bwMode="auto">
          <a:xfrm>
            <a:off x="2051050" y="4724400"/>
            <a:ext cx="1584325" cy="1657350"/>
            <a:chOff x="1292" y="2976"/>
            <a:chExt cx="998" cy="1044"/>
          </a:xfrm>
        </p:grpSpPr>
        <p:sp>
          <p:nvSpPr>
            <p:cNvPr id="12350" name="Oval 62"/>
            <p:cNvSpPr>
              <a:spLocks noChangeArrowheads="1"/>
            </p:cNvSpPr>
            <p:nvPr/>
          </p:nvSpPr>
          <p:spPr bwMode="auto">
            <a:xfrm>
              <a:off x="1701" y="3385"/>
              <a:ext cx="589" cy="635"/>
            </a:xfrm>
            <a:prstGeom prst="ellipse">
              <a:avLst/>
            </a:prstGeom>
            <a:noFill/>
            <a:ln w="9525">
              <a:solidFill>
                <a:schemeClr val="bg1"/>
              </a:solidFill>
              <a:round/>
              <a:headEnd/>
              <a:tailEnd/>
            </a:ln>
            <a:effectLst/>
          </p:spPr>
          <p:txBody>
            <a:bodyPr wrap="none" anchor="ctr"/>
            <a:lstStyle/>
            <a:p>
              <a:endParaRPr lang="en-US"/>
            </a:p>
          </p:txBody>
        </p:sp>
        <p:sp>
          <p:nvSpPr>
            <p:cNvPr id="12351" name="Freeform 63"/>
            <p:cNvSpPr>
              <a:spLocks/>
            </p:cNvSpPr>
            <p:nvPr/>
          </p:nvSpPr>
          <p:spPr bwMode="auto">
            <a:xfrm>
              <a:off x="1292" y="2976"/>
              <a:ext cx="408" cy="636"/>
            </a:xfrm>
            <a:custGeom>
              <a:avLst/>
              <a:gdLst/>
              <a:ahLst/>
              <a:cxnLst>
                <a:cxn ang="0">
                  <a:pos x="408" y="636"/>
                </a:cxn>
                <a:cxn ang="0">
                  <a:pos x="182" y="499"/>
                </a:cxn>
                <a:cxn ang="0">
                  <a:pos x="45" y="273"/>
                </a:cxn>
                <a:cxn ang="0">
                  <a:pos x="0" y="0"/>
                </a:cxn>
              </a:cxnLst>
              <a:rect l="0" t="0" r="r" b="b"/>
              <a:pathLst>
                <a:path w="408" h="636">
                  <a:moveTo>
                    <a:pt x="408" y="636"/>
                  </a:moveTo>
                  <a:cubicBezTo>
                    <a:pt x="325" y="597"/>
                    <a:pt x="242" y="559"/>
                    <a:pt x="182" y="499"/>
                  </a:cubicBezTo>
                  <a:cubicBezTo>
                    <a:pt x="122" y="439"/>
                    <a:pt x="75" y="356"/>
                    <a:pt x="45" y="273"/>
                  </a:cubicBezTo>
                  <a:cubicBezTo>
                    <a:pt x="15" y="190"/>
                    <a:pt x="7" y="45"/>
                    <a:pt x="0" y="0"/>
                  </a:cubicBezTo>
                </a:path>
              </a:pathLst>
            </a:custGeom>
            <a:noFill/>
            <a:ln w="9525">
              <a:solidFill>
                <a:schemeClr val="bg1"/>
              </a:solidFill>
              <a:round/>
              <a:headEnd type="none" w="med" len="med"/>
              <a:tailEnd type="triangle" w="med" len="med"/>
            </a:ln>
            <a:effectLst/>
          </p:spPr>
          <p:txBody>
            <a:bodyPr/>
            <a:lstStyle/>
            <a:p>
              <a:endParaRPr lang="en-US"/>
            </a:p>
          </p:txBody>
        </p:sp>
      </p:grpSp>
      <p:grpSp>
        <p:nvGrpSpPr>
          <p:cNvPr id="12352" name="Group 64"/>
          <p:cNvGrpSpPr>
            <a:grpSpLocks/>
          </p:cNvGrpSpPr>
          <p:nvPr/>
        </p:nvGrpSpPr>
        <p:grpSpPr bwMode="auto">
          <a:xfrm>
            <a:off x="5364163" y="4652963"/>
            <a:ext cx="1439862" cy="1728787"/>
            <a:chOff x="3379" y="2931"/>
            <a:chExt cx="907" cy="1089"/>
          </a:xfrm>
        </p:grpSpPr>
        <p:sp>
          <p:nvSpPr>
            <p:cNvPr id="12353" name="Oval 65"/>
            <p:cNvSpPr>
              <a:spLocks noChangeArrowheads="1"/>
            </p:cNvSpPr>
            <p:nvPr/>
          </p:nvSpPr>
          <p:spPr bwMode="auto">
            <a:xfrm>
              <a:off x="3379" y="3430"/>
              <a:ext cx="545" cy="590"/>
            </a:xfrm>
            <a:prstGeom prst="ellipse">
              <a:avLst/>
            </a:prstGeom>
            <a:noFill/>
            <a:ln w="9525">
              <a:solidFill>
                <a:schemeClr val="bg1"/>
              </a:solidFill>
              <a:round/>
              <a:headEnd/>
              <a:tailEnd/>
            </a:ln>
            <a:effectLst/>
          </p:spPr>
          <p:txBody>
            <a:bodyPr wrap="none" anchor="ctr"/>
            <a:lstStyle/>
            <a:p>
              <a:endParaRPr lang="en-US"/>
            </a:p>
          </p:txBody>
        </p:sp>
        <p:sp>
          <p:nvSpPr>
            <p:cNvPr id="12354" name="Freeform 66"/>
            <p:cNvSpPr>
              <a:spLocks/>
            </p:cNvSpPr>
            <p:nvPr/>
          </p:nvSpPr>
          <p:spPr bwMode="auto">
            <a:xfrm flipH="1">
              <a:off x="3878" y="2931"/>
              <a:ext cx="408" cy="636"/>
            </a:xfrm>
            <a:custGeom>
              <a:avLst/>
              <a:gdLst/>
              <a:ahLst/>
              <a:cxnLst>
                <a:cxn ang="0">
                  <a:pos x="408" y="636"/>
                </a:cxn>
                <a:cxn ang="0">
                  <a:pos x="182" y="499"/>
                </a:cxn>
                <a:cxn ang="0">
                  <a:pos x="45" y="273"/>
                </a:cxn>
                <a:cxn ang="0">
                  <a:pos x="0" y="0"/>
                </a:cxn>
              </a:cxnLst>
              <a:rect l="0" t="0" r="r" b="b"/>
              <a:pathLst>
                <a:path w="408" h="636">
                  <a:moveTo>
                    <a:pt x="408" y="636"/>
                  </a:moveTo>
                  <a:cubicBezTo>
                    <a:pt x="325" y="597"/>
                    <a:pt x="242" y="559"/>
                    <a:pt x="182" y="499"/>
                  </a:cubicBezTo>
                  <a:cubicBezTo>
                    <a:pt x="122" y="439"/>
                    <a:pt x="75" y="356"/>
                    <a:pt x="45" y="273"/>
                  </a:cubicBezTo>
                  <a:cubicBezTo>
                    <a:pt x="15" y="190"/>
                    <a:pt x="7" y="45"/>
                    <a:pt x="0" y="0"/>
                  </a:cubicBezTo>
                </a:path>
              </a:pathLst>
            </a:custGeom>
            <a:noFill/>
            <a:ln w="9525">
              <a:solidFill>
                <a:schemeClr val="bg1"/>
              </a:solidFill>
              <a:round/>
              <a:headEnd type="none" w="med" len="med"/>
              <a:tailEnd type="triangle" w="med" len="med"/>
            </a:ln>
            <a:effectLst/>
          </p:spPr>
          <p:txBody>
            <a:bodyPr/>
            <a:lstStyle/>
            <a:p>
              <a:endParaRPr lang="en-US"/>
            </a:p>
          </p:txBody>
        </p:sp>
      </p:grpSp>
      <p:grpSp>
        <p:nvGrpSpPr>
          <p:cNvPr id="12355" name="Group 67"/>
          <p:cNvGrpSpPr>
            <a:grpSpLocks/>
          </p:cNvGrpSpPr>
          <p:nvPr/>
        </p:nvGrpSpPr>
        <p:grpSpPr bwMode="auto">
          <a:xfrm>
            <a:off x="0" y="188913"/>
            <a:ext cx="1619250" cy="647700"/>
            <a:chOff x="0" y="119"/>
            <a:chExt cx="1020" cy="408"/>
          </a:xfrm>
        </p:grpSpPr>
        <p:grpSp>
          <p:nvGrpSpPr>
            <p:cNvPr id="12356" name="Group 68"/>
            <p:cNvGrpSpPr>
              <a:grpSpLocks/>
            </p:cNvGrpSpPr>
            <p:nvPr/>
          </p:nvGrpSpPr>
          <p:grpSpPr bwMode="auto">
            <a:xfrm>
              <a:off x="0" y="119"/>
              <a:ext cx="1020" cy="227"/>
              <a:chOff x="0" y="0"/>
              <a:chExt cx="1020" cy="227"/>
            </a:xfrm>
          </p:grpSpPr>
          <p:grpSp>
            <p:nvGrpSpPr>
              <p:cNvPr id="12357" name="Group 69"/>
              <p:cNvGrpSpPr>
                <a:grpSpLocks/>
              </p:cNvGrpSpPr>
              <p:nvPr/>
            </p:nvGrpSpPr>
            <p:grpSpPr bwMode="auto">
              <a:xfrm>
                <a:off x="0" y="0"/>
                <a:ext cx="1020" cy="227"/>
                <a:chOff x="3288" y="890"/>
                <a:chExt cx="1452" cy="202"/>
              </a:xfrm>
            </p:grpSpPr>
            <p:sp>
              <p:nvSpPr>
                <p:cNvPr id="12358" name="Oval 70"/>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2359" name="Oval 71"/>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2360" name="Oval 72"/>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2361" name="AutoShape 73"/>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2362" name="Text Box 74"/>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2363" name="Oval 75"/>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2364" name="AutoShape 76"/>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2365" name="Rectangle 77"/>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15</a:t>
            </a:r>
            <a:endParaRPr lang="en-US" b="1">
              <a:solidFill>
                <a:schemeClr val="bg1"/>
              </a:solidFill>
            </a:endParaRPr>
          </a:p>
        </p:txBody>
      </p:sp>
      <p:sp>
        <p:nvSpPr>
          <p:cNvPr id="12366" name="Line 78"/>
          <p:cNvSpPr>
            <a:spLocks noChangeShapeType="1"/>
          </p:cNvSpPr>
          <p:nvPr/>
        </p:nvSpPr>
        <p:spPr bwMode="auto">
          <a:xfrm flipV="1">
            <a:off x="4572000" y="4581525"/>
            <a:ext cx="144463" cy="360363"/>
          </a:xfrm>
          <a:prstGeom prst="line">
            <a:avLst/>
          </a:prstGeom>
          <a:noFill/>
          <a:ln w="19050">
            <a:solidFill>
              <a:schemeClr val="bg1"/>
            </a:solidFill>
            <a:round/>
            <a:headEnd/>
            <a:tailEnd type="triangle" w="med" len="med"/>
          </a:ln>
          <a:effectLst/>
        </p:spPr>
        <p:txBody>
          <a:bodyPr lIns="90000" tIns="46800" rIns="90000" bIns="46800" anchor="ctr"/>
          <a:lstStyle/>
          <a:p>
            <a:endParaRPr lang="en-US"/>
          </a:p>
        </p:txBody>
      </p:sp>
      <p:sp>
        <p:nvSpPr>
          <p:cNvPr id="12368" name="Freeform 80"/>
          <p:cNvSpPr>
            <a:spLocks/>
          </p:cNvSpPr>
          <p:nvPr/>
        </p:nvSpPr>
        <p:spPr bwMode="auto">
          <a:xfrm>
            <a:off x="4932363" y="4581525"/>
            <a:ext cx="503237" cy="1079500"/>
          </a:xfrm>
          <a:custGeom>
            <a:avLst/>
            <a:gdLst/>
            <a:ahLst/>
            <a:cxnLst>
              <a:cxn ang="0">
                <a:pos x="0" y="680"/>
              </a:cxn>
              <a:cxn ang="0">
                <a:pos x="136" y="499"/>
              </a:cxn>
              <a:cxn ang="0">
                <a:pos x="317" y="0"/>
              </a:cxn>
            </a:cxnLst>
            <a:rect l="0" t="0" r="r" b="b"/>
            <a:pathLst>
              <a:path w="317" h="680">
                <a:moveTo>
                  <a:pt x="0" y="680"/>
                </a:moveTo>
                <a:cubicBezTo>
                  <a:pt x="41" y="646"/>
                  <a:pt x="83" y="612"/>
                  <a:pt x="136" y="499"/>
                </a:cubicBezTo>
                <a:cubicBezTo>
                  <a:pt x="189" y="386"/>
                  <a:pt x="287" y="83"/>
                  <a:pt x="317" y="0"/>
                </a:cubicBezTo>
              </a:path>
            </a:pathLst>
          </a:custGeom>
          <a:noFill/>
          <a:ln w="19050" cap="flat" cmpd="sng">
            <a:solidFill>
              <a:schemeClr val="bg1"/>
            </a:solidFill>
            <a:prstDash val="solid"/>
            <a:round/>
            <a:headEnd type="none" w="med" len="med"/>
            <a:tailEnd type="triangle" w="med" len="med"/>
          </a:ln>
          <a:effectLst/>
        </p:spPr>
        <p:txBody>
          <a:bodyPr lIns="90000" tIns="46800" rIns="90000" bIns="46800" anchor="ctr"/>
          <a:lstStyle/>
          <a:p>
            <a:endParaRPr lang="en-US"/>
          </a:p>
        </p:txBody>
      </p:sp>
      <p:sp>
        <p:nvSpPr>
          <p:cNvPr id="12377" name="Freeform 89"/>
          <p:cNvSpPr>
            <a:spLocks/>
          </p:cNvSpPr>
          <p:nvPr/>
        </p:nvSpPr>
        <p:spPr bwMode="auto">
          <a:xfrm>
            <a:off x="3779838" y="4581525"/>
            <a:ext cx="287337" cy="1511300"/>
          </a:xfrm>
          <a:custGeom>
            <a:avLst/>
            <a:gdLst/>
            <a:ahLst/>
            <a:cxnLst>
              <a:cxn ang="0">
                <a:pos x="226" y="952"/>
              </a:cxn>
              <a:cxn ang="0">
                <a:pos x="45" y="544"/>
              </a:cxn>
              <a:cxn ang="0">
                <a:pos x="0" y="0"/>
              </a:cxn>
            </a:cxnLst>
            <a:rect l="0" t="0" r="r" b="b"/>
            <a:pathLst>
              <a:path w="226" h="952">
                <a:moveTo>
                  <a:pt x="226" y="952"/>
                </a:moveTo>
                <a:cubicBezTo>
                  <a:pt x="154" y="827"/>
                  <a:pt x="83" y="703"/>
                  <a:pt x="45" y="544"/>
                </a:cubicBezTo>
                <a:cubicBezTo>
                  <a:pt x="7" y="385"/>
                  <a:pt x="8" y="91"/>
                  <a:pt x="0" y="0"/>
                </a:cubicBezTo>
              </a:path>
            </a:pathLst>
          </a:custGeom>
          <a:noFill/>
          <a:ln w="19050" cap="flat" cmpd="sng">
            <a:solidFill>
              <a:schemeClr val="bg1"/>
            </a:solidFill>
            <a:prstDash val="solid"/>
            <a:round/>
            <a:headEnd type="none" w="med" len="med"/>
            <a:tailEnd type="triangle" w="med" len="med"/>
          </a:ln>
          <a:effectLst/>
        </p:spPr>
        <p:txBody>
          <a:bodyPr lIns="90000" tIns="46800" rIns="90000" bIns="46800" anchor="ctr"/>
          <a:lstStyle/>
          <a:p>
            <a:endParaRPr lang="en-US"/>
          </a:p>
        </p:txBody>
      </p:sp>
      <p:sp>
        <p:nvSpPr>
          <p:cNvPr id="12378" name="Line 90"/>
          <p:cNvSpPr>
            <a:spLocks noChangeShapeType="1"/>
          </p:cNvSpPr>
          <p:nvPr/>
        </p:nvSpPr>
        <p:spPr bwMode="auto">
          <a:xfrm>
            <a:off x="1547813" y="981075"/>
            <a:ext cx="6119812" cy="0"/>
          </a:xfrm>
          <a:prstGeom prst="line">
            <a:avLst/>
          </a:prstGeom>
          <a:noFill/>
          <a:ln w="28575">
            <a:solidFill>
              <a:srgbClr val="00FF99"/>
            </a:solidFill>
            <a:round/>
            <a:headEnd/>
            <a:tailEnd/>
          </a:ln>
          <a:effectLst/>
        </p:spPr>
        <p:txBody>
          <a:bodyPr lIns="90000" tIns="46800" rIns="90000" bIns="46800" anchor="ctr"/>
          <a:lstStyle/>
          <a:p>
            <a:endParaRPr lang="en-US"/>
          </a:p>
        </p:txBody>
      </p:sp>
      <p:grpSp>
        <p:nvGrpSpPr>
          <p:cNvPr id="12379" name="Group 91"/>
          <p:cNvGrpSpPr>
            <a:grpSpLocks/>
          </p:cNvGrpSpPr>
          <p:nvPr/>
        </p:nvGrpSpPr>
        <p:grpSpPr bwMode="auto">
          <a:xfrm>
            <a:off x="6732588" y="6308725"/>
            <a:ext cx="2087562" cy="360363"/>
            <a:chOff x="4241" y="3974"/>
            <a:chExt cx="1315" cy="227"/>
          </a:xfrm>
        </p:grpSpPr>
        <p:sp>
          <p:nvSpPr>
            <p:cNvPr id="12380" name="AutoShape 92">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2381" name="AutoShape 93">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2382" name="AutoShape 94">
              <a:hlinkClick r:id="rId7"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2383" name="AutoShape 95">
              <a:hlinkClick r:id="rId8"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2384" name="AutoShape 96">
              <a:hlinkClick r:id="rId9"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2385" name="AutoShape 97">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2386" name="Line 98"/>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331"/>
                                        </p:tgtEl>
                                        <p:attrNameLst>
                                          <p:attrName>style.visibility</p:attrName>
                                        </p:attrNameLst>
                                      </p:cBhvr>
                                      <p:to>
                                        <p:strVal val="visible"/>
                                      </p:to>
                                    </p:set>
                                    <p:animEffect transition="in" filter="fade">
                                      <p:cBhvr>
                                        <p:cTn id="7" dur="2000"/>
                                        <p:tgtEl>
                                          <p:spTgt spid="12331"/>
                                        </p:tgtEl>
                                      </p:cBhvr>
                                    </p:animEffect>
                                  </p:childTnLst>
                                </p:cTn>
                              </p:par>
                            </p:childTnLst>
                          </p:cTn>
                        </p:par>
                        <p:par>
                          <p:cTn id="8" fill="hold">
                            <p:stCondLst>
                              <p:cond delay="2000"/>
                            </p:stCondLst>
                            <p:childTnLst>
                              <p:par>
                                <p:cTn id="9" presetID="7" presetClass="entr" presetSubtype="8" fill="hold" grpId="0" nodeType="afterEffect">
                                  <p:stCondLst>
                                    <p:cond delay="0"/>
                                  </p:stCondLst>
                                  <p:childTnLst>
                                    <p:set>
                                      <p:cBhvr>
                                        <p:cTn id="10" dur="1" fill="hold">
                                          <p:stCondLst>
                                            <p:cond delay="0"/>
                                          </p:stCondLst>
                                        </p:cTn>
                                        <p:tgtEl>
                                          <p:spTgt spid="12333"/>
                                        </p:tgtEl>
                                        <p:attrNameLst>
                                          <p:attrName>style.visibility</p:attrName>
                                        </p:attrNameLst>
                                      </p:cBhvr>
                                      <p:to>
                                        <p:strVal val="visible"/>
                                      </p:to>
                                    </p:set>
                                    <p:anim calcmode="lin" valueType="num">
                                      <p:cBhvr additive="base">
                                        <p:cTn id="11" dur="1000" fill="hold"/>
                                        <p:tgtEl>
                                          <p:spTgt spid="12333"/>
                                        </p:tgtEl>
                                        <p:attrNameLst>
                                          <p:attrName>ppt_x</p:attrName>
                                        </p:attrNameLst>
                                      </p:cBhvr>
                                      <p:tavLst>
                                        <p:tav tm="0">
                                          <p:val>
                                            <p:strVal val="0-#ppt_w/2"/>
                                          </p:val>
                                        </p:tav>
                                        <p:tav tm="100000">
                                          <p:val>
                                            <p:strVal val="#ppt_x"/>
                                          </p:val>
                                        </p:tav>
                                      </p:tavLst>
                                    </p:anim>
                                    <p:anim calcmode="lin" valueType="num">
                                      <p:cBhvr additive="base">
                                        <p:cTn id="12" dur="1000" fill="hold"/>
                                        <p:tgtEl>
                                          <p:spTgt spid="12333"/>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2373"/>
                                        </p:tgtEl>
                                        <p:attrNameLst>
                                          <p:attrName>style.visibility</p:attrName>
                                        </p:attrNameLst>
                                      </p:cBhvr>
                                      <p:to>
                                        <p:strVal val="visible"/>
                                      </p:to>
                                    </p:set>
                                    <p:anim calcmode="lin" valueType="num">
                                      <p:cBhvr>
                                        <p:cTn id="16" dur="500" fill="hold"/>
                                        <p:tgtEl>
                                          <p:spTgt spid="12373"/>
                                        </p:tgtEl>
                                        <p:attrNameLst>
                                          <p:attrName>ppt_w</p:attrName>
                                        </p:attrNameLst>
                                      </p:cBhvr>
                                      <p:tavLst>
                                        <p:tav tm="0">
                                          <p:val>
                                            <p:fltVal val="0"/>
                                          </p:val>
                                        </p:tav>
                                        <p:tav tm="100000">
                                          <p:val>
                                            <p:strVal val="#ppt_w"/>
                                          </p:val>
                                        </p:tav>
                                      </p:tavLst>
                                    </p:anim>
                                    <p:anim calcmode="lin" valueType="num">
                                      <p:cBhvr>
                                        <p:cTn id="17" dur="500" fill="hold"/>
                                        <p:tgtEl>
                                          <p:spTgt spid="12373"/>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335"/>
                                        </p:tgtEl>
                                        <p:attrNameLst>
                                          <p:attrName>style.visibility</p:attrName>
                                        </p:attrNameLst>
                                      </p:cBhvr>
                                      <p:to>
                                        <p:strVal val="visible"/>
                                      </p:to>
                                    </p:set>
                                    <p:animEffect transition="in" filter="fade">
                                      <p:cBhvr>
                                        <p:cTn id="22" dur="2000"/>
                                        <p:tgtEl>
                                          <p:spTgt spid="12335"/>
                                        </p:tgtEl>
                                      </p:cBhvr>
                                    </p:animEffect>
                                  </p:childTnLst>
                                </p:cTn>
                              </p:par>
                              <p:par>
                                <p:cTn id="23" presetID="10" presetClass="exit" presetSubtype="0" fill="hold" nodeType="withEffect">
                                  <p:stCondLst>
                                    <p:cond delay="27000"/>
                                  </p:stCondLst>
                                  <p:childTnLst>
                                    <p:animEffect transition="out" filter="fade">
                                      <p:cBhvr>
                                        <p:cTn id="24" dur="2000"/>
                                        <p:tgtEl>
                                          <p:spTgt spid="12331"/>
                                        </p:tgtEl>
                                      </p:cBhvr>
                                    </p:animEffect>
                                    <p:set>
                                      <p:cBhvr>
                                        <p:cTn id="25" dur="1" fill="hold">
                                          <p:stCondLst>
                                            <p:cond delay="1999"/>
                                          </p:stCondLst>
                                        </p:cTn>
                                        <p:tgtEl>
                                          <p:spTgt spid="12331"/>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290"/>
                                        </p:tgtEl>
                                        <p:attrNameLst>
                                          <p:attrName>style.visibility</p:attrName>
                                        </p:attrNameLst>
                                      </p:cBhvr>
                                      <p:to>
                                        <p:strVal val="visible"/>
                                      </p:to>
                                    </p:set>
                                    <p:animEffect transition="in" filter="fade">
                                      <p:cBhvr>
                                        <p:cTn id="30" dur="1000"/>
                                        <p:tgtEl>
                                          <p:spTgt spid="12290"/>
                                        </p:tgtEl>
                                      </p:cBhvr>
                                    </p:animEffect>
                                  </p:childTnLst>
                                </p:cTn>
                              </p:par>
                            </p:childTnLst>
                          </p:cTn>
                        </p:par>
                        <p:par>
                          <p:cTn id="31" fill="hold">
                            <p:stCondLst>
                              <p:cond delay="1000"/>
                            </p:stCondLst>
                            <p:childTnLst>
                              <p:par>
                                <p:cTn id="32" presetID="1" presetClass="entr" presetSubtype="0" fill="hold" grpId="0" nodeType="afterEffect">
                                  <p:stCondLst>
                                    <p:cond delay="1000"/>
                                  </p:stCondLst>
                                  <p:childTnLst>
                                    <p:set>
                                      <p:cBhvr>
                                        <p:cTn id="33" dur="1" fill="hold">
                                          <p:stCondLst>
                                            <p:cond delay="0"/>
                                          </p:stCondLst>
                                        </p:cTn>
                                        <p:tgtEl>
                                          <p:spTgt spid="12295"/>
                                        </p:tgtEl>
                                        <p:attrNameLst>
                                          <p:attrName>style.visibility</p:attrName>
                                        </p:attrNameLst>
                                      </p:cBhvr>
                                      <p:to>
                                        <p:strVal val="visible"/>
                                      </p:to>
                                    </p:set>
                                  </p:childTnLst>
                                </p:cTn>
                              </p:par>
                            </p:childTnLst>
                          </p:cTn>
                        </p:par>
                        <p:par>
                          <p:cTn id="34" fill="hold">
                            <p:stCondLst>
                              <p:cond delay="2000"/>
                            </p:stCondLst>
                            <p:childTnLst>
                              <p:par>
                                <p:cTn id="35" presetID="1" presetClass="entr" presetSubtype="0" fill="hold" grpId="0" nodeType="afterEffect">
                                  <p:stCondLst>
                                    <p:cond delay="1000"/>
                                  </p:stCondLst>
                                  <p:childTnLst>
                                    <p:set>
                                      <p:cBhvr>
                                        <p:cTn id="36" dur="1" fill="hold">
                                          <p:stCondLst>
                                            <p:cond delay="0"/>
                                          </p:stCondLst>
                                        </p:cTn>
                                        <p:tgtEl>
                                          <p:spTgt spid="12296"/>
                                        </p:tgtEl>
                                        <p:attrNameLst>
                                          <p:attrName>style.visibility</p:attrName>
                                        </p:attrNameLst>
                                      </p:cBhvr>
                                      <p:to>
                                        <p:strVal val="visible"/>
                                      </p:to>
                                    </p:set>
                                  </p:childTnLst>
                                </p:cTn>
                              </p:par>
                            </p:childTnLst>
                          </p:cTn>
                        </p:par>
                        <p:par>
                          <p:cTn id="37" fill="hold">
                            <p:stCondLst>
                              <p:cond delay="3000"/>
                            </p:stCondLst>
                            <p:childTnLst>
                              <p:par>
                                <p:cTn id="38" presetID="1" presetClass="entr" presetSubtype="0" fill="hold" grpId="0" nodeType="afterEffect">
                                  <p:stCondLst>
                                    <p:cond delay="1000"/>
                                  </p:stCondLst>
                                  <p:childTnLst>
                                    <p:set>
                                      <p:cBhvr>
                                        <p:cTn id="39" dur="1" fill="hold">
                                          <p:stCondLst>
                                            <p:cond delay="0"/>
                                          </p:stCondLst>
                                        </p:cTn>
                                        <p:tgtEl>
                                          <p:spTgt spid="12297"/>
                                        </p:tgtEl>
                                        <p:attrNameLst>
                                          <p:attrName>style.visibility</p:attrName>
                                        </p:attrNameLst>
                                      </p:cBhvr>
                                      <p:to>
                                        <p:strVal val="visible"/>
                                      </p:to>
                                    </p:set>
                                  </p:childTnLst>
                                </p:cTn>
                              </p:par>
                            </p:childTnLst>
                          </p:cTn>
                        </p:par>
                        <p:par>
                          <p:cTn id="40" fill="hold">
                            <p:stCondLst>
                              <p:cond delay="4000"/>
                            </p:stCondLst>
                            <p:childTnLst>
                              <p:par>
                                <p:cTn id="41" presetID="1" presetClass="entr" presetSubtype="0" fill="hold" grpId="0" nodeType="afterEffect">
                                  <p:stCondLst>
                                    <p:cond delay="1000"/>
                                  </p:stCondLst>
                                  <p:childTnLst>
                                    <p:set>
                                      <p:cBhvr>
                                        <p:cTn id="42" dur="1" fill="hold">
                                          <p:stCondLst>
                                            <p:cond delay="0"/>
                                          </p:stCondLst>
                                        </p:cTn>
                                        <p:tgtEl>
                                          <p:spTgt spid="12303"/>
                                        </p:tgtEl>
                                        <p:attrNameLst>
                                          <p:attrName>style.visibility</p:attrName>
                                        </p:attrNameLst>
                                      </p:cBhvr>
                                      <p:to>
                                        <p:strVal val="visible"/>
                                      </p:to>
                                    </p:set>
                                  </p:childTnLst>
                                </p:cTn>
                              </p:par>
                            </p:childTnLst>
                          </p:cTn>
                        </p:par>
                        <p:par>
                          <p:cTn id="43" fill="hold">
                            <p:stCondLst>
                              <p:cond delay="5000"/>
                            </p:stCondLst>
                            <p:childTnLst>
                              <p:par>
                                <p:cTn id="44" presetID="1" presetClass="entr" presetSubtype="0" fill="hold" grpId="0" nodeType="afterEffect">
                                  <p:stCondLst>
                                    <p:cond delay="1000"/>
                                  </p:stCondLst>
                                  <p:childTnLst>
                                    <p:set>
                                      <p:cBhvr>
                                        <p:cTn id="45" dur="1" fill="hold">
                                          <p:stCondLst>
                                            <p:cond delay="0"/>
                                          </p:stCondLst>
                                        </p:cTn>
                                        <p:tgtEl>
                                          <p:spTgt spid="12298"/>
                                        </p:tgtEl>
                                        <p:attrNameLst>
                                          <p:attrName>style.visibility</p:attrName>
                                        </p:attrNameLst>
                                      </p:cBhvr>
                                      <p:to>
                                        <p:strVal val="visible"/>
                                      </p:to>
                                    </p:set>
                                  </p:childTnLst>
                                </p:cTn>
                              </p:par>
                            </p:childTnLst>
                          </p:cTn>
                        </p:par>
                        <p:par>
                          <p:cTn id="46" fill="hold">
                            <p:stCondLst>
                              <p:cond delay="6000"/>
                            </p:stCondLst>
                            <p:childTnLst>
                              <p:par>
                                <p:cTn id="47" presetID="1" presetClass="entr" presetSubtype="0" fill="hold" grpId="0" nodeType="afterEffect">
                                  <p:stCondLst>
                                    <p:cond delay="1000"/>
                                  </p:stCondLst>
                                  <p:childTnLst>
                                    <p:set>
                                      <p:cBhvr>
                                        <p:cTn id="48" dur="1" fill="hold">
                                          <p:stCondLst>
                                            <p:cond delay="0"/>
                                          </p:stCondLst>
                                        </p:cTn>
                                        <p:tgtEl>
                                          <p:spTgt spid="12304"/>
                                        </p:tgtEl>
                                        <p:attrNameLst>
                                          <p:attrName>style.visibility</p:attrName>
                                        </p:attrNameLst>
                                      </p:cBhvr>
                                      <p:to>
                                        <p:strVal val="visible"/>
                                      </p:to>
                                    </p:set>
                                  </p:childTnLst>
                                </p:cTn>
                              </p:par>
                            </p:childTnLst>
                          </p:cTn>
                        </p:par>
                        <p:par>
                          <p:cTn id="49" fill="hold">
                            <p:stCondLst>
                              <p:cond delay="7000"/>
                            </p:stCondLst>
                            <p:childTnLst>
                              <p:par>
                                <p:cTn id="50" presetID="1" presetClass="entr" presetSubtype="0" fill="hold" grpId="0" nodeType="afterEffect">
                                  <p:stCondLst>
                                    <p:cond delay="1000"/>
                                  </p:stCondLst>
                                  <p:childTnLst>
                                    <p:set>
                                      <p:cBhvr>
                                        <p:cTn id="51" dur="1" fill="hold">
                                          <p:stCondLst>
                                            <p:cond delay="0"/>
                                          </p:stCondLst>
                                        </p:cTn>
                                        <p:tgtEl>
                                          <p:spTgt spid="12312"/>
                                        </p:tgtEl>
                                        <p:attrNameLst>
                                          <p:attrName>style.visibility</p:attrName>
                                        </p:attrNameLst>
                                      </p:cBhvr>
                                      <p:to>
                                        <p:strVal val="visible"/>
                                      </p:to>
                                    </p:set>
                                  </p:childTnLst>
                                </p:cTn>
                              </p:par>
                            </p:childTnLst>
                          </p:cTn>
                        </p:par>
                        <p:par>
                          <p:cTn id="52" fill="hold">
                            <p:stCondLst>
                              <p:cond delay="8000"/>
                            </p:stCondLst>
                            <p:childTnLst>
                              <p:par>
                                <p:cTn id="53" presetID="1" presetClass="entr" presetSubtype="0" fill="hold" grpId="0" nodeType="afterEffect">
                                  <p:stCondLst>
                                    <p:cond delay="1000"/>
                                  </p:stCondLst>
                                  <p:childTnLst>
                                    <p:set>
                                      <p:cBhvr>
                                        <p:cTn id="54" dur="1" fill="hold">
                                          <p:stCondLst>
                                            <p:cond delay="0"/>
                                          </p:stCondLst>
                                        </p:cTn>
                                        <p:tgtEl>
                                          <p:spTgt spid="1234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2299"/>
                                        </p:tgtEl>
                                        <p:attrNameLst>
                                          <p:attrName>style.visibility</p:attrName>
                                        </p:attrNameLst>
                                      </p:cBhvr>
                                      <p:to>
                                        <p:strVal val="visible"/>
                                      </p:to>
                                    </p:set>
                                  </p:childTnLst>
                                </p:cTn>
                              </p:par>
                            </p:childTnLst>
                          </p:cTn>
                        </p:par>
                        <p:par>
                          <p:cTn id="59" fill="hold">
                            <p:stCondLst>
                              <p:cond delay="0"/>
                            </p:stCondLst>
                            <p:childTnLst>
                              <p:par>
                                <p:cTn id="60" presetID="1" presetClass="entr" presetSubtype="0" fill="hold" grpId="0" nodeType="afterEffect">
                                  <p:stCondLst>
                                    <p:cond delay="1000"/>
                                  </p:stCondLst>
                                  <p:childTnLst>
                                    <p:set>
                                      <p:cBhvr>
                                        <p:cTn id="61" dur="1" fill="hold">
                                          <p:stCondLst>
                                            <p:cond delay="0"/>
                                          </p:stCondLst>
                                        </p:cTn>
                                        <p:tgtEl>
                                          <p:spTgt spid="12300"/>
                                        </p:tgtEl>
                                        <p:attrNameLst>
                                          <p:attrName>style.visibility</p:attrName>
                                        </p:attrNameLst>
                                      </p:cBhvr>
                                      <p:to>
                                        <p:strVal val="visible"/>
                                      </p:to>
                                    </p:set>
                                  </p:childTnLst>
                                </p:cTn>
                              </p:par>
                            </p:childTnLst>
                          </p:cTn>
                        </p:par>
                        <p:par>
                          <p:cTn id="62" fill="hold">
                            <p:stCondLst>
                              <p:cond delay="1000"/>
                            </p:stCondLst>
                            <p:childTnLst>
                              <p:par>
                                <p:cTn id="63" presetID="1" presetClass="entr" presetSubtype="0" fill="hold" grpId="0" nodeType="afterEffect">
                                  <p:stCondLst>
                                    <p:cond delay="1000"/>
                                  </p:stCondLst>
                                  <p:childTnLst>
                                    <p:set>
                                      <p:cBhvr>
                                        <p:cTn id="64" dur="1" fill="hold">
                                          <p:stCondLst>
                                            <p:cond delay="0"/>
                                          </p:stCondLst>
                                        </p:cTn>
                                        <p:tgtEl>
                                          <p:spTgt spid="12305"/>
                                        </p:tgtEl>
                                        <p:attrNameLst>
                                          <p:attrName>style.visibility</p:attrName>
                                        </p:attrNameLst>
                                      </p:cBhvr>
                                      <p:to>
                                        <p:strVal val="visible"/>
                                      </p:to>
                                    </p:set>
                                  </p:childTnLst>
                                </p:cTn>
                              </p:par>
                            </p:childTnLst>
                          </p:cTn>
                        </p:par>
                        <p:par>
                          <p:cTn id="65" fill="hold">
                            <p:stCondLst>
                              <p:cond delay="2000"/>
                            </p:stCondLst>
                            <p:childTnLst>
                              <p:par>
                                <p:cTn id="66" presetID="1" presetClass="entr" presetSubtype="0" fill="hold" grpId="0" nodeType="afterEffect">
                                  <p:stCondLst>
                                    <p:cond delay="1000"/>
                                  </p:stCondLst>
                                  <p:childTnLst>
                                    <p:set>
                                      <p:cBhvr>
                                        <p:cTn id="67" dur="1" fill="hold">
                                          <p:stCondLst>
                                            <p:cond delay="0"/>
                                          </p:stCondLst>
                                        </p:cTn>
                                        <p:tgtEl>
                                          <p:spTgt spid="12306"/>
                                        </p:tgtEl>
                                        <p:attrNameLst>
                                          <p:attrName>style.visibility</p:attrName>
                                        </p:attrNameLst>
                                      </p:cBhvr>
                                      <p:to>
                                        <p:strVal val="visible"/>
                                      </p:to>
                                    </p:set>
                                  </p:childTnLst>
                                </p:cTn>
                              </p:par>
                            </p:childTnLst>
                          </p:cTn>
                        </p:par>
                        <p:par>
                          <p:cTn id="68" fill="hold">
                            <p:stCondLst>
                              <p:cond delay="3000"/>
                            </p:stCondLst>
                            <p:childTnLst>
                              <p:par>
                                <p:cTn id="69" presetID="1" presetClass="entr" presetSubtype="0" fill="hold" grpId="0" nodeType="afterEffect">
                                  <p:stCondLst>
                                    <p:cond delay="1000"/>
                                  </p:stCondLst>
                                  <p:childTnLst>
                                    <p:set>
                                      <p:cBhvr>
                                        <p:cTn id="70" dur="1" fill="hold">
                                          <p:stCondLst>
                                            <p:cond delay="0"/>
                                          </p:stCondLst>
                                        </p:cTn>
                                        <p:tgtEl>
                                          <p:spTgt spid="12301"/>
                                        </p:tgtEl>
                                        <p:attrNameLst>
                                          <p:attrName>style.visibility</p:attrName>
                                        </p:attrNameLst>
                                      </p:cBhvr>
                                      <p:to>
                                        <p:strVal val="visible"/>
                                      </p:to>
                                    </p:set>
                                  </p:childTnLst>
                                </p:cTn>
                              </p:par>
                            </p:childTnLst>
                          </p:cTn>
                        </p:par>
                        <p:par>
                          <p:cTn id="71" fill="hold">
                            <p:stCondLst>
                              <p:cond delay="4000"/>
                            </p:stCondLst>
                            <p:childTnLst>
                              <p:par>
                                <p:cTn id="72" presetID="1" presetClass="entr" presetSubtype="0" fill="hold" grpId="0" nodeType="afterEffect">
                                  <p:stCondLst>
                                    <p:cond delay="1000"/>
                                  </p:stCondLst>
                                  <p:childTnLst>
                                    <p:set>
                                      <p:cBhvr>
                                        <p:cTn id="73" dur="1" fill="hold">
                                          <p:stCondLst>
                                            <p:cond delay="0"/>
                                          </p:stCondLst>
                                        </p:cTn>
                                        <p:tgtEl>
                                          <p:spTgt spid="12302"/>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12307"/>
                                        </p:tgtEl>
                                        <p:attrNameLst>
                                          <p:attrName>style.visibility</p:attrName>
                                        </p:attrNameLst>
                                      </p:cBhvr>
                                      <p:to>
                                        <p:strVal val="visible"/>
                                      </p:to>
                                    </p:set>
                                  </p:childTnLst>
                                </p:cTn>
                              </p:par>
                            </p:childTnLst>
                          </p:cTn>
                        </p:par>
                        <p:par>
                          <p:cTn id="78" fill="hold">
                            <p:stCondLst>
                              <p:cond delay="0"/>
                            </p:stCondLst>
                            <p:childTnLst>
                              <p:par>
                                <p:cTn id="79" presetID="1" presetClass="entr" presetSubtype="0" fill="hold" grpId="0" nodeType="afterEffect">
                                  <p:stCondLst>
                                    <p:cond delay="1000"/>
                                  </p:stCondLst>
                                  <p:childTnLst>
                                    <p:set>
                                      <p:cBhvr>
                                        <p:cTn id="80" dur="1" fill="hold">
                                          <p:stCondLst>
                                            <p:cond delay="0"/>
                                          </p:stCondLst>
                                        </p:cTn>
                                        <p:tgtEl>
                                          <p:spTgt spid="12310"/>
                                        </p:tgtEl>
                                        <p:attrNameLst>
                                          <p:attrName>style.visibility</p:attrName>
                                        </p:attrNameLst>
                                      </p:cBhvr>
                                      <p:to>
                                        <p:strVal val="visible"/>
                                      </p:to>
                                    </p:set>
                                  </p:childTnLst>
                                </p:cTn>
                              </p:par>
                            </p:childTnLst>
                          </p:cTn>
                        </p:par>
                        <p:par>
                          <p:cTn id="81" fill="hold">
                            <p:stCondLst>
                              <p:cond delay="1000"/>
                            </p:stCondLst>
                            <p:childTnLst>
                              <p:par>
                                <p:cTn id="82" presetID="1" presetClass="entr" presetSubtype="0" fill="hold" grpId="0" nodeType="afterEffect">
                                  <p:stCondLst>
                                    <p:cond delay="1000"/>
                                  </p:stCondLst>
                                  <p:childTnLst>
                                    <p:set>
                                      <p:cBhvr>
                                        <p:cTn id="83" dur="1" fill="hold">
                                          <p:stCondLst>
                                            <p:cond delay="0"/>
                                          </p:stCondLst>
                                        </p:cTn>
                                        <p:tgtEl>
                                          <p:spTgt spid="12348"/>
                                        </p:tgtEl>
                                        <p:attrNameLst>
                                          <p:attrName>style.visibility</p:attrName>
                                        </p:attrNameLst>
                                      </p:cBhvr>
                                      <p:to>
                                        <p:strVal val="visible"/>
                                      </p:to>
                                    </p:set>
                                  </p:childTnLst>
                                </p:cTn>
                              </p:par>
                            </p:childTnLst>
                          </p:cTn>
                        </p:par>
                        <p:par>
                          <p:cTn id="84" fill="hold">
                            <p:stCondLst>
                              <p:cond delay="2000"/>
                            </p:stCondLst>
                            <p:childTnLst>
                              <p:par>
                                <p:cTn id="85" presetID="1" presetClass="entr" presetSubtype="0" fill="hold" grpId="0" nodeType="afterEffect">
                                  <p:stCondLst>
                                    <p:cond delay="1000"/>
                                  </p:stCondLst>
                                  <p:childTnLst>
                                    <p:set>
                                      <p:cBhvr>
                                        <p:cTn id="86" dur="1" fill="hold">
                                          <p:stCondLst>
                                            <p:cond delay="0"/>
                                          </p:stCondLst>
                                        </p:cTn>
                                        <p:tgtEl>
                                          <p:spTgt spid="12309"/>
                                        </p:tgtEl>
                                        <p:attrNameLst>
                                          <p:attrName>style.visibility</p:attrName>
                                        </p:attrNameLst>
                                      </p:cBhvr>
                                      <p:to>
                                        <p:strVal val="visible"/>
                                      </p:to>
                                    </p:set>
                                  </p:childTnLst>
                                </p:cTn>
                              </p:par>
                            </p:childTnLst>
                          </p:cTn>
                        </p:par>
                        <p:par>
                          <p:cTn id="87" fill="hold">
                            <p:stCondLst>
                              <p:cond delay="3000"/>
                            </p:stCondLst>
                            <p:childTnLst>
                              <p:par>
                                <p:cTn id="88" presetID="1" presetClass="entr" presetSubtype="0" fill="hold" grpId="0" nodeType="afterEffect">
                                  <p:stCondLst>
                                    <p:cond delay="1000"/>
                                  </p:stCondLst>
                                  <p:childTnLst>
                                    <p:set>
                                      <p:cBhvr>
                                        <p:cTn id="89" dur="1" fill="hold">
                                          <p:stCondLst>
                                            <p:cond delay="0"/>
                                          </p:stCondLst>
                                        </p:cTn>
                                        <p:tgtEl>
                                          <p:spTgt spid="12311"/>
                                        </p:tgtEl>
                                        <p:attrNameLst>
                                          <p:attrName>style.visibility</p:attrName>
                                        </p:attrNameLst>
                                      </p:cBhvr>
                                      <p:to>
                                        <p:strVal val="visible"/>
                                      </p:to>
                                    </p:set>
                                  </p:childTnLst>
                                </p:cTn>
                              </p:par>
                            </p:childTnLst>
                          </p:cTn>
                        </p:par>
                        <p:par>
                          <p:cTn id="90" fill="hold">
                            <p:stCondLst>
                              <p:cond delay="4000"/>
                            </p:stCondLst>
                            <p:childTnLst>
                              <p:par>
                                <p:cTn id="91" presetID="1" presetClass="entr" presetSubtype="0" fill="hold" grpId="0" nodeType="afterEffect">
                                  <p:stCondLst>
                                    <p:cond delay="1000"/>
                                  </p:stCondLst>
                                  <p:childTnLst>
                                    <p:set>
                                      <p:cBhvr>
                                        <p:cTn id="92" dur="1" fill="hold">
                                          <p:stCondLst>
                                            <p:cond delay="0"/>
                                          </p:stCondLst>
                                        </p:cTn>
                                        <p:tgtEl>
                                          <p:spTgt spid="12308"/>
                                        </p:tgtEl>
                                        <p:attrNameLst>
                                          <p:attrName>style.visibility</p:attrName>
                                        </p:attrNameLst>
                                      </p:cBhvr>
                                      <p:to>
                                        <p:strVal val="visible"/>
                                      </p:to>
                                    </p:set>
                                  </p:childTnLst>
                                </p:cTn>
                              </p:par>
                            </p:childTnLst>
                          </p:cTn>
                        </p:par>
                        <p:par>
                          <p:cTn id="93" fill="hold">
                            <p:stCondLst>
                              <p:cond delay="5000"/>
                            </p:stCondLst>
                            <p:childTnLst>
                              <p:par>
                                <p:cTn id="94" presetID="1" presetClass="entr" presetSubtype="0" fill="hold" grpId="0" nodeType="afterEffect">
                                  <p:stCondLst>
                                    <p:cond delay="1000"/>
                                  </p:stCondLst>
                                  <p:childTnLst>
                                    <p:set>
                                      <p:cBhvr>
                                        <p:cTn id="95" dur="1" fill="hold">
                                          <p:stCondLst>
                                            <p:cond delay="0"/>
                                          </p:stCondLst>
                                        </p:cTn>
                                        <p:tgtEl>
                                          <p:spTgt spid="12313"/>
                                        </p:tgtEl>
                                        <p:attrNameLst>
                                          <p:attrName>style.visibility</p:attrName>
                                        </p:attrNameLst>
                                      </p:cBhvr>
                                      <p:to>
                                        <p:strVal val="visible"/>
                                      </p:to>
                                    </p:set>
                                  </p:childTnLst>
                                </p:cTn>
                              </p:par>
                            </p:childTnLst>
                          </p:cTn>
                        </p:par>
                        <p:par>
                          <p:cTn id="96" fill="hold">
                            <p:stCondLst>
                              <p:cond delay="6000"/>
                            </p:stCondLst>
                            <p:childTnLst>
                              <p:par>
                                <p:cTn id="97" presetID="17" presetClass="entr" presetSubtype="10" fill="hold" grpId="0" nodeType="afterEffect">
                                  <p:stCondLst>
                                    <p:cond delay="1000"/>
                                  </p:stCondLst>
                                  <p:childTnLst>
                                    <p:set>
                                      <p:cBhvr>
                                        <p:cTn id="98" dur="1" fill="hold">
                                          <p:stCondLst>
                                            <p:cond delay="0"/>
                                          </p:stCondLst>
                                        </p:cTn>
                                        <p:tgtEl>
                                          <p:spTgt spid="12314"/>
                                        </p:tgtEl>
                                        <p:attrNameLst>
                                          <p:attrName>style.visibility</p:attrName>
                                        </p:attrNameLst>
                                      </p:cBhvr>
                                      <p:to>
                                        <p:strVal val="visible"/>
                                      </p:to>
                                    </p:set>
                                    <p:anim calcmode="lin" valueType="num">
                                      <p:cBhvr>
                                        <p:cTn id="99" dur="500" fill="hold"/>
                                        <p:tgtEl>
                                          <p:spTgt spid="12314"/>
                                        </p:tgtEl>
                                        <p:attrNameLst>
                                          <p:attrName>ppt_w</p:attrName>
                                        </p:attrNameLst>
                                      </p:cBhvr>
                                      <p:tavLst>
                                        <p:tav tm="0">
                                          <p:val>
                                            <p:fltVal val="0"/>
                                          </p:val>
                                        </p:tav>
                                        <p:tav tm="100000">
                                          <p:val>
                                            <p:strVal val="#ppt_w"/>
                                          </p:val>
                                        </p:tav>
                                      </p:tavLst>
                                    </p:anim>
                                    <p:anim calcmode="lin" valueType="num">
                                      <p:cBhvr>
                                        <p:cTn id="100" dur="500" fill="hold"/>
                                        <p:tgtEl>
                                          <p:spTgt spid="12314"/>
                                        </p:tgtEl>
                                        <p:attrNameLst>
                                          <p:attrName>ppt_h</p:attrName>
                                        </p:attrNameLst>
                                      </p:cBhvr>
                                      <p:tavLst>
                                        <p:tav tm="0">
                                          <p:val>
                                            <p:strVal val="#ppt_h"/>
                                          </p:val>
                                        </p:tav>
                                        <p:tav tm="100000">
                                          <p:val>
                                            <p:strVal val="#ppt_h"/>
                                          </p:val>
                                        </p:tav>
                                      </p:tavLst>
                                    </p:anim>
                                  </p:childTnLst>
                                </p:cTn>
                              </p:par>
                            </p:childTnLst>
                          </p:cTn>
                        </p:par>
                      </p:childTnLst>
                    </p:cTn>
                  </p:par>
                  <p:par>
                    <p:cTn id="101" fill="hold">
                      <p:stCondLst>
                        <p:cond delay="indefinite"/>
                      </p:stCondLst>
                      <p:childTnLst>
                        <p:par>
                          <p:cTn id="102" fill="hold">
                            <p:stCondLst>
                              <p:cond delay="0"/>
                            </p:stCondLst>
                            <p:childTnLst>
                              <p:par>
                                <p:cTn id="103" presetID="7" presetClass="entr" presetSubtype="8" fill="hold" grpId="0" nodeType="clickEffect">
                                  <p:stCondLst>
                                    <p:cond delay="0"/>
                                  </p:stCondLst>
                                  <p:childTnLst>
                                    <p:set>
                                      <p:cBhvr>
                                        <p:cTn id="104" dur="1" fill="hold">
                                          <p:stCondLst>
                                            <p:cond delay="0"/>
                                          </p:stCondLst>
                                        </p:cTn>
                                        <p:tgtEl>
                                          <p:spTgt spid="12334"/>
                                        </p:tgtEl>
                                        <p:attrNameLst>
                                          <p:attrName>style.visibility</p:attrName>
                                        </p:attrNameLst>
                                      </p:cBhvr>
                                      <p:to>
                                        <p:strVal val="visible"/>
                                      </p:to>
                                    </p:set>
                                    <p:anim calcmode="lin" valueType="num">
                                      <p:cBhvr additive="base">
                                        <p:cTn id="105" dur="1000" fill="hold"/>
                                        <p:tgtEl>
                                          <p:spTgt spid="12334"/>
                                        </p:tgtEl>
                                        <p:attrNameLst>
                                          <p:attrName>ppt_x</p:attrName>
                                        </p:attrNameLst>
                                      </p:cBhvr>
                                      <p:tavLst>
                                        <p:tav tm="0">
                                          <p:val>
                                            <p:strVal val="0-#ppt_w/2"/>
                                          </p:val>
                                        </p:tav>
                                        <p:tav tm="100000">
                                          <p:val>
                                            <p:strVal val="#ppt_x"/>
                                          </p:val>
                                        </p:tav>
                                      </p:tavLst>
                                    </p:anim>
                                    <p:anim calcmode="lin" valueType="num">
                                      <p:cBhvr additive="base">
                                        <p:cTn id="106" dur="1000" fill="hold"/>
                                        <p:tgtEl>
                                          <p:spTgt spid="12334"/>
                                        </p:tgtEl>
                                        <p:attrNameLst>
                                          <p:attrName>ppt_y</p:attrName>
                                        </p:attrNameLst>
                                      </p:cBhvr>
                                      <p:tavLst>
                                        <p:tav tm="0">
                                          <p:val>
                                            <p:strVal val="#ppt_y"/>
                                          </p:val>
                                        </p:tav>
                                        <p:tav tm="100000">
                                          <p:val>
                                            <p:strVal val="#ppt_y"/>
                                          </p:val>
                                        </p:tav>
                                      </p:tavLst>
                                    </p:anim>
                                  </p:childTnLst>
                                </p:cTn>
                              </p:par>
                            </p:childTnLst>
                          </p:cTn>
                        </p:par>
                        <p:par>
                          <p:cTn id="107" fill="hold">
                            <p:stCondLst>
                              <p:cond delay="1000"/>
                            </p:stCondLst>
                            <p:childTnLst>
                              <p:par>
                                <p:cTn id="108" presetID="10" presetClass="entr" presetSubtype="0" fill="hold" nodeType="afterEffect">
                                  <p:stCondLst>
                                    <p:cond delay="0"/>
                                  </p:stCondLst>
                                  <p:childTnLst>
                                    <p:set>
                                      <p:cBhvr>
                                        <p:cTn id="109" dur="1" fill="hold">
                                          <p:stCondLst>
                                            <p:cond delay="0"/>
                                          </p:stCondLst>
                                        </p:cTn>
                                        <p:tgtEl>
                                          <p:spTgt spid="12336"/>
                                        </p:tgtEl>
                                        <p:attrNameLst>
                                          <p:attrName>style.visibility</p:attrName>
                                        </p:attrNameLst>
                                      </p:cBhvr>
                                      <p:to>
                                        <p:strVal val="visible"/>
                                      </p:to>
                                    </p:set>
                                    <p:animEffect transition="in" filter="fade">
                                      <p:cBhvr>
                                        <p:cTn id="110" dur="2000"/>
                                        <p:tgtEl>
                                          <p:spTgt spid="12336"/>
                                        </p:tgtEl>
                                      </p:cBhvr>
                                    </p:animEffect>
                                  </p:childTnLst>
                                </p:cTn>
                              </p:par>
                            </p:childTnLst>
                          </p:cTn>
                        </p:par>
                        <p:par>
                          <p:cTn id="111" fill="hold">
                            <p:stCondLst>
                              <p:cond delay="3000"/>
                            </p:stCondLst>
                            <p:childTnLst>
                              <p:par>
                                <p:cTn id="112" presetID="17" presetClass="entr" presetSubtype="10" fill="hold" nodeType="afterEffect">
                                  <p:stCondLst>
                                    <p:cond delay="0"/>
                                  </p:stCondLst>
                                  <p:childTnLst>
                                    <p:set>
                                      <p:cBhvr>
                                        <p:cTn id="113" dur="1" fill="hold">
                                          <p:stCondLst>
                                            <p:cond delay="0"/>
                                          </p:stCondLst>
                                        </p:cTn>
                                        <p:tgtEl>
                                          <p:spTgt spid="12372"/>
                                        </p:tgtEl>
                                        <p:attrNameLst>
                                          <p:attrName>style.visibility</p:attrName>
                                        </p:attrNameLst>
                                      </p:cBhvr>
                                      <p:to>
                                        <p:strVal val="visible"/>
                                      </p:to>
                                    </p:set>
                                    <p:anim calcmode="lin" valueType="num">
                                      <p:cBhvr>
                                        <p:cTn id="114" dur="500" fill="hold"/>
                                        <p:tgtEl>
                                          <p:spTgt spid="12372"/>
                                        </p:tgtEl>
                                        <p:attrNameLst>
                                          <p:attrName>ppt_w</p:attrName>
                                        </p:attrNameLst>
                                      </p:cBhvr>
                                      <p:tavLst>
                                        <p:tav tm="0">
                                          <p:val>
                                            <p:fltVal val="0"/>
                                          </p:val>
                                        </p:tav>
                                        <p:tav tm="100000">
                                          <p:val>
                                            <p:strVal val="#ppt_w"/>
                                          </p:val>
                                        </p:tav>
                                      </p:tavLst>
                                    </p:anim>
                                    <p:anim calcmode="lin" valueType="num">
                                      <p:cBhvr>
                                        <p:cTn id="115" dur="500" fill="hold"/>
                                        <p:tgtEl>
                                          <p:spTgt spid="12372"/>
                                        </p:tgtEl>
                                        <p:attrNameLst>
                                          <p:attrName>ppt_h</p:attrName>
                                        </p:attrNameLst>
                                      </p:cBhvr>
                                      <p:tavLst>
                                        <p:tav tm="0">
                                          <p:val>
                                            <p:strVal val="#ppt_h"/>
                                          </p:val>
                                        </p:tav>
                                        <p:tav tm="100000">
                                          <p:val>
                                            <p:strVal val="#ppt_h"/>
                                          </p:val>
                                        </p:tav>
                                      </p:tavLst>
                                    </p:anim>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nodeType="clickEffect">
                                  <p:stCondLst>
                                    <p:cond delay="0"/>
                                  </p:stCondLst>
                                  <p:childTnLst>
                                    <p:set>
                                      <p:cBhvr>
                                        <p:cTn id="119" dur="1" fill="hold">
                                          <p:stCondLst>
                                            <p:cond delay="0"/>
                                          </p:stCondLst>
                                        </p:cTn>
                                        <p:tgtEl>
                                          <p:spTgt spid="12337"/>
                                        </p:tgtEl>
                                        <p:attrNameLst>
                                          <p:attrName>style.visibility</p:attrName>
                                        </p:attrNameLst>
                                      </p:cBhvr>
                                      <p:to>
                                        <p:strVal val="visible"/>
                                      </p:to>
                                    </p:set>
                                    <p:animEffect transition="in" filter="fade">
                                      <p:cBhvr>
                                        <p:cTn id="120" dur="2000"/>
                                        <p:tgtEl>
                                          <p:spTgt spid="12337"/>
                                        </p:tgtEl>
                                      </p:cBhvr>
                                    </p:animEffect>
                                  </p:childTnLst>
                                </p:cTn>
                              </p:par>
                              <p:par>
                                <p:cTn id="121" presetID="10" presetClass="exit" presetSubtype="0" fill="hold" nodeType="withEffect">
                                  <p:stCondLst>
                                    <p:cond delay="71000"/>
                                  </p:stCondLst>
                                  <p:childTnLst>
                                    <p:animEffect transition="out" filter="fade">
                                      <p:cBhvr>
                                        <p:cTn id="122" dur="2000"/>
                                        <p:tgtEl>
                                          <p:spTgt spid="12336"/>
                                        </p:tgtEl>
                                      </p:cBhvr>
                                    </p:animEffect>
                                    <p:set>
                                      <p:cBhvr>
                                        <p:cTn id="123" dur="1" fill="hold">
                                          <p:stCondLst>
                                            <p:cond delay="1999"/>
                                          </p:stCondLst>
                                        </p:cTn>
                                        <p:tgtEl>
                                          <p:spTgt spid="12336"/>
                                        </p:tgtEl>
                                        <p:attrNameLst>
                                          <p:attrName>style.visibility</p:attrName>
                                        </p:attrNameLst>
                                      </p:cBhvr>
                                      <p:to>
                                        <p:strVal val="hidden"/>
                                      </p:to>
                                    </p:se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0" nodeType="clickEffect">
                                  <p:stCondLst>
                                    <p:cond delay="0"/>
                                  </p:stCondLst>
                                  <p:childTnLst>
                                    <p:set>
                                      <p:cBhvr>
                                        <p:cTn id="127" dur="1" fill="hold">
                                          <p:stCondLst>
                                            <p:cond delay="0"/>
                                          </p:stCondLst>
                                        </p:cTn>
                                        <p:tgtEl>
                                          <p:spTgt spid="12332"/>
                                        </p:tgtEl>
                                        <p:attrNameLst>
                                          <p:attrName>style.visibility</p:attrName>
                                        </p:attrNameLst>
                                      </p:cBhvr>
                                      <p:to>
                                        <p:strVal val="visible"/>
                                      </p:to>
                                    </p:set>
                                    <p:animEffect transition="in" filter="fade">
                                      <p:cBhvr>
                                        <p:cTn id="128" dur="1000"/>
                                        <p:tgtEl>
                                          <p:spTgt spid="12332"/>
                                        </p:tgtEl>
                                      </p:cBhvr>
                                    </p:animEffect>
                                  </p:childTnLst>
                                </p:cTn>
                              </p:par>
                            </p:childTnLst>
                          </p:cTn>
                        </p:par>
                        <p:par>
                          <p:cTn id="129" fill="hold">
                            <p:stCondLst>
                              <p:cond delay="1000"/>
                            </p:stCondLst>
                            <p:childTnLst>
                              <p:par>
                                <p:cTn id="130" presetID="1" presetClass="entr" presetSubtype="0" fill="hold" grpId="0" nodeType="afterEffect">
                                  <p:stCondLst>
                                    <p:cond delay="0"/>
                                  </p:stCondLst>
                                  <p:childTnLst>
                                    <p:set>
                                      <p:cBhvr>
                                        <p:cTn id="131" dur="1" fill="hold">
                                          <p:stCondLst>
                                            <p:cond delay="0"/>
                                          </p:stCondLst>
                                        </p:cTn>
                                        <p:tgtEl>
                                          <p:spTgt spid="12324"/>
                                        </p:tgtEl>
                                        <p:attrNameLst>
                                          <p:attrName>style.visibility</p:attrName>
                                        </p:attrNameLst>
                                      </p:cBhvr>
                                      <p:to>
                                        <p:strVal val="visible"/>
                                      </p:to>
                                    </p:set>
                                  </p:childTnLst>
                                </p:cTn>
                              </p:par>
                            </p:childTnLst>
                          </p:cTn>
                        </p:par>
                        <p:par>
                          <p:cTn id="132" fill="hold">
                            <p:stCondLst>
                              <p:cond delay="1000"/>
                            </p:stCondLst>
                            <p:childTnLst>
                              <p:par>
                                <p:cTn id="133" presetID="1" presetClass="entr" presetSubtype="0" fill="hold" grpId="0" nodeType="afterEffect">
                                  <p:stCondLst>
                                    <p:cond delay="1000"/>
                                  </p:stCondLst>
                                  <p:childTnLst>
                                    <p:set>
                                      <p:cBhvr>
                                        <p:cTn id="134" dur="1" fill="hold">
                                          <p:stCondLst>
                                            <p:cond delay="0"/>
                                          </p:stCondLst>
                                        </p:cTn>
                                        <p:tgtEl>
                                          <p:spTgt spid="12315"/>
                                        </p:tgtEl>
                                        <p:attrNameLst>
                                          <p:attrName>style.visibility</p:attrName>
                                        </p:attrNameLst>
                                      </p:cBhvr>
                                      <p:to>
                                        <p:strVal val="visible"/>
                                      </p:to>
                                    </p:set>
                                  </p:childTnLst>
                                </p:cTn>
                              </p:par>
                            </p:childTnLst>
                          </p:cTn>
                        </p:par>
                        <p:par>
                          <p:cTn id="135" fill="hold">
                            <p:stCondLst>
                              <p:cond delay="2000"/>
                            </p:stCondLst>
                            <p:childTnLst>
                              <p:par>
                                <p:cTn id="136" presetID="1" presetClass="entr" presetSubtype="0" fill="hold" grpId="0" nodeType="afterEffect">
                                  <p:stCondLst>
                                    <p:cond delay="1000"/>
                                  </p:stCondLst>
                                  <p:childTnLst>
                                    <p:set>
                                      <p:cBhvr>
                                        <p:cTn id="137" dur="1" fill="hold">
                                          <p:stCondLst>
                                            <p:cond delay="0"/>
                                          </p:stCondLst>
                                        </p:cTn>
                                        <p:tgtEl>
                                          <p:spTgt spid="12316"/>
                                        </p:tgtEl>
                                        <p:attrNameLst>
                                          <p:attrName>style.visibility</p:attrName>
                                        </p:attrNameLst>
                                      </p:cBhvr>
                                      <p:to>
                                        <p:strVal val="visible"/>
                                      </p:to>
                                    </p:set>
                                  </p:childTnLst>
                                </p:cTn>
                              </p:par>
                            </p:childTnLst>
                          </p:cTn>
                        </p:par>
                        <p:par>
                          <p:cTn id="138" fill="hold">
                            <p:stCondLst>
                              <p:cond delay="3000"/>
                            </p:stCondLst>
                            <p:childTnLst>
                              <p:par>
                                <p:cTn id="139" presetID="1" presetClass="entr" presetSubtype="0" fill="hold" grpId="0" nodeType="afterEffect">
                                  <p:stCondLst>
                                    <p:cond delay="1000"/>
                                  </p:stCondLst>
                                  <p:childTnLst>
                                    <p:set>
                                      <p:cBhvr>
                                        <p:cTn id="140" dur="1" fill="hold">
                                          <p:stCondLst>
                                            <p:cond delay="0"/>
                                          </p:stCondLst>
                                        </p:cTn>
                                        <p:tgtEl>
                                          <p:spTgt spid="12325"/>
                                        </p:tgtEl>
                                        <p:attrNameLst>
                                          <p:attrName>style.visibility</p:attrName>
                                        </p:attrNameLst>
                                      </p:cBhvr>
                                      <p:to>
                                        <p:strVal val="visible"/>
                                      </p:to>
                                    </p:set>
                                  </p:childTnLst>
                                </p:cTn>
                              </p:par>
                            </p:childTnLst>
                          </p:cTn>
                        </p:par>
                        <p:par>
                          <p:cTn id="141" fill="hold">
                            <p:stCondLst>
                              <p:cond delay="4000"/>
                            </p:stCondLst>
                            <p:childTnLst>
                              <p:par>
                                <p:cTn id="142" presetID="1" presetClass="entr" presetSubtype="0" fill="hold" grpId="0" nodeType="afterEffect">
                                  <p:stCondLst>
                                    <p:cond delay="1000"/>
                                  </p:stCondLst>
                                  <p:childTnLst>
                                    <p:set>
                                      <p:cBhvr>
                                        <p:cTn id="143" dur="1" fill="hold">
                                          <p:stCondLst>
                                            <p:cond delay="0"/>
                                          </p:stCondLst>
                                        </p:cTn>
                                        <p:tgtEl>
                                          <p:spTgt spid="12323"/>
                                        </p:tgtEl>
                                        <p:attrNameLst>
                                          <p:attrName>style.visibility</p:attrName>
                                        </p:attrNameLst>
                                      </p:cBhvr>
                                      <p:to>
                                        <p:strVal val="visible"/>
                                      </p:to>
                                    </p:set>
                                  </p:childTnLst>
                                </p:cTn>
                              </p:par>
                            </p:childTnLst>
                          </p:cTn>
                        </p:par>
                        <p:par>
                          <p:cTn id="144" fill="hold">
                            <p:stCondLst>
                              <p:cond delay="5000"/>
                            </p:stCondLst>
                            <p:childTnLst>
                              <p:par>
                                <p:cTn id="145" presetID="10" presetClass="entr" presetSubtype="0" fill="hold" nodeType="afterEffect">
                                  <p:stCondLst>
                                    <p:cond delay="0"/>
                                  </p:stCondLst>
                                  <p:childTnLst>
                                    <p:set>
                                      <p:cBhvr>
                                        <p:cTn id="146" dur="1" fill="hold">
                                          <p:stCondLst>
                                            <p:cond delay="0"/>
                                          </p:stCondLst>
                                        </p:cTn>
                                        <p:tgtEl>
                                          <p:spTgt spid="12349"/>
                                        </p:tgtEl>
                                        <p:attrNameLst>
                                          <p:attrName>style.visibility</p:attrName>
                                        </p:attrNameLst>
                                      </p:cBhvr>
                                      <p:to>
                                        <p:strVal val="visible"/>
                                      </p:to>
                                    </p:set>
                                    <p:animEffect transition="in" filter="fade">
                                      <p:cBhvr>
                                        <p:cTn id="147" dur="2000"/>
                                        <p:tgtEl>
                                          <p:spTgt spid="12349"/>
                                        </p:tgtEl>
                                      </p:cBhvr>
                                    </p:animEffect>
                                  </p:childTnLst>
                                </p:cTn>
                              </p:par>
                            </p:childTnLst>
                          </p:cTn>
                        </p:par>
                      </p:childTnLst>
                    </p:cTn>
                  </p:par>
                  <p:par>
                    <p:cTn id="148" fill="hold">
                      <p:stCondLst>
                        <p:cond delay="indefinite"/>
                      </p:stCondLst>
                      <p:childTnLst>
                        <p:par>
                          <p:cTn id="149" fill="hold">
                            <p:stCondLst>
                              <p:cond delay="0"/>
                            </p:stCondLst>
                            <p:childTnLst>
                              <p:par>
                                <p:cTn id="150" presetID="1" presetClass="entr" presetSubtype="0" fill="hold" grpId="0" nodeType="clickEffect">
                                  <p:stCondLst>
                                    <p:cond delay="0"/>
                                  </p:stCondLst>
                                  <p:childTnLst>
                                    <p:set>
                                      <p:cBhvr>
                                        <p:cTn id="151" dur="1" fill="hold">
                                          <p:stCondLst>
                                            <p:cond delay="0"/>
                                          </p:stCondLst>
                                        </p:cTn>
                                        <p:tgtEl>
                                          <p:spTgt spid="12322"/>
                                        </p:tgtEl>
                                        <p:attrNameLst>
                                          <p:attrName>style.visibility</p:attrName>
                                        </p:attrNameLst>
                                      </p:cBhvr>
                                      <p:to>
                                        <p:strVal val="visible"/>
                                      </p:to>
                                    </p:set>
                                  </p:childTnLst>
                                </p:cTn>
                              </p:par>
                            </p:childTnLst>
                          </p:cTn>
                        </p:par>
                        <p:par>
                          <p:cTn id="152" fill="hold">
                            <p:stCondLst>
                              <p:cond delay="0"/>
                            </p:stCondLst>
                            <p:childTnLst>
                              <p:par>
                                <p:cTn id="153" presetID="1" presetClass="entr" presetSubtype="0" fill="hold" grpId="0" nodeType="afterEffect">
                                  <p:stCondLst>
                                    <p:cond delay="0"/>
                                  </p:stCondLst>
                                  <p:childTnLst>
                                    <p:set>
                                      <p:cBhvr>
                                        <p:cTn id="154" dur="1" fill="hold">
                                          <p:stCondLst>
                                            <p:cond delay="0"/>
                                          </p:stCondLst>
                                        </p:cTn>
                                        <p:tgtEl>
                                          <p:spTgt spid="12328"/>
                                        </p:tgtEl>
                                        <p:attrNameLst>
                                          <p:attrName>style.visibility</p:attrName>
                                        </p:attrNameLst>
                                      </p:cBhvr>
                                      <p:to>
                                        <p:strVal val="visible"/>
                                      </p:to>
                                    </p:set>
                                  </p:childTnLst>
                                </p:cTn>
                              </p:par>
                            </p:childTnLst>
                          </p:cTn>
                        </p:par>
                        <p:par>
                          <p:cTn id="155" fill="hold">
                            <p:stCondLst>
                              <p:cond delay="0"/>
                            </p:stCondLst>
                            <p:childTnLst>
                              <p:par>
                                <p:cTn id="156" presetID="17" presetClass="entr" presetSubtype="4" fill="hold" grpId="0" nodeType="afterEffect">
                                  <p:stCondLst>
                                    <p:cond delay="1000"/>
                                  </p:stCondLst>
                                  <p:childTnLst>
                                    <p:set>
                                      <p:cBhvr>
                                        <p:cTn id="157" dur="1" fill="hold">
                                          <p:stCondLst>
                                            <p:cond delay="0"/>
                                          </p:stCondLst>
                                        </p:cTn>
                                        <p:tgtEl>
                                          <p:spTgt spid="12377"/>
                                        </p:tgtEl>
                                        <p:attrNameLst>
                                          <p:attrName>style.visibility</p:attrName>
                                        </p:attrNameLst>
                                      </p:cBhvr>
                                      <p:to>
                                        <p:strVal val="visible"/>
                                      </p:to>
                                    </p:set>
                                    <p:anim calcmode="lin" valueType="num">
                                      <p:cBhvr>
                                        <p:cTn id="158" dur="1000" fill="hold"/>
                                        <p:tgtEl>
                                          <p:spTgt spid="12377"/>
                                        </p:tgtEl>
                                        <p:attrNameLst>
                                          <p:attrName>ppt_x</p:attrName>
                                        </p:attrNameLst>
                                      </p:cBhvr>
                                      <p:tavLst>
                                        <p:tav tm="0">
                                          <p:val>
                                            <p:strVal val="#ppt_x"/>
                                          </p:val>
                                        </p:tav>
                                        <p:tav tm="100000">
                                          <p:val>
                                            <p:strVal val="#ppt_x"/>
                                          </p:val>
                                        </p:tav>
                                      </p:tavLst>
                                    </p:anim>
                                    <p:anim calcmode="lin" valueType="num">
                                      <p:cBhvr>
                                        <p:cTn id="159" dur="1000" fill="hold"/>
                                        <p:tgtEl>
                                          <p:spTgt spid="12377"/>
                                        </p:tgtEl>
                                        <p:attrNameLst>
                                          <p:attrName>ppt_y</p:attrName>
                                        </p:attrNameLst>
                                      </p:cBhvr>
                                      <p:tavLst>
                                        <p:tav tm="0">
                                          <p:val>
                                            <p:strVal val="#ppt_y+#ppt_h/2"/>
                                          </p:val>
                                        </p:tav>
                                        <p:tav tm="100000">
                                          <p:val>
                                            <p:strVal val="#ppt_y"/>
                                          </p:val>
                                        </p:tav>
                                      </p:tavLst>
                                    </p:anim>
                                    <p:anim calcmode="lin" valueType="num">
                                      <p:cBhvr>
                                        <p:cTn id="160" dur="1000" fill="hold"/>
                                        <p:tgtEl>
                                          <p:spTgt spid="12377"/>
                                        </p:tgtEl>
                                        <p:attrNameLst>
                                          <p:attrName>ppt_w</p:attrName>
                                        </p:attrNameLst>
                                      </p:cBhvr>
                                      <p:tavLst>
                                        <p:tav tm="0">
                                          <p:val>
                                            <p:strVal val="#ppt_w"/>
                                          </p:val>
                                        </p:tav>
                                        <p:tav tm="100000">
                                          <p:val>
                                            <p:strVal val="#ppt_w"/>
                                          </p:val>
                                        </p:tav>
                                      </p:tavLst>
                                    </p:anim>
                                    <p:anim calcmode="lin" valueType="num">
                                      <p:cBhvr>
                                        <p:cTn id="161" dur="1000" fill="hold"/>
                                        <p:tgtEl>
                                          <p:spTgt spid="12377"/>
                                        </p:tgtEl>
                                        <p:attrNameLst>
                                          <p:attrName>ppt_h</p:attrName>
                                        </p:attrNameLst>
                                      </p:cBhvr>
                                      <p:tavLst>
                                        <p:tav tm="0">
                                          <p:val>
                                            <p:fltVal val="0"/>
                                          </p:val>
                                        </p:tav>
                                        <p:tav tm="100000">
                                          <p:val>
                                            <p:strVal val="#ppt_h"/>
                                          </p:val>
                                        </p:tav>
                                      </p:tavLst>
                                    </p:anim>
                                  </p:childTnLst>
                                </p:cTn>
                              </p:par>
                            </p:childTnLst>
                          </p:cTn>
                        </p:par>
                      </p:childTnLst>
                    </p:cTn>
                  </p:par>
                  <p:par>
                    <p:cTn id="162" fill="hold">
                      <p:stCondLst>
                        <p:cond delay="indefinite"/>
                      </p:stCondLst>
                      <p:childTnLst>
                        <p:par>
                          <p:cTn id="163" fill="hold">
                            <p:stCondLst>
                              <p:cond delay="0"/>
                            </p:stCondLst>
                            <p:childTnLst>
                              <p:par>
                                <p:cTn id="164" presetID="1" presetClass="entr" presetSubtype="0" fill="hold" grpId="0" nodeType="clickEffect">
                                  <p:stCondLst>
                                    <p:cond delay="0"/>
                                  </p:stCondLst>
                                  <p:childTnLst>
                                    <p:set>
                                      <p:cBhvr>
                                        <p:cTn id="165" dur="1" fill="hold">
                                          <p:stCondLst>
                                            <p:cond delay="0"/>
                                          </p:stCondLst>
                                        </p:cTn>
                                        <p:tgtEl>
                                          <p:spTgt spid="12317"/>
                                        </p:tgtEl>
                                        <p:attrNameLst>
                                          <p:attrName>style.visibility</p:attrName>
                                        </p:attrNameLst>
                                      </p:cBhvr>
                                      <p:to>
                                        <p:strVal val="visible"/>
                                      </p:to>
                                    </p:set>
                                  </p:childTnLst>
                                </p:cTn>
                              </p:par>
                            </p:childTnLst>
                          </p:cTn>
                        </p:par>
                        <p:par>
                          <p:cTn id="166" fill="hold">
                            <p:stCondLst>
                              <p:cond delay="0"/>
                            </p:stCondLst>
                            <p:childTnLst>
                              <p:par>
                                <p:cTn id="167" presetID="1" presetClass="entr" presetSubtype="0" fill="hold" grpId="0" nodeType="afterEffect">
                                  <p:stCondLst>
                                    <p:cond delay="1000"/>
                                  </p:stCondLst>
                                  <p:childTnLst>
                                    <p:set>
                                      <p:cBhvr>
                                        <p:cTn id="168" dur="1" fill="hold">
                                          <p:stCondLst>
                                            <p:cond delay="0"/>
                                          </p:stCondLst>
                                        </p:cTn>
                                        <p:tgtEl>
                                          <p:spTgt spid="12321"/>
                                        </p:tgtEl>
                                        <p:attrNameLst>
                                          <p:attrName>style.visibility</p:attrName>
                                        </p:attrNameLst>
                                      </p:cBhvr>
                                      <p:to>
                                        <p:strVal val="visible"/>
                                      </p:to>
                                    </p:set>
                                  </p:childTnLst>
                                </p:cTn>
                              </p:par>
                            </p:childTnLst>
                          </p:cTn>
                        </p:par>
                        <p:par>
                          <p:cTn id="169" fill="hold">
                            <p:stCondLst>
                              <p:cond delay="1000"/>
                            </p:stCondLst>
                            <p:childTnLst>
                              <p:par>
                                <p:cTn id="170" presetID="1" presetClass="entr" presetSubtype="0" fill="hold" grpId="0" nodeType="afterEffect">
                                  <p:stCondLst>
                                    <p:cond delay="1000"/>
                                  </p:stCondLst>
                                  <p:childTnLst>
                                    <p:set>
                                      <p:cBhvr>
                                        <p:cTn id="171" dur="1" fill="hold">
                                          <p:stCondLst>
                                            <p:cond delay="0"/>
                                          </p:stCondLst>
                                        </p:cTn>
                                        <p:tgtEl>
                                          <p:spTgt spid="12329"/>
                                        </p:tgtEl>
                                        <p:attrNameLst>
                                          <p:attrName>style.visibility</p:attrName>
                                        </p:attrNameLst>
                                      </p:cBhvr>
                                      <p:to>
                                        <p:strVal val="visible"/>
                                      </p:to>
                                    </p:set>
                                  </p:childTnLst>
                                </p:cTn>
                              </p:par>
                            </p:childTnLst>
                          </p:cTn>
                        </p:par>
                        <p:par>
                          <p:cTn id="172" fill="hold">
                            <p:stCondLst>
                              <p:cond delay="2000"/>
                            </p:stCondLst>
                            <p:childTnLst>
                              <p:par>
                                <p:cTn id="173" presetID="17" presetClass="entr" presetSubtype="4" fill="hold" grpId="0" nodeType="afterEffect">
                                  <p:stCondLst>
                                    <p:cond delay="1000"/>
                                  </p:stCondLst>
                                  <p:childTnLst>
                                    <p:set>
                                      <p:cBhvr>
                                        <p:cTn id="174" dur="1" fill="hold">
                                          <p:stCondLst>
                                            <p:cond delay="0"/>
                                          </p:stCondLst>
                                        </p:cTn>
                                        <p:tgtEl>
                                          <p:spTgt spid="12366"/>
                                        </p:tgtEl>
                                        <p:attrNameLst>
                                          <p:attrName>style.visibility</p:attrName>
                                        </p:attrNameLst>
                                      </p:cBhvr>
                                      <p:to>
                                        <p:strVal val="visible"/>
                                      </p:to>
                                    </p:set>
                                    <p:anim calcmode="lin" valueType="num">
                                      <p:cBhvr>
                                        <p:cTn id="175" dur="1000" fill="hold"/>
                                        <p:tgtEl>
                                          <p:spTgt spid="12366"/>
                                        </p:tgtEl>
                                        <p:attrNameLst>
                                          <p:attrName>ppt_x</p:attrName>
                                        </p:attrNameLst>
                                      </p:cBhvr>
                                      <p:tavLst>
                                        <p:tav tm="0">
                                          <p:val>
                                            <p:strVal val="#ppt_x"/>
                                          </p:val>
                                        </p:tav>
                                        <p:tav tm="100000">
                                          <p:val>
                                            <p:strVal val="#ppt_x"/>
                                          </p:val>
                                        </p:tav>
                                      </p:tavLst>
                                    </p:anim>
                                    <p:anim calcmode="lin" valueType="num">
                                      <p:cBhvr>
                                        <p:cTn id="176" dur="1000" fill="hold"/>
                                        <p:tgtEl>
                                          <p:spTgt spid="12366"/>
                                        </p:tgtEl>
                                        <p:attrNameLst>
                                          <p:attrName>ppt_y</p:attrName>
                                        </p:attrNameLst>
                                      </p:cBhvr>
                                      <p:tavLst>
                                        <p:tav tm="0">
                                          <p:val>
                                            <p:strVal val="#ppt_y+#ppt_h/2"/>
                                          </p:val>
                                        </p:tav>
                                        <p:tav tm="100000">
                                          <p:val>
                                            <p:strVal val="#ppt_y"/>
                                          </p:val>
                                        </p:tav>
                                      </p:tavLst>
                                    </p:anim>
                                    <p:anim calcmode="lin" valueType="num">
                                      <p:cBhvr>
                                        <p:cTn id="177" dur="1000" fill="hold"/>
                                        <p:tgtEl>
                                          <p:spTgt spid="12366"/>
                                        </p:tgtEl>
                                        <p:attrNameLst>
                                          <p:attrName>ppt_w</p:attrName>
                                        </p:attrNameLst>
                                      </p:cBhvr>
                                      <p:tavLst>
                                        <p:tav tm="0">
                                          <p:val>
                                            <p:strVal val="#ppt_w"/>
                                          </p:val>
                                        </p:tav>
                                        <p:tav tm="100000">
                                          <p:val>
                                            <p:strVal val="#ppt_w"/>
                                          </p:val>
                                        </p:tav>
                                      </p:tavLst>
                                    </p:anim>
                                    <p:anim calcmode="lin" valueType="num">
                                      <p:cBhvr>
                                        <p:cTn id="178" dur="1000" fill="hold"/>
                                        <p:tgtEl>
                                          <p:spTgt spid="12366"/>
                                        </p:tgtEl>
                                        <p:attrNameLst>
                                          <p:attrName>ppt_h</p:attrName>
                                        </p:attrNameLst>
                                      </p:cBhvr>
                                      <p:tavLst>
                                        <p:tav tm="0">
                                          <p:val>
                                            <p:fltVal val="0"/>
                                          </p:val>
                                        </p:tav>
                                        <p:tav tm="100000">
                                          <p:val>
                                            <p:strVal val="#ppt_h"/>
                                          </p:val>
                                        </p:tav>
                                      </p:tavLst>
                                    </p:anim>
                                  </p:childTnLst>
                                </p:cTn>
                              </p:par>
                            </p:childTnLst>
                          </p:cTn>
                        </p:par>
                      </p:childTnLst>
                    </p:cTn>
                  </p:par>
                  <p:par>
                    <p:cTn id="179" fill="hold">
                      <p:stCondLst>
                        <p:cond delay="indefinite"/>
                      </p:stCondLst>
                      <p:childTnLst>
                        <p:par>
                          <p:cTn id="180" fill="hold">
                            <p:stCondLst>
                              <p:cond delay="0"/>
                            </p:stCondLst>
                            <p:childTnLst>
                              <p:par>
                                <p:cTn id="181" presetID="1" presetClass="entr" presetSubtype="0" fill="hold" grpId="0" nodeType="clickEffect">
                                  <p:stCondLst>
                                    <p:cond delay="0"/>
                                  </p:stCondLst>
                                  <p:childTnLst>
                                    <p:set>
                                      <p:cBhvr>
                                        <p:cTn id="182" dur="1" fill="hold">
                                          <p:stCondLst>
                                            <p:cond delay="0"/>
                                          </p:stCondLst>
                                        </p:cTn>
                                        <p:tgtEl>
                                          <p:spTgt spid="12318"/>
                                        </p:tgtEl>
                                        <p:attrNameLst>
                                          <p:attrName>style.visibility</p:attrName>
                                        </p:attrNameLst>
                                      </p:cBhvr>
                                      <p:to>
                                        <p:strVal val="visible"/>
                                      </p:to>
                                    </p:set>
                                  </p:childTnLst>
                                </p:cTn>
                              </p:par>
                            </p:childTnLst>
                          </p:cTn>
                        </p:par>
                        <p:par>
                          <p:cTn id="183" fill="hold">
                            <p:stCondLst>
                              <p:cond delay="0"/>
                            </p:stCondLst>
                            <p:childTnLst>
                              <p:par>
                                <p:cTn id="184" presetID="1" presetClass="entr" presetSubtype="0" fill="hold" grpId="0" nodeType="afterEffect">
                                  <p:stCondLst>
                                    <p:cond delay="1000"/>
                                  </p:stCondLst>
                                  <p:childTnLst>
                                    <p:set>
                                      <p:cBhvr>
                                        <p:cTn id="185" dur="1" fill="hold">
                                          <p:stCondLst>
                                            <p:cond delay="0"/>
                                          </p:stCondLst>
                                        </p:cTn>
                                        <p:tgtEl>
                                          <p:spTgt spid="12330"/>
                                        </p:tgtEl>
                                        <p:attrNameLst>
                                          <p:attrName>style.visibility</p:attrName>
                                        </p:attrNameLst>
                                      </p:cBhvr>
                                      <p:to>
                                        <p:strVal val="visible"/>
                                      </p:to>
                                    </p:set>
                                  </p:childTnLst>
                                </p:cTn>
                              </p:par>
                            </p:childTnLst>
                          </p:cTn>
                        </p:par>
                        <p:par>
                          <p:cTn id="186" fill="hold">
                            <p:stCondLst>
                              <p:cond delay="1000"/>
                            </p:stCondLst>
                            <p:childTnLst>
                              <p:par>
                                <p:cTn id="187" presetID="17" presetClass="entr" presetSubtype="4" fill="hold" grpId="0" nodeType="afterEffect">
                                  <p:stCondLst>
                                    <p:cond delay="1000"/>
                                  </p:stCondLst>
                                  <p:childTnLst>
                                    <p:set>
                                      <p:cBhvr>
                                        <p:cTn id="188" dur="1" fill="hold">
                                          <p:stCondLst>
                                            <p:cond delay="0"/>
                                          </p:stCondLst>
                                        </p:cTn>
                                        <p:tgtEl>
                                          <p:spTgt spid="12368"/>
                                        </p:tgtEl>
                                        <p:attrNameLst>
                                          <p:attrName>style.visibility</p:attrName>
                                        </p:attrNameLst>
                                      </p:cBhvr>
                                      <p:to>
                                        <p:strVal val="visible"/>
                                      </p:to>
                                    </p:set>
                                    <p:anim calcmode="lin" valueType="num">
                                      <p:cBhvr>
                                        <p:cTn id="189" dur="500" fill="hold"/>
                                        <p:tgtEl>
                                          <p:spTgt spid="12368"/>
                                        </p:tgtEl>
                                        <p:attrNameLst>
                                          <p:attrName>ppt_x</p:attrName>
                                        </p:attrNameLst>
                                      </p:cBhvr>
                                      <p:tavLst>
                                        <p:tav tm="0">
                                          <p:val>
                                            <p:strVal val="#ppt_x"/>
                                          </p:val>
                                        </p:tav>
                                        <p:tav tm="100000">
                                          <p:val>
                                            <p:strVal val="#ppt_x"/>
                                          </p:val>
                                        </p:tav>
                                      </p:tavLst>
                                    </p:anim>
                                    <p:anim calcmode="lin" valueType="num">
                                      <p:cBhvr>
                                        <p:cTn id="190" dur="500" fill="hold"/>
                                        <p:tgtEl>
                                          <p:spTgt spid="12368"/>
                                        </p:tgtEl>
                                        <p:attrNameLst>
                                          <p:attrName>ppt_y</p:attrName>
                                        </p:attrNameLst>
                                      </p:cBhvr>
                                      <p:tavLst>
                                        <p:tav tm="0">
                                          <p:val>
                                            <p:strVal val="#ppt_y+#ppt_h/2"/>
                                          </p:val>
                                        </p:tav>
                                        <p:tav tm="100000">
                                          <p:val>
                                            <p:strVal val="#ppt_y"/>
                                          </p:val>
                                        </p:tav>
                                      </p:tavLst>
                                    </p:anim>
                                    <p:anim calcmode="lin" valueType="num">
                                      <p:cBhvr>
                                        <p:cTn id="191" dur="500" fill="hold"/>
                                        <p:tgtEl>
                                          <p:spTgt spid="12368"/>
                                        </p:tgtEl>
                                        <p:attrNameLst>
                                          <p:attrName>ppt_w</p:attrName>
                                        </p:attrNameLst>
                                      </p:cBhvr>
                                      <p:tavLst>
                                        <p:tav tm="0">
                                          <p:val>
                                            <p:strVal val="#ppt_w"/>
                                          </p:val>
                                        </p:tav>
                                        <p:tav tm="100000">
                                          <p:val>
                                            <p:strVal val="#ppt_w"/>
                                          </p:val>
                                        </p:tav>
                                      </p:tavLst>
                                    </p:anim>
                                    <p:anim calcmode="lin" valueType="num">
                                      <p:cBhvr>
                                        <p:cTn id="192" dur="500" fill="hold"/>
                                        <p:tgtEl>
                                          <p:spTgt spid="12368"/>
                                        </p:tgtEl>
                                        <p:attrNameLst>
                                          <p:attrName>ppt_h</p:attrName>
                                        </p:attrNameLst>
                                      </p:cBhvr>
                                      <p:tavLst>
                                        <p:tav tm="0">
                                          <p:val>
                                            <p:fltVal val="0"/>
                                          </p:val>
                                        </p:tav>
                                        <p:tav tm="100000">
                                          <p:val>
                                            <p:strVal val="#ppt_h"/>
                                          </p:val>
                                        </p:tav>
                                      </p:tavLst>
                                    </p:anim>
                                  </p:childTnLst>
                                </p:cTn>
                              </p:par>
                            </p:childTnLst>
                          </p:cTn>
                        </p:par>
                      </p:childTnLst>
                    </p:cTn>
                  </p:par>
                  <p:par>
                    <p:cTn id="193" fill="hold">
                      <p:stCondLst>
                        <p:cond delay="indefinite"/>
                      </p:stCondLst>
                      <p:childTnLst>
                        <p:par>
                          <p:cTn id="194" fill="hold">
                            <p:stCondLst>
                              <p:cond delay="0"/>
                            </p:stCondLst>
                            <p:childTnLst>
                              <p:par>
                                <p:cTn id="195" presetID="1" presetClass="entr" presetSubtype="0" fill="hold" grpId="0" nodeType="clickEffect">
                                  <p:stCondLst>
                                    <p:cond delay="0"/>
                                  </p:stCondLst>
                                  <p:childTnLst>
                                    <p:set>
                                      <p:cBhvr>
                                        <p:cTn id="196" dur="1" fill="hold">
                                          <p:stCondLst>
                                            <p:cond delay="0"/>
                                          </p:stCondLst>
                                        </p:cTn>
                                        <p:tgtEl>
                                          <p:spTgt spid="12319"/>
                                        </p:tgtEl>
                                        <p:attrNameLst>
                                          <p:attrName>style.visibility</p:attrName>
                                        </p:attrNameLst>
                                      </p:cBhvr>
                                      <p:to>
                                        <p:strVal val="visible"/>
                                      </p:to>
                                    </p:set>
                                  </p:childTnLst>
                                </p:cTn>
                              </p:par>
                            </p:childTnLst>
                          </p:cTn>
                        </p:par>
                        <p:par>
                          <p:cTn id="197" fill="hold">
                            <p:stCondLst>
                              <p:cond delay="0"/>
                            </p:stCondLst>
                            <p:childTnLst>
                              <p:par>
                                <p:cTn id="198" presetID="1" presetClass="entr" presetSubtype="0" fill="hold" grpId="0" nodeType="afterEffect">
                                  <p:stCondLst>
                                    <p:cond delay="1000"/>
                                  </p:stCondLst>
                                  <p:childTnLst>
                                    <p:set>
                                      <p:cBhvr>
                                        <p:cTn id="199" dur="1" fill="hold">
                                          <p:stCondLst>
                                            <p:cond delay="0"/>
                                          </p:stCondLst>
                                        </p:cTn>
                                        <p:tgtEl>
                                          <p:spTgt spid="12320"/>
                                        </p:tgtEl>
                                        <p:attrNameLst>
                                          <p:attrName>style.visibility</p:attrName>
                                        </p:attrNameLst>
                                      </p:cBhvr>
                                      <p:to>
                                        <p:strVal val="visible"/>
                                      </p:to>
                                    </p:set>
                                  </p:childTnLst>
                                </p:cTn>
                              </p:par>
                            </p:childTnLst>
                          </p:cTn>
                        </p:par>
                        <p:par>
                          <p:cTn id="200" fill="hold">
                            <p:stCondLst>
                              <p:cond delay="1000"/>
                            </p:stCondLst>
                            <p:childTnLst>
                              <p:par>
                                <p:cTn id="201" presetID="1" presetClass="entr" presetSubtype="0" fill="hold" grpId="0" nodeType="afterEffect">
                                  <p:stCondLst>
                                    <p:cond delay="1000"/>
                                  </p:stCondLst>
                                  <p:childTnLst>
                                    <p:set>
                                      <p:cBhvr>
                                        <p:cTn id="202" dur="1" fill="hold">
                                          <p:stCondLst>
                                            <p:cond delay="0"/>
                                          </p:stCondLst>
                                        </p:cTn>
                                        <p:tgtEl>
                                          <p:spTgt spid="12327"/>
                                        </p:tgtEl>
                                        <p:attrNameLst>
                                          <p:attrName>style.visibility</p:attrName>
                                        </p:attrNameLst>
                                      </p:cBhvr>
                                      <p:to>
                                        <p:strVal val="visible"/>
                                      </p:to>
                                    </p:set>
                                  </p:childTnLst>
                                </p:cTn>
                              </p:par>
                            </p:childTnLst>
                          </p:cTn>
                        </p:par>
                        <p:par>
                          <p:cTn id="203" fill="hold">
                            <p:stCondLst>
                              <p:cond delay="2000"/>
                            </p:stCondLst>
                            <p:childTnLst>
                              <p:par>
                                <p:cTn id="204" presetID="1" presetClass="entr" presetSubtype="0" fill="hold" grpId="0" nodeType="afterEffect">
                                  <p:stCondLst>
                                    <p:cond delay="1000"/>
                                  </p:stCondLst>
                                  <p:childTnLst>
                                    <p:set>
                                      <p:cBhvr>
                                        <p:cTn id="205" dur="1" fill="hold">
                                          <p:stCondLst>
                                            <p:cond delay="0"/>
                                          </p:stCondLst>
                                        </p:cTn>
                                        <p:tgtEl>
                                          <p:spTgt spid="12326"/>
                                        </p:tgtEl>
                                        <p:attrNameLst>
                                          <p:attrName>style.visibility</p:attrName>
                                        </p:attrNameLst>
                                      </p:cBhvr>
                                      <p:to>
                                        <p:strVal val="visible"/>
                                      </p:to>
                                    </p:set>
                                  </p:childTnLst>
                                </p:cTn>
                              </p:par>
                            </p:childTnLst>
                          </p:cTn>
                        </p:par>
                        <p:par>
                          <p:cTn id="206" fill="hold">
                            <p:stCondLst>
                              <p:cond delay="3000"/>
                            </p:stCondLst>
                            <p:childTnLst>
                              <p:par>
                                <p:cTn id="207" presetID="10" presetClass="entr" presetSubtype="0" fill="hold" nodeType="afterEffect">
                                  <p:stCondLst>
                                    <p:cond delay="1000"/>
                                  </p:stCondLst>
                                  <p:childTnLst>
                                    <p:set>
                                      <p:cBhvr>
                                        <p:cTn id="208" dur="1" fill="hold">
                                          <p:stCondLst>
                                            <p:cond delay="0"/>
                                          </p:stCondLst>
                                        </p:cTn>
                                        <p:tgtEl>
                                          <p:spTgt spid="12352"/>
                                        </p:tgtEl>
                                        <p:attrNameLst>
                                          <p:attrName>style.visibility</p:attrName>
                                        </p:attrNameLst>
                                      </p:cBhvr>
                                      <p:to>
                                        <p:strVal val="visible"/>
                                      </p:to>
                                    </p:set>
                                    <p:animEffect transition="in" filter="fade">
                                      <p:cBhvr>
                                        <p:cTn id="209" dur="2000"/>
                                        <p:tgtEl>
                                          <p:spTgt spid="12352"/>
                                        </p:tgtEl>
                                      </p:cBhvr>
                                    </p:animEffect>
                                  </p:childTnLst>
                                </p:cTn>
                              </p:par>
                            </p:childTnLst>
                          </p:cTn>
                        </p:par>
                        <p:par>
                          <p:cTn id="210" fill="hold">
                            <p:stCondLst>
                              <p:cond delay="6000"/>
                            </p:stCondLst>
                            <p:childTnLst>
                              <p:par>
                                <p:cTn id="211" presetID="10" presetClass="entr" presetSubtype="0" fill="hold" grpId="0" nodeType="afterEffect">
                                  <p:stCondLst>
                                    <p:cond delay="0"/>
                                  </p:stCondLst>
                                  <p:childTnLst>
                                    <p:set>
                                      <p:cBhvr>
                                        <p:cTn id="212" dur="1" fill="hold">
                                          <p:stCondLst>
                                            <p:cond delay="0"/>
                                          </p:stCondLst>
                                        </p:cTn>
                                        <p:tgtEl>
                                          <p:spTgt spid="12364"/>
                                        </p:tgtEl>
                                        <p:attrNameLst>
                                          <p:attrName>style.visibility</p:attrName>
                                        </p:attrNameLst>
                                      </p:cBhvr>
                                      <p:to>
                                        <p:strVal val="visible"/>
                                      </p:to>
                                    </p:set>
                                    <p:animEffect transition="in" filter="fade">
                                      <p:cBhvr>
                                        <p:cTn id="213" dur="2000"/>
                                        <p:tgtEl>
                                          <p:spTgt spid="12364"/>
                                        </p:tgtEl>
                                      </p:cBhvr>
                                    </p:animEffect>
                                  </p:childTnLst>
                                </p:cTn>
                              </p:par>
                            </p:childTnLst>
                          </p:cTn>
                        </p:par>
                        <p:par>
                          <p:cTn id="214" fill="hold">
                            <p:stCondLst>
                              <p:cond delay="8000"/>
                            </p:stCondLst>
                            <p:childTnLst>
                              <p:par>
                                <p:cTn id="215" presetID="10" presetClass="entr" presetSubtype="0" fill="hold" nodeType="afterEffect">
                                  <p:stCondLst>
                                    <p:cond delay="0"/>
                                  </p:stCondLst>
                                  <p:childTnLst>
                                    <p:set>
                                      <p:cBhvr>
                                        <p:cTn id="216" dur="1" fill="hold">
                                          <p:stCondLst>
                                            <p:cond delay="0"/>
                                          </p:stCondLst>
                                        </p:cTn>
                                        <p:tgtEl>
                                          <p:spTgt spid="12379"/>
                                        </p:tgtEl>
                                        <p:attrNameLst>
                                          <p:attrName>style.visibility</p:attrName>
                                        </p:attrNameLst>
                                      </p:cBhvr>
                                      <p:to>
                                        <p:strVal val="visible"/>
                                      </p:to>
                                    </p:set>
                                    <p:animEffect transition="in" filter="fade">
                                      <p:cBhvr>
                                        <p:cTn id="217" dur="2000"/>
                                        <p:tgtEl>
                                          <p:spTgt spid="12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32" grpId="0" animBg="1"/>
      <p:bldP spid="12290" grpId="0" animBg="1"/>
      <p:bldP spid="12295" grpId="0" animBg="1"/>
      <p:bldP spid="12296" grpId="0" animBg="1"/>
      <p:bldP spid="12297" grpId="0" animBg="1"/>
      <p:bldP spid="12298" grpId="0" animBg="1"/>
      <p:bldP spid="12299" grpId="0" animBg="1"/>
      <p:bldP spid="12300" grpId="0" animBg="1"/>
      <p:bldP spid="12301" grpId="0" animBg="1"/>
      <p:bldP spid="12302" grpId="0" animBg="1"/>
      <p:bldP spid="12303" grpId="0" animBg="1"/>
      <p:bldP spid="12304" grpId="0" animBg="1"/>
      <p:bldP spid="12305" grpId="0" animBg="1"/>
      <p:bldP spid="12306" grpId="0" animBg="1"/>
      <p:bldP spid="12307" grpId="0" animBg="1"/>
      <p:bldP spid="12308" grpId="0" animBg="1"/>
      <p:bldP spid="12309" grpId="0" animBg="1"/>
      <p:bldP spid="12310" grpId="0"/>
      <p:bldP spid="12311" grpId="0"/>
      <p:bldP spid="12312" grpId="0"/>
      <p:bldP spid="12313" grpId="0"/>
      <p:bldP spid="12314" grpId="0" animBg="1"/>
      <p:bldP spid="12315" grpId="0" animBg="1"/>
      <p:bldP spid="12316" grpId="0" animBg="1"/>
      <p:bldP spid="12317" grpId="0" animBg="1"/>
      <p:bldP spid="12318" grpId="0" animBg="1"/>
      <p:bldP spid="12319" grpId="0" animBg="1"/>
      <p:bldP spid="12320" grpId="0" animBg="1"/>
      <p:bldP spid="12321" grpId="0" animBg="1"/>
      <p:bldP spid="12322" grpId="0" animBg="1"/>
      <p:bldP spid="12323" grpId="0" animBg="1"/>
      <p:bldP spid="12324" grpId="0" animBg="1"/>
      <p:bldP spid="12325" grpId="0" animBg="1"/>
      <p:bldP spid="12326" grpId="0" animBg="1"/>
      <p:bldP spid="12327" grpId="0" animBg="1"/>
      <p:bldP spid="12328" grpId="0"/>
      <p:bldP spid="12329" grpId="0"/>
      <p:bldP spid="12330" grpId="0"/>
      <p:bldP spid="12333" grpId="0" animBg="1"/>
      <p:bldP spid="12334" grpId="0" animBg="1"/>
      <p:bldP spid="12347" grpId="0" animBg="1"/>
      <p:bldP spid="12348" grpId="0" animBg="1"/>
      <p:bldP spid="12364" grpId="0" animBg="1"/>
      <p:bldP spid="12366" grpId="0" animBg="1"/>
      <p:bldP spid="12368" grpId="0" animBg="1"/>
      <p:bldP spid="1237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grpSp>
        <p:nvGrpSpPr>
          <p:cNvPr id="42088" name="Group 104"/>
          <p:cNvGrpSpPr>
            <a:grpSpLocks/>
          </p:cNvGrpSpPr>
          <p:nvPr/>
        </p:nvGrpSpPr>
        <p:grpSpPr bwMode="auto">
          <a:xfrm>
            <a:off x="900113" y="5589588"/>
            <a:ext cx="8243887" cy="1268412"/>
            <a:chOff x="567" y="3521"/>
            <a:chExt cx="5193" cy="799"/>
          </a:xfrm>
        </p:grpSpPr>
        <p:sp>
          <p:nvSpPr>
            <p:cNvPr id="42059" name="AutoShape 75"/>
            <p:cNvSpPr>
              <a:spLocks noChangeArrowheads="1"/>
            </p:cNvSpPr>
            <p:nvPr/>
          </p:nvSpPr>
          <p:spPr bwMode="auto">
            <a:xfrm rot="5590862">
              <a:off x="2824" y="1383"/>
              <a:ext cx="680" cy="5193"/>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42057" name="AutoShape 73"/>
            <p:cNvSpPr>
              <a:spLocks noChangeArrowheads="1"/>
            </p:cNvSpPr>
            <p:nvPr/>
          </p:nvSpPr>
          <p:spPr bwMode="auto">
            <a:xfrm rot="5400000">
              <a:off x="2824" y="1264"/>
              <a:ext cx="680" cy="5193"/>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grpSp>
      <p:sp>
        <p:nvSpPr>
          <p:cNvPr id="42034" name="AutoShape 50"/>
          <p:cNvSpPr>
            <a:spLocks noChangeArrowheads="1"/>
          </p:cNvSpPr>
          <p:nvPr/>
        </p:nvSpPr>
        <p:spPr bwMode="auto">
          <a:xfrm rot="5893045">
            <a:off x="4473576" y="-228600"/>
            <a:ext cx="1204912" cy="84978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41990" name="Text Box 6"/>
          <p:cNvSpPr txBox="1">
            <a:spLocks noChangeArrowheads="1"/>
          </p:cNvSpPr>
          <p:nvPr/>
        </p:nvSpPr>
        <p:spPr bwMode="auto">
          <a:xfrm>
            <a:off x="1258888" y="404813"/>
            <a:ext cx="7058025" cy="457200"/>
          </a:xfrm>
          <a:prstGeom prst="rect">
            <a:avLst/>
          </a:prstGeom>
          <a:gradFill rotWithShape="1">
            <a:gsLst>
              <a:gs pos="0">
                <a:schemeClr val="accent2"/>
              </a:gs>
              <a:gs pos="50000">
                <a:srgbClr val="00FF99">
                  <a:alpha val="75000"/>
                </a:srgbClr>
              </a:gs>
              <a:gs pos="100000">
                <a:schemeClr val="accent2"/>
              </a:gs>
            </a:gsLst>
            <a:lin ang="2700000" scaled="1"/>
          </a:gradFill>
          <a:ln w="9525">
            <a:noFill/>
            <a:miter lim="800000"/>
            <a:headEnd/>
            <a:tailEnd/>
          </a:ln>
          <a:effectLst/>
        </p:spPr>
        <p:txBody>
          <a:bodyPr>
            <a:spAutoFit/>
          </a:bodyPr>
          <a:lstStyle/>
          <a:p>
            <a:pPr algn="ctr">
              <a:spcBef>
                <a:spcPct val="50000"/>
              </a:spcBef>
            </a:pPr>
            <a:r>
              <a:rPr lang="es-ES_tradnl" sz="2400">
                <a:solidFill>
                  <a:schemeClr val="bg1"/>
                </a:solidFill>
              </a:rPr>
              <a:t>DRAWING MULTIPLE BONDS IN ALIPHATICS</a:t>
            </a:r>
            <a:endParaRPr lang="en-US" sz="2400">
              <a:solidFill>
                <a:schemeClr val="bg1"/>
              </a:solidFill>
            </a:endParaRPr>
          </a:p>
        </p:txBody>
      </p:sp>
      <p:sp>
        <p:nvSpPr>
          <p:cNvPr id="41991" name="Text Box 7"/>
          <p:cNvSpPr txBox="1">
            <a:spLocks noChangeArrowheads="1"/>
          </p:cNvSpPr>
          <p:nvPr/>
        </p:nvSpPr>
        <p:spPr bwMode="auto">
          <a:xfrm>
            <a:off x="1619250" y="981075"/>
            <a:ext cx="5761038" cy="396875"/>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000">
                <a:solidFill>
                  <a:schemeClr val="bg1"/>
                </a:solidFill>
              </a:rPr>
              <a:t>Four kinds of multiple bonds in aliphatics:</a:t>
            </a:r>
            <a:endParaRPr lang="en-US" sz="2000">
              <a:solidFill>
                <a:schemeClr val="bg1"/>
              </a:solidFill>
            </a:endParaRPr>
          </a:p>
        </p:txBody>
      </p:sp>
      <p:sp>
        <p:nvSpPr>
          <p:cNvPr id="41994" name="AutoShape 10"/>
          <p:cNvSpPr>
            <a:spLocks noChangeArrowheads="1"/>
          </p:cNvSpPr>
          <p:nvPr/>
        </p:nvSpPr>
        <p:spPr bwMode="auto">
          <a:xfrm rot="5400000">
            <a:off x="4410075" y="-728662"/>
            <a:ext cx="1223963" cy="82438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41995" name="AutoShape 11"/>
          <p:cNvSpPr>
            <a:spLocks noChangeArrowheads="1"/>
          </p:cNvSpPr>
          <p:nvPr/>
        </p:nvSpPr>
        <p:spPr bwMode="auto">
          <a:xfrm rot="5400000">
            <a:off x="4410075" y="998538"/>
            <a:ext cx="1223963" cy="82438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sp>
        <p:nvSpPr>
          <p:cNvPr id="41997" name="AutoShape 13"/>
          <p:cNvSpPr>
            <a:spLocks noChangeArrowheads="1"/>
          </p:cNvSpPr>
          <p:nvPr/>
        </p:nvSpPr>
        <p:spPr bwMode="auto">
          <a:xfrm rot="5400000">
            <a:off x="4410075" y="-1881187"/>
            <a:ext cx="1223963" cy="82438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gamma/>
                  <a:shade val="66275"/>
                  <a:invGamma/>
                </a:srgbClr>
              </a:gs>
              <a:gs pos="100000">
                <a:srgbClr val="FFFFFF"/>
              </a:gs>
            </a:gsLst>
            <a:lin ang="5400000" scaled="1"/>
          </a:gradFill>
          <a:ln w="9525">
            <a:noFill/>
            <a:miter lim="800000"/>
            <a:headEnd/>
            <a:tailEnd/>
          </a:ln>
          <a:effectLst/>
        </p:spPr>
        <p:txBody>
          <a:bodyPr wrap="none" lIns="90000" tIns="46800" rIns="90000" bIns="46800" anchor="ctr"/>
          <a:lstStyle/>
          <a:p>
            <a:endParaRPr lang="en-US"/>
          </a:p>
        </p:txBody>
      </p:sp>
      <p:grpSp>
        <p:nvGrpSpPr>
          <p:cNvPr id="42084" name="Group 100"/>
          <p:cNvGrpSpPr>
            <a:grpSpLocks/>
          </p:cNvGrpSpPr>
          <p:nvPr/>
        </p:nvGrpSpPr>
        <p:grpSpPr bwMode="auto">
          <a:xfrm>
            <a:off x="395288" y="1917700"/>
            <a:ext cx="935037" cy="4751388"/>
            <a:chOff x="249" y="1208"/>
            <a:chExt cx="589" cy="2993"/>
          </a:xfrm>
        </p:grpSpPr>
        <p:sp>
          <p:nvSpPr>
            <p:cNvPr id="41999" name="Rectangle 15"/>
            <p:cNvSpPr>
              <a:spLocks noChangeArrowheads="1"/>
            </p:cNvSpPr>
            <p:nvPr/>
          </p:nvSpPr>
          <p:spPr bwMode="auto">
            <a:xfrm>
              <a:off x="521" y="1462"/>
              <a:ext cx="46" cy="2739"/>
            </a:xfrm>
            <a:prstGeom prst="rect">
              <a:avLst/>
            </a:prstGeom>
            <a:gradFill rotWithShape="1">
              <a:gsLst>
                <a:gs pos="0">
                  <a:srgbClr val="FFFF00">
                    <a:gamma/>
                    <a:shade val="46275"/>
                    <a:invGamma/>
                  </a:srgbClr>
                </a:gs>
                <a:gs pos="50000">
                  <a:srgbClr val="FFFF00"/>
                </a:gs>
                <a:gs pos="100000">
                  <a:srgbClr val="FFFF00">
                    <a:gamma/>
                    <a:shade val="46275"/>
                    <a:invGamma/>
                  </a:srgbClr>
                </a:gs>
              </a:gsLst>
              <a:lin ang="2700000" scaled="1"/>
            </a:gradFill>
            <a:ln w="9525">
              <a:noFill/>
              <a:miter lim="800000"/>
              <a:headEnd/>
              <a:tailEnd/>
            </a:ln>
            <a:effectLst/>
          </p:spPr>
          <p:txBody>
            <a:bodyPr wrap="none" lIns="90000" tIns="46800" rIns="90000" bIns="46800" anchor="ctr"/>
            <a:lstStyle/>
            <a:p>
              <a:endParaRPr lang="en-US"/>
            </a:p>
          </p:txBody>
        </p:sp>
        <p:grpSp>
          <p:nvGrpSpPr>
            <p:cNvPr id="42000" name="Group 16"/>
            <p:cNvGrpSpPr>
              <a:grpSpLocks/>
            </p:cNvGrpSpPr>
            <p:nvPr/>
          </p:nvGrpSpPr>
          <p:grpSpPr bwMode="auto">
            <a:xfrm>
              <a:off x="249" y="1208"/>
              <a:ext cx="589" cy="408"/>
              <a:chOff x="476" y="1291"/>
              <a:chExt cx="408" cy="280"/>
            </a:xfrm>
          </p:grpSpPr>
          <p:sp>
            <p:nvSpPr>
              <p:cNvPr id="42001" name="Oval 17"/>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1</a:t>
                </a:r>
                <a:endParaRPr lang="en-US" sz="2400"/>
              </a:p>
            </p:txBody>
          </p:sp>
          <p:sp>
            <p:nvSpPr>
              <p:cNvPr id="42002" name="Oval 18"/>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03" name="Oval 19"/>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grpSp>
        <p:nvGrpSpPr>
          <p:cNvPr id="42004" name="Group 20"/>
          <p:cNvGrpSpPr>
            <a:grpSpLocks/>
          </p:cNvGrpSpPr>
          <p:nvPr/>
        </p:nvGrpSpPr>
        <p:grpSpPr bwMode="auto">
          <a:xfrm>
            <a:off x="395288" y="3068638"/>
            <a:ext cx="935037" cy="647700"/>
            <a:chOff x="476" y="1291"/>
            <a:chExt cx="408" cy="280"/>
          </a:xfrm>
        </p:grpSpPr>
        <p:sp>
          <p:nvSpPr>
            <p:cNvPr id="42005" name="Oval 21"/>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2</a:t>
              </a:r>
              <a:endParaRPr lang="en-US" sz="2400"/>
            </a:p>
          </p:txBody>
        </p:sp>
        <p:sp>
          <p:nvSpPr>
            <p:cNvPr id="42006" name="Oval 22"/>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07" name="Oval 23"/>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42008" name="Group 24"/>
          <p:cNvGrpSpPr>
            <a:grpSpLocks/>
          </p:cNvGrpSpPr>
          <p:nvPr/>
        </p:nvGrpSpPr>
        <p:grpSpPr bwMode="auto">
          <a:xfrm>
            <a:off x="395288" y="4787900"/>
            <a:ext cx="935037" cy="647700"/>
            <a:chOff x="476" y="1291"/>
            <a:chExt cx="408" cy="280"/>
          </a:xfrm>
        </p:grpSpPr>
        <p:sp>
          <p:nvSpPr>
            <p:cNvPr id="42009" name="Oval 25"/>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3</a:t>
              </a:r>
              <a:endParaRPr lang="en-US" sz="2400"/>
            </a:p>
          </p:txBody>
        </p:sp>
        <p:sp>
          <p:nvSpPr>
            <p:cNvPr id="42010" name="Oval 26"/>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11" name="Oval 27"/>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42012" name="Group 28"/>
          <p:cNvGrpSpPr>
            <a:grpSpLocks/>
          </p:cNvGrpSpPr>
          <p:nvPr/>
        </p:nvGrpSpPr>
        <p:grpSpPr bwMode="auto">
          <a:xfrm>
            <a:off x="395288" y="5805488"/>
            <a:ext cx="935037" cy="647700"/>
            <a:chOff x="476" y="1291"/>
            <a:chExt cx="408" cy="280"/>
          </a:xfrm>
        </p:grpSpPr>
        <p:sp>
          <p:nvSpPr>
            <p:cNvPr id="42013" name="Oval 29"/>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4</a:t>
              </a:r>
              <a:endParaRPr lang="en-US" sz="2400"/>
            </a:p>
          </p:txBody>
        </p:sp>
        <p:sp>
          <p:nvSpPr>
            <p:cNvPr id="42014" name="Oval 30"/>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15" name="Oval 31"/>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
        <p:nvSpPr>
          <p:cNvPr id="42023" name="Oval 39"/>
          <p:cNvSpPr>
            <a:spLocks noChangeArrowheads="1"/>
          </p:cNvSpPr>
          <p:nvPr/>
        </p:nvSpPr>
        <p:spPr bwMode="auto">
          <a:xfrm>
            <a:off x="7092950" y="1700213"/>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ALKENES</a:t>
            </a:r>
            <a:endParaRPr lang="en-US">
              <a:solidFill>
                <a:schemeClr val="bg1"/>
              </a:solidFill>
            </a:endParaRPr>
          </a:p>
        </p:txBody>
      </p:sp>
      <p:sp>
        <p:nvSpPr>
          <p:cNvPr id="42024" name="Oval 40"/>
          <p:cNvSpPr>
            <a:spLocks noChangeArrowheads="1"/>
          </p:cNvSpPr>
          <p:nvPr/>
        </p:nvSpPr>
        <p:spPr bwMode="auto">
          <a:xfrm>
            <a:off x="7092950" y="2852738"/>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ALKYNES</a:t>
            </a:r>
            <a:endParaRPr lang="en-US">
              <a:solidFill>
                <a:schemeClr val="bg1"/>
              </a:solidFill>
            </a:endParaRPr>
          </a:p>
        </p:txBody>
      </p:sp>
      <p:sp>
        <p:nvSpPr>
          <p:cNvPr id="42039" name="Oval 55"/>
          <p:cNvSpPr>
            <a:spLocks noChangeArrowheads="1"/>
          </p:cNvSpPr>
          <p:nvPr/>
        </p:nvSpPr>
        <p:spPr bwMode="auto">
          <a:xfrm>
            <a:off x="7092950" y="3860800"/>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NITRILES</a:t>
            </a:r>
            <a:endParaRPr lang="en-US">
              <a:solidFill>
                <a:schemeClr val="bg1"/>
              </a:solidFill>
            </a:endParaRPr>
          </a:p>
        </p:txBody>
      </p:sp>
      <p:sp>
        <p:nvSpPr>
          <p:cNvPr id="42043" name="Oval 59"/>
          <p:cNvSpPr>
            <a:spLocks noChangeArrowheads="1"/>
          </p:cNvSpPr>
          <p:nvPr/>
        </p:nvSpPr>
        <p:spPr bwMode="auto">
          <a:xfrm rot="1059090">
            <a:off x="5580063" y="3068638"/>
            <a:ext cx="1150937"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44" name="Oval 60"/>
          <p:cNvSpPr>
            <a:spLocks noChangeArrowheads="1"/>
          </p:cNvSpPr>
          <p:nvPr/>
        </p:nvSpPr>
        <p:spPr bwMode="auto">
          <a:xfrm>
            <a:off x="3132138" y="2852738"/>
            <a:ext cx="1225550"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45" name="Oval 61"/>
          <p:cNvSpPr>
            <a:spLocks noChangeArrowheads="1"/>
          </p:cNvSpPr>
          <p:nvPr/>
        </p:nvSpPr>
        <p:spPr bwMode="auto">
          <a:xfrm>
            <a:off x="1692275" y="3500438"/>
            <a:ext cx="16557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46" name="Oval 62"/>
          <p:cNvSpPr>
            <a:spLocks noChangeArrowheads="1"/>
          </p:cNvSpPr>
          <p:nvPr/>
        </p:nvSpPr>
        <p:spPr bwMode="auto">
          <a:xfrm>
            <a:off x="1187450" y="2924175"/>
            <a:ext cx="16557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47" name="Oval 63"/>
          <p:cNvSpPr>
            <a:spLocks noChangeArrowheads="1"/>
          </p:cNvSpPr>
          <p:nvPr/>
        </p:nvSpPr>
        <p:spPr bwMode="auto">
          <a:xfrm>
            <a:off x="1187450" y="1844675"/>
            <a:ext cx="16557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16" name="Text Box 32"/>
          <p:cNvSpPr txBox="1">
            <a:spLocks noChangeArrowheads="1"/>
          </p:cNvSpPr>
          <p:nvPr/>
        </p:nvSpPr>
        <p:spPr bwMode="auto">
          <a:xfrm>
            <a:off x="1403350" y="1989138"/>
            <a:ext cx="1223963" cy="457200"/>
          </a:xfrm>
          <a:prstGeom prst="rect">
            <a:avLst/>
          </a:prstGeom>
          <a:noFill/>
          <a:ln w="9525">
            <a:noFill/>
            <a:miter lim="800000"/>
            <a:headEnd/>
            <a:tailEnd/>
          </a:ln>
          <a:effectLst/>
        </p:spPr>
        <p:txBody>
          <a:bodyPr lIns="90000" tIns="46800" rIns="90000" bIns="46800">
            <a:spAutoFit/>
          </a:bodyPr>
          <a:lstStyle/>
          <a:p>
            <a:pPr algn="ctr">
              <a:spcBef>
                <a:spcPct val="50000"/>
              </a:spcBef>
            </a:pPr>
            <a:r>
              <a:rPr lang="en-US" sz="2400"/>
              <a:t>C=C </a:t>
            </a:r>
          </a:p>
        </p:txBody>
      </p:sp>
      <p:graphicFrame>
        <p:nvGraphicFramePr>
          <p:cNvPr id="42021" name="Object 37"/>
          <p:cNvGraphicFramePr>
            <a:graphicFrameLocks noChangeAspect="1"/>
          </p:cNvGraphicFramePr>
          <p:nvPr/>
        </p:nvGraphicFramePr>
        <p:xfrm>
          <a:off x="2627313" y="3140075"/>
          <a:ext cx="2270125" cy="331788"/>
        </p:xfrm>
        <a:graphic>
          <a:graphicData uri="http://schemas.openxmlformats.org/presentationml/2006/ole">
            <p:oleObj spid="_x0000_s42021" name="Document" r:id="rId3" imgW="1371600" imgH="200160" progId="ChemWindow.Document">
              <p:embed/>
            </p:oleObj>
          </a:graphicData>
        </a:graphic>
      </p:graphicFrame>
      <p:sp>
        <p:nvSpPr>
          <p:cNvPr id="42022" name="Text Box 38"/>
          <p:cNvSpPr txBox="1">
            <a:spLocks noChangeArrowheads="1"/>
          </p:cNvSpPr>
          <p:nvPr/>
        </p:nvSpPr>
        <p:spPr bwMode="auto">
          <a:xfrm>
            <a:off x="1547813" y="3068638"/>
            <a:ext cx="1008062" cy="457200"/>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400"/>
              <a:t>C≡C</a:t>
            </a:r>
          </a:p>
        </p:txBody>
      </p:sp>
      <p:sp>
        <p:nvSpPr>
          <p:cNvPr id="42036" name="Text Box 52"/>
          <p:cNvSpPr txBox="1">
            <a:spLocks noChangeArrowheads="1"/>
          </p:cNvSpPr>
          <p:nvPr/>
        </p:nvSpPr>
        <p:spPr bwMode="auto">
          <a:xfrm>
            <a:off x="2051050" y="3644900"/>
            <a:ext cx="935038" cy="457200"/>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400"/>
              <a:t>C≡N</a:t>
            </a:r>
          </a:p>
        </p:txBody>
      </p:sp>
      <p:graphicFrame>
        <p:nvGraphicFramePr>
          <p:cNvPr id="42025" name="Object 41"/>
          <p:cNvGraphicFramePr>
            <a:graphicFrameLocks noChangeAspect="1"/>
          </p:cNvGraphicFramePr>
          <p:nvPr/>
        </p:nvGraphicFramePr>
        <p:xfrm>
          <a:off x="5292725" y="3141663"/>
          <a:ext cx="1795463" cy="633412"/>
        </p:xfrm>
        <a:graphic>
          <a:graphicData uri="http://schemas.openxmlformats.org/presentationml/2006/ole">
            <p:oleObj spid="_x0000_s42025" name="Document" r:id="rId4" imgW="1000080" imgH="352440" progId="ChemWindow.Document">
              <p:embed/>
            </p:oleObj>
          </a:graphicData>
        </a:graphic>
      </p:graphicFrame>
      <p:sp>
        <p:nvSpPr>
          <p:cNvPr id="42048" name="Oval 64"/>
          <p:cNvSpPr>
            <a:spLocks noChangeArrowheads="1"/>
          </p:cNvSpPr>
          <p:nvPr/>
        </p:nvSpPr>
        <p:spPr bwMode="auto">
          <a:xfrm>
            <a:off x="5940425" y="3789363"/>
            <a:ext cx="16557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42038" name="Object 54"/>
          <p:cNvGraphicFramePr>
            <a:graphicFrameLocks noChangeAspect="1"/>
          </p:cNvGraphicFramePr>
          <p:nvPr/>
        </p:nvGraphicFramePr>
        <p:xfrm>
          <a:off x="5508625" y="4005263"/>
          <a:ext cx="1655763" cy="395287"/>
        </p:xfrm>
        <a:graphic>
          <a:graphicData uri="http://schemas.openxmlformats.org/presentationml/2006/ole">
            <p:oleObj spid="_x0000_s42038" name="Document" r:id="rId5" imgW="876240" imgH="209520" progId="ChemWindow.Document">
              <p:embed/>
            </p:oleObj>
          </a:graphicData>
        </a:graphic>
      </p:graphicFrame>
      <p:sp>
        <p:nvSpPr>
          <p:cNvPr id="42050" name="Oval 66"/>
          <p:cNvSpPr>
            <a:spLocks noChangeArrowheads="1"/>
          </p:cNvSpPr>
          <p:nvPr/>
        </p:nvSpPr>
        <p:spPr bwMode="auto">
          <a:xfrm>
            <a:off x="1116013" y="4724400"/>
            <a:ext cx="1655762"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49" name="Text Box 65"/>
          <p:cNvSpPr txBox="1">
            <a:spLocks noChangeArrowheads="1"/>
          </p:cNvSpPr>
          <p:nvPr/>
        </p:nvSpPr>
        <p:spPr bwMode="auto">
          <a:xfrm>
            <a:off x="1547813" y="4868863"/>
            <a:ext cx="863600" cy="457200"/>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400"/>
              <a:t>C=O</a:t>
            </a:r>
            <a:endParaRPr lang="en-US" sz="2400"/>
          </a:p>
        </p:txBody>
      </p:sp>
      <p:sp>
        <p:nvSpPr>
          <p:cNvPr id="42052" name="Oval 68"/>
          <p:cNvSpPr>
            <a:spLocks noChangeArrowheads="1"/>
          </p:cNvSpPr>
          <p:nvPr/>
        </p:nvSpPr>
        <p:spPr bwMode="auto">
          <a:xfrm rot="5400000">
            <a:off x="6120607" y="4688681"/>
            <a:ext cx="1655762"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53" name="Oval 69"/>
          <p:cNvSpPr>
            <a:spLocks noChangeArrowheads="1"/>
          </p:cNvSpPr>
          <p:nvPr/>
        </p:nvSpPr>
        <p:spPr bwMode="auto">
          <a:xfrm>
            <a:off x="3708400" y="4652963"/>
            <a:ext cx="1225550" cy="792162"/>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42051" name="Object 67"/>
          <p:cNvGraphicFramePr>
            <a:graphicFrameLocks noChangeAspect="1"/>
          </p:cNvGraphicFramePr>
          <p:nvPr/>
        </p:nvGraphicFramePr>
        <p:xfrm>
          <a:off x="2555875" y="4941888"/>
          <a:ext cx="2519363" cy="342900"/>
        </p:xfrm>
        <a:graphic>
          <a:graphicData uri="http://schemas.openxmlformats.org/presentationml/2006/ole">
            <p:oleObj spid="_x0000_s42051" name="Document" r:id="rId6" imgW="1467000" imgH="200160" progId="ChemWindow.Document">
              <p:embed/>
            </p:oleObj>
          </a:graphicData>
        </a:graphic>
      </p:graphicFrame>
      <p:graphicFrame>
        <p:nvGraphicFramePr>
          <p:cNvPr id="42054" name="Object 70"/>
          <p:cNvGraphicFramePr>
            <a:graphicFrameLocks noChangeAspect="1"/>
          </p:cNvGraphicFramePr>
          <p:nvPr/>
        </p:nvGraphicFramePr>
        <p:xfrm>
          <a:off x="5435600" y="4629150"/>
          <a:ext cx="1871663" cy="820738"/>
        </p:xfrm>
        <a:graphic>
          <a:graphicData uri="http://schemas.openxmlformats.org/presentationml/2006/ole">
            <p:oleObj spid="_x0000_s42054" name="Document" r:id="rId7" imgW="1000080" imgH="438120" progId="ChemWindow.Document">
              <p:embed/>
            </p:oleObj>
          </a:graphicData>
        </a:graphic>
      </p:graphicFrame>
      <p:sp>
        <p:nvSpPr>
          <p:cNvPr id="42055" name="Oval 71"/>
          <p:cNvSpPr>
            <a:spLocks noChangeArrowheads="1"/>
          </p:cNvSpPr>
          <p:nvPr/>
        </p:nvSpPr>
        <p:spPr bwMode="auto">
          <a:xfrm>
            <a:off x="7092950" y="4652963"/>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KETONES</a:t>
            </a:r>
            <a:endParaRPr lang="en-US">
              <a:solidFill>
                <a:schemeClr val="bg1"/>
              </a:solidFill>
            </a:endParaRPr>
          </a:p>
        </p:txBody>
      </p:sp>
      <p:sp>
        <p:nvSpPr>
          <p:cNvPr id="42066" name="Oval 82"/>
          <p:cNvSpPr>
            <a:spLocks noChangeArrowheads="1"/>
          </p:cNvSpPr>
          <p:nvPr/>
        </p:nvSpPr>
        <p:spPr bwMode="auto">
          <a:xfrm>
            <a:off x="2268538" y="5949950"/>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aldehydes</a:t>
            </a:r>
            <a:endParaRPr lang="en-US">
              <a:solidFill>
                <a:schemeClr val="bg1"/>
              </a:solidFill>
            </a:endParaRPr>
          </a:p>
        </p:txBody>
      </p:sp>
      <p:sp>
        <p:nvSpPr>
          <p:cNvPr id="42067" name="Oval 83"/>
          <p:cNvSpPr>
            <a:spLocks noChangeArrowheads="1"/>
          </p:cNvSpPr>
          <p:nvPr/>
        </p:nvSpPr>
        <p:spPr bwMode="auto">
          <a:xfrm>
            <a:off x="4211638" y="5949950"/>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carboxylates</a:t>
            </a:r>
            <a:endParaRPr lang="en-US">
              <a:solidFill>
                <a:schemeClr val="bg1"/>
              </a:solidFill>
            </a:endParaRPr>
          </a:p>
        </p:txBody>
      </p:sp>
      <p:sp>
        <p:nvSpPr>
          <p:cNvPr id="42068" name="Oval 84"/>
          <p:cNvSpPr>
            <a:spLocks noChangeArrowheads="1"/>
          </p:cNvSpPr>
          <p:nvPr/>
        </p:nvSpPr>
        <p:spPr bwMode="auto">
          <a:xfrm>
            <a:off x="7451725" y="6021388"/>
            <a:ext cx="2051050" cy="1079500"/>
          </a:xfrm>
          <a:prstGeom prst="ellipse">
            <a:avLst/>
          </a:prstGeom>
          <a:gradFill rotWithShape="1">
            <a:gsLst>
              <a:gs pos="0">
                <a:srgbClr val="000080"/>
              </a:gs>
              <a:gs pos="100000">
                <a:srgbClr val="000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esters</a:t>
            </a:r>
            <a:endParaRPr lang="en-US">
              <a:solidFill>
                <a:schemeClr val="bg1"/>
              </a:solidFill>
            </a:endParaRPr>
          </a:p>
        </p:txBody>
      </p:sp>
      <p:graphicFrame>
        <p:nvGraphicFramePr>
          <p:cNvPr id="42069" name="Object 85"/>
          <p:cNvGraphicFramePr>
            <a:graphicFrameLocks noChangeAspect="1"/>
          </p:cNvGraphicFramePr>
          <p:nvPr/>
        </p:nvGraphicFramePr>
        <p:xfrm>
          <a:off x="3348038" y="5661025"/>
          <a:ext cx="1152525" cy="901700"/>
        </p:xfrm>
        <a:graphic>
          <a:graphicData uri="http://schemas.openxmlformats.org/presentationml/2006/ole">
            <p:oleObj spid="_x0000_s42069" name="Document" r:id="rId8" imgW="657360" imgH="514440" progId="ChemWindow.Document">
              <p:embed/>
            </p:oleObj>
          </a:graphicData>
        </a:graphic>
      </p:graphicFrame>
      <p:graphicFrame>
        <p:nvGraphicFramePr>
          <p:cNvPr id="42070" name="Object 86"/>
          <p:cNvGraphicFramePr>
            <a:graphicFrameLocks noChangeAspect="1"/>
          </p:cNvGraphicFramePr>
          <p:nvPr/>
        </p:nvGraphicFramePr>
        <p:xfrm>
          <a:off x="5651500" y="5589588"/>
          <a:ext cx="1336675" cy="901700"/>
        </p:xfrm>
        <a:graphic>
          <a:graphicData uri="http://schemas.openxmlformats.org/presentationml/2006/ole">
            <p:oleObj spid="_x0000_s42070" name="Document" r:id="rId9" imgW="762120" imgH="514440" progId="ChemWindow.Document">
              <p:embed/>
            </p:oleObj>
          </a:graphicData>
        </a:graphic>
      </p:graphicFrame>
      <p:graphicFrame>
        <p:nvGraphicFramePr>
          <p:cNvPr id="42071" name="Object 87"/>
          <p:cNvGraphicFramePr>
            <a:graphicFrameLocks noChangeAspect="1"/>
          </p:cNvGraphicFramePr>
          <p:nvPr/>
        </p:nvGraphicFramePr>
        <p:xfrm>
          <a:off x="7019925" y="5734050"/>
          <a:ext cx="1754188" cy="901700"/>
        </p:xfrm>
        <a:graphic>
          <a:graphicData uri="http://schemas.openxmlformats.org/presentationml/2006/ole">
            <p:oleObj spid="_x0000_s42071" name="Document" r:id="rId10" imgW="1000080" imgH="514440" progId="ChemWindow.Document">
              <p:embed/>
            </p:oleObj>
          </a:graphicData>
        </a:graphic>
      </p:graphicFrame>
      <p:sp>
        <p:nvSpPr>
          <p:cNvPr id="42072" name="Oval 88"/>
          <p:cNvSpPr>
            <a:spLocks noChangeArrowheads="1"/>
          </p:cNvSpPr>
          <p:nvPr/>
        </p:nvSpPr>
        <p:spPr bwMode="auto">
          <a:xfrm>
            <a:off x="1187450" y="5734050"/>
            <a:ext cx="16557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82" name="AutoShape 98"/>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42083" name="Rectangle 99"/>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16</a:t>
            </a:r>
            <a:endParaRPr lang="en-US" b="1">
              <a:solidFill>
                <a:schemeClr val="bg1"/>
              </a:solidFill>
            </a:endParaRPr>
          </a:p>
        </p:txBody>
      </p:sp>
      <p:sp>
        <p:nvSpPr>
          <p:cNvPr id="42085" name="Oval 101"/>
          <p:cNvSpPr>
            <a:spLocks noChangeArrowheads="1"/>
          </p:cNvSpPr>
          <p:nvPr/>
        </p:nvSpPr>
        <p:spPr bwMode="auto">
          <a:xfrm>
            <a:off x="3924300" y="2060575"/>
            <a:ext cx="1008063"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86" name="Oval 102"/>
          <p:cNvSpPr>
            <a:spLocks noChangeArrowheads="1"/>
          </p:cNvSpPr>
          <p:nvPr/>
        </p:nvSpPr>
        <p:spPr bwMode="auto">
          <a:xfrm>
            <a:off x="6011863" y="1773238"/>
            <a:ext cx="1152525"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42019" name="Object 35"/>
          <p:cNvGraphicFramePr>
            <a:graphicFrameLocks noChangeAspect="1"/>
          </p:cNvGraphicFramePr>
          <p:nvPr/>
        </p:nvGraphicFramePr>
        <p:xfrm>
          <a:off x="3059113" y="1989138"/>
          <a:ext cx="2160587" cy="592137"/>
        </p:xfrm>
        <a:graphic>
          <a:graphicData uri="http://schemas.openxmlformats.org/presentationml/2006/ole">
            <p:oleObj spid="_x0000_s42019" name="Document" r:id="rId11" imgW="1457280" imgH="399960" progId="ChemWindow.Document">
              <p:embed/>
            </p:oleObj>
          </a:graphicData>
        </a:graphic>
      </p:graphicFrame>
      <p:graphicFrame>
        <p:nvGraphicFramePr>
          <p:cNvPr id="42020" name="Object 36"/>
          <p:cNvGraphicFramePr>
            <a:graphicFrameLocks noChangeAspect="1"/>
          </p:cNvGraphicFramePr>
          <p:nvPr/>
        </p:nvGraphicFramePr>
        <p:xfrm>
          <a:off x="5580063" y="1749425"/>
          <a:ext cx="1460500" cy="995363"/>
        </p:xfrm>
        <a:graphic>
          <a:graphicData uri="http://schemas.openxmlformats.org/presentationml/2006/ole">
            <p:oleObj spid="_x0000_s42020" name="Document" r:id="rId12" imgW="1047600" imgH="714240" progId="ChemWindow.Document">
              <p:embed/>
            </p:oleObj>
          </a:graphicData>
        </a:graphic>
      </p:graphicFrame>
      <p:sp>
        <p:nvSpPr>
          <p:cNvPr id="42087" name="Oval 103"/>
          <p:cNvSpPr>
            <a:spLocks noChangeArrowheads="1"/>
          </p:cNvSpPr>
          <p:nvPr/>
        </p:nvSpPr>
        <p:spPr bwMode="auto">
          <a:xfrm>
            <a:off x="4427538" y="3644900"/>
            <a:ext cx="1655762" cy="72072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42037" name="Object 53"/>
          <p:cNvGraphicFramePr>
            <a:graphicFrameLocks noChangeAspect="1"/>
          </p:cNvGraphicFramePr>
          <p:nvPr/>
        </p:nvGraphicFramePr>
        <p:xfrm>
          <a:off x="3348038" y="3860800"/>
          <a:ext cx="2159000" cy="360363"/>
        </p:xfrm>
        <a:graphic>
          <a:graphicData uri="http://schemas.openxmlformats.org/presentationml/2006/ole">
            <p:oleObj spid="_x0000_s42037" name="Document" r:id="rId13" imgW="1200240" imgH="200160" progId="ChemWindow.Document">
              <p:embed/>
            </p:oleObj>
          </a:graphicData>
        </a:graphic>
      </p:graphicFrame>
      <p:sp>
        <p:nvSpPr>
          <p:cNvPr id="42058" name="Text Box 74"/>
          <p:cNvSpPr txBox="1">
            <a:spLocks noChangeArrowheads="1"/>
          </p:cNvSpPr>
          <p:nvPr/>
        </p:nvSpPr>
        <p:spPr bwMode="auto">
          <a:xfrm>
            <a:off x="1403350" y="5876925"/>
            <a:ext cx="1871663" cy="457200"/>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400"/>
              <a:t>C=O (end)</a:t>
            </a:r>
            <a:endParaRPr lang="en-US" sz="2400"/>
          </a:p>
        </p:txBody>
      </p:sp>
      <p:grpSp>
        <p:nvGrpSpPr>
          <p:cNvPr id="42073" name="Group 89"/>
          <p:cNvGrpSpPr>
            <a:grpSpLocks/>
          </p:cNvGrpSpPr>
          <p:nvPr/>
        </p:nvGrpSpPr>
        <p:grpSpPr bwMode="auto">
          <a:xfrm>
            <a:off x="0" y="188913"/>
            <a:ext cx="1619250" cy="647700"/>
            <a:chOff x="0" y="119"/>
            <a:chExt cx="1020" cy="408"/>
          </a:xfrm>
        </p:grpSpPr>
        <p:grpSp>
          <p:nvGrpSpPr>
            <p:cNvPr id="42074" name="Group 90"/>
            <p:cNvGrpSpPr>
              <a:grpSpLocks/>
            </p:cNvGrpSpPr>
            <p:nvPr/>
          </p:nvGrpSpPr>
          <p:grpSpPr bwMode="auto">
            <a:xfrm>
              <a:off x="0" y="119"/>
              <a:ext cx="1020" cy="227"/>
              <a:chOff x="0" y="0"/>
              <a:chExt cx="1020" cy="227"/>
            </a:xfrm>
          </p:grpSpPr>
          <p:grpSp>
            <p:nvGrpSpPr>
              <p:cNvPr id="42075" name="Group 91"/>
              <p:cNvGrpSpPr>
                <a:grpSpLocks/>
              </p:cNvGrpSpPr>
              <p:nvPr/>
            </p:nvGrpSpPr>
            <p:grpSpPr bwMode="auto">
              <a:xfrm>
                <a:off x="0" y="0"/>
                <a:ext cx="1020" cy="227"/>
                <a:chOff x="3288" y="890"/>
                <a:chExt cx="1452" cy="202"/>
              </a:xfrm>
            </p:grpSpPr>
            <p:sp>
              <p:nvSpPr>
                <p:cNvPr id="42076" name="Oval 92"/>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42077" name="Oval 93"/>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2078" name="Oval 94"/>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2079" name="AutoShape 95"/>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42080" name="Text Box 96"/>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42081" name="Oval 97"/>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42090" name="AutoShape 106"/>
          <p:cNvSpPr>
            <a:spLocks noChangeArrowheads="1"/>
          </p:cNvSpPr>
          <p:nvPr/>
        </p:nvSpPr>
        <p:spPr bwMode="auto">
          <a:xfrm rot="16200000">
            <a:off x="4644232" y="-2907506"/>
            <a:ext cx="144462" cy="6769100"/>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42091" name="Oval 107"/>
          <p:cNvSpPr>
            <a:spLocks noChangeArrowheads="1"/>
          </p:cNvSpPr>
          <p:nvPr/>
        </p:nvSpPr>
        <p:spPr bwMode="auto">
          <a:xfrm>
            <a:off x="7740650" y="404813"/>
            <a:ext cx="612775" cy="333375"/>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2092" name="Oval 108"/>
          <p:cNvSpPr>
            <a:spLocks noChangeArrowheads="1"/>
          </p:cNvSpPr>
          <p:nvPr/>
        </p:nvSpPr>
        <p:spPr bwMode="auto">
          <a:xfrm>
            <a:off x="1187450" y="6207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2000"/>
                                  </p:stCondLst>
                                  <p:childTnLst>
                                    <p:set>
                                      <p:cBhvr>
                                        <p:cTn id="6" dur="1" fill="hold">
                                          <p:stCondLst>
                                            <p:cond delay="0"/>
                                          </p:stCondLst>
                                        </p:cTn>
                                        <p:tgtEl>
                                          <p:spTgt spid="41991"/>
                                        </p:tgtEl>
                                        <p:attrNameLst>
                                          <p:attrName>style.visibility</p:attrName>
                                        </p:attrNameLst>
                                      </p:cBhvr>
                                      <p:to>
                                        <p:strVal val="visible"/>
                                      </p:to>
                                    </p:set>
                                    <p:animEffect transition="in" filter="fade">
                                      <p:cBhvr>
                                        <p:cTn id="7" dur="1000"/>
                                        <p:tgtEl>
                                          <p:spTgt spid="41991"/>
                                        </p:tgtEl>
                                      </p:cBhvr>
                                    </p:animEffect>
                                    <p:anim calcmode="lin" valueType="num">
                                      <p:cBhvr>
                                        <p:cTn id="8" dur="1000" fill="hold"/>
                                        <p:tgtEl>
                                          <p:spTgt spid="41991"/>
                                        </p:tgtEl>
                                        <p:attrNameLst>
                                          <p:attrName>ppt_x</p:attrName>
                                        </p:attrNameLst>
                                      </p:cBhvr>
                                      <p:tavLst>
                                        <p:tav tm="0">
                                          <p:val>
                                            <p:strVal val="#ppt_x"/>
                                          </p:val>
                                        </p:tav>
                                        <p:tav tm="100000">
                                          <p:val>
                                            <p:strVal val="#ppt_x"/>
                                          </p:val>
                                        </p:tav>
                                      </p:tavLst>
                                    </p:anim>
                                    <p:anim calcmode="lin" valueType="num">
                                      <p:cBhvr>
                                        <p:cTn id="9" dur="1000" fill="hold"/>
                                        <p:tgtEl>
                                          <p:spTgt spid="4199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42084"/>
                                        </p:tgtEl>
                                        <p:attrNameLst>
                                          <p:attrName>style.visibility</p:attrName>
                                        </p:attrNameLst>
                                      </p:cBhvr>
                                      <p:to>
                                        <p:strVal val="visible"/>
                                      </p:to>
                                    </p:set>
                                    <p:anim calcmode="lin" valueType="num">
                                      <p:cBhvr additive="base">
                                        <p:cTn id="14" dur="1000" fill="hold"/>
                                        <p:tgtEl>
                                          <p:spTgt spid="42084"/>
                                        </p:tgtEl>
                                        <p:attrNameLst>
                                          <p:attrName>ppt_x</p:attrName>
                                        </p:attrNameLst>
                                      </p:cBhvr>
                                      <p:tavLst>
                                        <p:tav tm="0">
                                          <p:val>
                                            <p:strVal val="#ppt_x"/>
                                          </p:val>
                                        </p:tav>
                                        <p:tav tm="100000">
                                          <p:val>
                                            <p:strVal val="#ppt_x"/>
                                          </p:val>
                                        </p:tav>
                                      </p:tavLst>
                                    </p:anim>
                                    <p:anim calcmode="lin" valueType="num">
                                      <p:cBhvr additive="base">
                                        <p:cTn id="15" dur="1000" fill="hold"/>
                                        <p:tgtEl>
                                          <p:spTgt spid="4208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17" presetClass="entr" presetSubtype="8" fill="hold" grpId="0" nodeType="afterEffect">
                                  <p:stCondLst>
                                    <p:cond delay="0"/>
                                  </p:stCondLst>
                                  <p:childTnLst>
                                    <p:set>
                                      <p:cBhvr>
                                        <p:cTn id="18" dur="1" fill="hold">
                                          <p:stCondLst>
                                            <p:cond delay="0"/>
                                          </p:stCondLst>
                                        </p:cTn>
                                        <p:tgtEl>
                                          <p:spTgt spid="41997"/>
                                        </p:tgtEl>
                                        <p:attrNameLst>
                                          <p:attrName>style.visibility</p:attrName>
                                        </p:attrNameLst>
                                      </p:cBhvr>
                                      <p:to>
                                        <p:strVal val="visible"/>
                                      </p:to>
                                    </p:set>
                                    <p:anim calcmode="lin" valueType="num">
                                      <p:cBhvr>
                                        <p:cTn id="19" dur="1000" fill="hold"/>
                                        <p:tgtEl>
                                          <p:spTgt spid="41997"/>
                                        </p:tgtEl>
                                        <p:attrNameLst>
                                          <p:attrName>ppt_x</p:attrName>
                                        </p:attrNameLst>
                                      </p:cBhvr>
                                      <p:tavLst>
                                        <p:tav tm="0">
                                          <p:val>
                                            <p:strVal val="#ppt_x-#ppt_w/2"/>
                                          </p:val>
                                        </p:tav>
                                        <p:tav tm="100000">
                                          <p:val>
                                            <p:strVal val="#ppt_x"/>
                                          </p:val>
                                        </p:tav>
                                      </p:tavLst>
                                    </p:anim>
                                    <p:anim calcmode="lin" valueType="num">
                                      <p:cBhvr>
                                        <p:cTn id="20" dur="1000" fill="hold"/>
                                        <p:tgtEl>
                                          <p:spTgt spid="41997"/>
                                        </p:tgtEl>
                                        <p:attrNameLst>
                                          <p:attrName>ppt_y</p:attrName>
                                        </p:attrNameLst>
                                      </p:cBhvr>
                                      <p:tavLst>
                                        <p:tav tm="0">
                                          <p:val>
                                            <p:strVal val="#ppt_y"/>
                                          </p:val>
                                        </p:tav>
                                        <p:tav tm="100000">
                                          <p:val>
                                            <p:strVal val="#ppt_y"/>
                                          </p:val>
                                        </p:tav>
                                      </p:tavLst>
                                    </p:anim>
                                    <p:anim calcmode="lin" valueType="num">
                                      <p:cBhvr>
                                        <p:cTn id="21" dur="1000" fill="hold"/>
                                        <p:tgtEl>
                                          <p:spTgt spid="41997"/>
                                        </p:tgtEl>
                                        <p:attrNameLst>
                                          <p:attrName>ppt_w</p:attrName>
                                        </p:attrNameLst>
                                      </p:cBhvr>
                                      <p:tavLst>
                                        <p:tav tm="0">
                                          <p:val>
                                            <p:fltVal val="0"/>
                                          </p:val>
                                        </p:tav>
                                        <p:tav tm="100000">
                                          <p:val>
                                            <p:strVal val="#ppt_w"/>
                                          </p:val>
                                        </p:tav>
                                      </p:tavLst>
                                    </p:anim>
                                    <p:anim calcmode="lin" valueType="num">
                                      <p:cBhvr>
                                        <p:cTn id="22" dur="1000" fill="hold"/>
                                        <p:tgtEl>
                                          <p:spTgt spid="41997"/>
                                        </p:tgtEl>
                                        <p:attrNameLst>
                                          <p:attrName>ppt_h</p:attrName>
                                        </p:attrNameLst>
                                      </p:cBhvr>
                                      <p:tavLst>
                                        <p:tav tm="0">
                                          <p:val>
                                            <p:strVal val="#ppt_h"/>
                                          </p:val>
                                        </p:tav>
                                        <p:tav tm="100000">
                                          <p:val>
                                            <p:strVal val="#ppt_h"/>
                                          </p:val>
                                        </p:tav>
                                      </p:tavLst>
                                    </p:anim>
                                  </p:childTnLst>
                                </p:cTn>
                              </p:par>
                            </p:childTnLst>
                          </p:cTn>
                        </p:par>
                        <p:par>
                          <p:cTn id="23" fill="hold">
                            <p:stCondLst>
                              <p:cond delay="2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2016"/>
                                        </p:tgtEl>
                                        <p:attrNameLst>
                                          <p:attrName>style.visibility</p:attrName>
                                        </p:attrNameLst>
                                      </p:cBhvr>
                                      <p:to>
                                        <p:strVal val="visible"/>
                                      </p:to>
                                    </p:set>
                                    <p:animEffect transition="in" filter="fade">
                                      <p:cBhvr>
                                        <p:cTn id="26" dur="1000"/>
                                        <p:tgtEl>
                                          <p:spTgt spid="42016"/>
                                        </p:tgtEl>
                                      </p:cBhvr>
                                    </p:animEffect>
                                    <p:anim calcmode="lin" valueType="num">
                                      <p:cBhvr>
                                        <p:cTn id="27" dur="1000" fill="hold"/>
                                        <p:tgtEl>
                                          <p:spTgt spid="42016"/>
                                        </p:tgtEl>
                                        <p:attrNameLst>
                                          <p:attrName>ppt_x</p:attrName>
                                        </p:attrNameLst>
                                      </p:cBhvr>
                                      <p:tavLst>
                                        <p:tav tm="0">
                                          <p:val>
                                            <p:strVal val="#ppt_x-.1"/>
                                          </p:val>
                                        </p:tav>
                                        <p:tav tm="100000">
                                          <p:val>
                                            <p:strVal val="#ppt_x"/>
                                          </p:val>
                                        </p:tav>
                                      </p:tavLst>
                                    </p:anim>
                                    <p:anim calcmode="lin" valueType="num">
                                      <p:cBhvr>
                                        <p:cTn id="28" dur="1000" fill="hold"/>
                                        <p:tgtEl>
                                          <p:spTgt spid="42016"/>
                                        </p:tgtEl>
                                        <p:attrNameLst>
                                          <p:attrName>ppt_y</p:attrName>
                                        </p:attrNameLst>
                                      </p:cBhvr>
                                      <p:tavLst>
                                        <p:tav tm="0">
                                          <p:val>
                                            <p:strVal val="#ppt_y"/>
                                          </p:val>
                                        </p:tav>
                                        <p:tav tm="100000">
                                          <p:val>
                                            <p:strVal val="#ppt_y"/>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42047"/>
                                        </p:tgtEl>
                                        <p:attrNameLst>
                                          <p:attrName>style.visibility</p:attrName>
                                        </p:attrNameLst>
                                      </p:cBhvr>
                                      <p:to>
                                        <p:strVal val="visible"/>
                                      </p:to>
                                    </p:set>
                                    <p:animEffect transition="in" filter="fade">
                                      <p:cBhvr>
                                        <p:cTn id="31" dur="2000"/>
                                        <p:tgtEl>
                                          <p:spTgt spid="4204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2019"/>
                                        </p:tgtEl>
                                        <p:attrNameLst>
                                          <p:attrName>style.visibility</p:attrName>
                                        </p:attrNameLst>
                                      </p:cBhvr>
                                      <p:to>
                                        <p:strVal val="visible"/>
                                      </p:to>
                                    </p:set>
                                    <p:animEffect transition="in" filter="fade">
                                      <p:cBhvr>
                                        <p:cTn id="36" dur="2000"/>
                                        <p:tgtEl>
                                          <p:spTgt spid="42019"/>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42085"/>
                                        </p:tgtEl>
                                        <p:attrNameLst>
                                          <p:attrName>style.visibility</p:attrName>
                                        </p:attrNameLst>
                                      </p:cBhvr>
                                      <p:to>
                                        <p:strVal val="visible"/>
                                      </p:to>
                                    </p:set>
                                    <p:animEffect transition="in" filter="fade">
                                      <p:cBhvr>
                                        <p:cTn id="40" dur="2000"/>
                                        <p:tgtEl>
                                          <p:spTgt spid="42085"/>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42020"/>
                                        </p:tgtEl>
                                        <p:attrNameLst>
                                          <p:attrName>style.visibility</p:attrName>
                                        </p:attrNameLst>
                                      </p:cBhvr>
                                      <p:to>
                                        <p:strVal val="visible"/>
                                      </p:to>
                                    </p:set>
                                    <p:animEffect transition="in" filter="fade">
                                      <p:cBhvr>
                                        <p:cTn id="44" dur="2000"/>
                                        <p:tgtEl>
                                          <p:spTgt spid="42020"/>
                                        </p:tgtEl>
                                      </p:cBhvr>
                                    </p:animEffect>
                                  </p:childTnLst>
                                </p:cTn>
                              </p:par>
                            </p:childTnLst>
                          </p:cTn>
                        </p:par>
                        <p:par>
                          <p:cTn id="45" fill="hold">
                            <p:stCondLst>
                              <p:cond delay="6000"/>
                            </p:stCondLst>
                            <p:childTnLst>
                              <p:par>
                                <p:cTn id="46" presetID="10" presetClass="entr" presetSubtype="0" fill="hold" grpId="0" nodeType="afterEffect">
                                  <p:stCondLst>
                                    <p:cond delay="0"/>
                                  </p:stCondLst>
                                  <p:childTnLst>
                                    <p:set>
                                      <p:cBhvr>
                                        <p:cTn id="47" dur="1" fill="hold">
                                          <p:stCondLst>
                                            <p:cond delay="0"/>
                                          </p:stCondLst>
                                        </p:cTn>
                                        <p:tgtEl>
                                          <p:spTgt spid="42086"/>
                                        </p:tgtEl>
                                        <p:attrNameLst>
                                          <p:attrName>style.visibility</p:attrName>
                                        </p:attrNameLst>
                                      </p:cBhvr>
                                      <p:to>
                                        <p:strVal val="visible"/>
                                      </p:to>
                                    </p:set>
                                    <p:animEffect transition="in" filter="fade">
                                      <p:cBhvr>
                                        <p:cTn id="48" dur="2000"/>
                                        <p:tgtEl>
                                          <p:spTgt spid="42086"/>
                                        </p:tgtEl>
                                      </p:cBhvr>
                                    </p:animEffect>
                                  </p:childTnLst>
                                </p:cTn>
                              </p:par>
                            </p:childTnLst>
                          </p:cTn>
                        </p:par>
                        <p:par>
                          <p:cTn id="49" fill="hold">
                            <p:stCondLst>
                              <p:cond delay="8000"/>
                            </p:stCondLst>
                            <p:childTnLst>
                              <p:par>
                                <p:cTn id="50" presetID="23" presetClass="entr" presetSubtype="16" fill="hold" grpId="0" nodeType="afterEffect">
                                  <p:stCondLst>
                                    <p:cond delay="0"/>
                                  </p:stCondLst>
                                  <p:childTnLst>
                                    <p:set>
                                      <p:cBhvr>
                                        <p:cTn id="51" dur="1" fill="hold">
                                          <p:stCondLst>
                                            <p:cond delay="0"/>
                                          </p:stCondLst>
                                        </p:cTn>
                                        <p:tgtEl>
                                          <p:spTgt spid="42023"/>
                                        </p:tgtEl>
                                        <p:attrNameLst>
                                          <p:attrName>style.visibility</p:attrName>
                                        </p:attrNameLst>
                                      </p:cBhvr>
                                      <p:to>
                                        <p:strVal val="visible"/>
                                      </p:to>
                                    </p:set>
                                    <p:anim calcmode="lin" valueType="num">
                                      <p:cBhvr>
                                        <p:cTn id="52" dur="500" fill="hold"/>
                                        <p:tgtEl>
                                          <p:spTgt spid="42023"/>
                                        </p:tgtEl>
                                        <p:attrNameLst>
                                          <p:attrName>ppt_w</p:attrName>
                                        </p:attrNameLst>
                                      </p:cBhvr>
                                      <p:tavLst>
                                        <p:tav tm="0">
                                          <p:val>
                                            <p:fltVal val="0"/>
                                          </p:val>
                                        </p:tav>
                                        <p:tav tm="100000">
                                          <p:val>
                                            <p:strVal val="#ppt_w"/>
                                          </p:val>
                                        </p:tav>
                                      </p:tavLst>
                                    </p:anim>
                                    <p:anim calcmode="lin" valueType="num">
                                      <p:cBhvr>
                                        <p:cTn id="53" dur="500" fill="hold"/>
                                        <p:tgtEl>
                                          <p:spTgt spid="42023"/>
                                        </p:tgtEl>
                                        <p:attrNameLst>
                                          <p:attrName>ppt_h</p:attrName>
                                        </p:attrNameLst>
                                      </p:cBhvr>
                                      <p:tavLst>
                                        <p:tav tm="0">
                                          <p:val>
                                            <p:fltVal val="0"/>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7" presetClass="entr" presetSubtype="4" fill="hold" nodeType="clickEffect">
                                  <p:stCondLst>
                                    <p:cond delay="0"/>
                                  </p:stCondLst>
                                  <p:childTnLst>
                                    <p:set>
                                      <p:cBhvr>
                                        <p:cTn id="57" dur="1" fill="hold">
                                          <p:stCondLst>
                                            <p:cond delay="0"/>
                                          </p:stCondLst>
                                        </p:cTn>
                                        <p:tgtEl>
                                          <p:spTgt spid="42004"/>
                                        </p:tgtEl>
                                        <p:attrNameLst>
                                          <p:attrName>style.visibility</p:attrName>
                                        </p:attrNameLst>
                                      </p:cBhvr>
                                      <p:to>
                                        <p:strVal val="visible"/>
                                      </p:to>
                                    </p:set>
                                    <p:anim calcmode="lin" valueType="num">
                                      <p:cBhvr additive="base">
                                        <p:cTn id="58" dur="1000" fill="hold"/>
                                        <p:tgtEl>
                                          <p:spTgt spid="42004"/>
                                        </p:tgtEl>
                                        <p:attrNameLst>
                                          <p:attrName>ppt_x</p:attrName>
                                        </p:attrNameLst>
                                      </p:cBhvr>
                                      <p:tavLst>
                                        <p:tav tm="0">
                                          <p:val>
                                            <p:strVal val="#ppt_x"/>
                                          </p:val>
                                        </p:tav>
                                        <p:tav tm="100000">
                                          <p:val>
                                            <p:strVal val="#ppt_x"/>
                                          </p:val>
                                        </p:tav>
                                      </p:tavLst>
                                    </p:anim>
                                    <p:anim calcmode="lin" valueType="num">
                                      <p:cBhvr additive="base">
                                        <p:cTn id="59" dur="1000" fill="hold"/>
                                        <p:tgtEl>
                                          <p:spTgt spid="42004"/>
                                        </p:tgtEl>
                                        <p:attrNameLst>
                                          <p:attrName>ppt_y</p:attrName>
                                        </p:attrNameLst>
                                      </p:cBhvr>
                                      <p:tavLst>
                                        <p:tav tm="0">
                                          <p:val>
                                            <p:strVal val="1+#ppt_h/2"/>
                                          </p:val>
                                        </p:tav>
                                        <p:tav tm="100000">
                                          <p:val>
                                            <p:strVal val="#ppt_y"/>
                                          </p:val>
                                        </p:tav>
                                      </p:tavLst>
                                    </p:anim>
                                  </p:childTnLst>
                                </p:cTn>
                              </p:par>
                            </p:childTnLst>
                          </p:cTn>
                        </p:par>
                        <p:par>
                          <p:cTn id="60" fill="hold">
                            <p:stCondLst>
                              <p:cond delay="1000"/>
                            </p:stCondLst>
                            <p:childTnLst>
                              <p:par>
                                <p:cTn id="61" presetID="17" presetClass="entr" presetSubtype="8" fill="hold" grpId="0" nodeType="afterEffect">
                                  <p:stCondLst>
                                    <p:cond delay="0"/>
                                  </p:stCondLst>
                                  <p:childTnLst>
                                    <p:set>
                                      <p:cBhvr>
                                        <p:cTn id="62" dur="1" fill="hold">
                                          <p:stCondLst>
                                            <p:cond delay="0"/>
                                          </p:stCondLst>
                                        </p:cTn>
                                        <p:tgtEl>
                                          <p:spTgt spid="41994"/>
                                        </p:tgtEl>
                                        <p:attrNameLst>
                                          <p:attrName>style.visibility</p:attrName>
                                        </p:attrNameLst>
                                      </p:cBhvr>
                                      <p:to>
                                        <p:strVal val="visible"/>
                                      </p:to>
                                    </p:set>
                                    <p:anim calcmode="lin" valueType="num">
                                      <p:cBhvr>
                                        <p:cTn id="63" dur="1000" fill="hold"/>
                                        <p:tgtEl>
                                          <p:spTgt spid="41994"/>
                                        </p:tgtEl>
                                        <p:attrNameLst>
                                          <p:attrName>ppt_x</p:attrName>
                                        </p:attrNameLst>
                                      </p:cBhvr>
                                      <p:tavLst>
                                        <p:tav tm="0">
                                          <p:val>
                                            <p:strVal val="#ppt_x-#ppt_w/2"/>
                                          </p:val>
                                        </p:tav>
                                        <p:tav tm="100000">
                                          <p:val>
                                            <p:strVal val="#ppt_x"/>
                                          </p:val>
                                        </p:tav>
                                      </p:tavLst>
                                    </p:anim>
                                    <p:anim calcmode="lin" valueType="num">
                                      <p:cBhvr>
                                        <p:cTn id="64" dur="1000" fill="hold"/>
                                        <p:tgtEl>
                                          <p:spTgt spid="41994"/>
                                        </p:tgtEl>
                                        <p:attrNameLst>
                                          <p:attrName>ppt_y</p:attrName>
                                        </p:attrNameLst>
                                      </p:cBhvr>
                                      <p:tavLst>
                                        <p:tav tm="0">
                                          <p:val>
                                            <p:strVal val="#ppt_y"/>
                                          </p:val>
                                        </p:tav>
                                        <p:tav tm="100000">
                                          <p:val>
                                            <p:strVal val="#ppt_y"/>
                                          </p:val>
                                        </p:tav>
                                      </p:tavLst>
                                    </p:anim>
                                    <p:anim calcmode="lin" valueType="num">
                                      <p:cBhvr>
                                        <p:cTn id="65" dur="1000" fill="hold"/>
                                        <p:tgtEl>
                                          <p:spTgt spid="41994"/>
                                        </p:tgtEl>
                                        <p:attrNameLst>
                                          <p:attrName>ppt_w</p:attrName>
                                        </p:attrNameLst>
                                      </p:cBhvr>
                                      <p:tavLst>
                                        <p:tav tm="0">
                                          <p:val>
                                            <p:fltVal val="0"/>
                                          </p:val>
                                        </p:tav>
                                        <p:tav tm="100000">
                                          <p:val>
                                            <p:strVal val="#ppt_w"/>
                                          </p:val>
                                        </p:tav>
                                      </p:tavLst>
                                    </p:anim>
                                    <p:anim calcmode="lin" valueType="num">
                                      <p:cBhvr>
                                        <p:cTn id="66" dur="1000" fill="hold"/>
                                        <p:tgtEl>
                                          <p:spTgt spid="41994"/>
                                        </p:tgtEl>
                                        <p:attrNameLst>
                                          <p:attrName>ppt_h</p:attrName>
                                        </p:attrNameLst>
                                      </p:cBhvr>
                                      <p:tavLst>
                                        <p:tav tm="0">
                                          <p:val>
                                            <p:strVal val="#ppt_h"/>
                                          </p:val>
                                        </p:tav>
                                        <p:tav tm="100000">
                                          <p:val>
                                            <p:strVal val="#ppt_h"/>
                                          </p:val>
                                        </p:tav>
                                      </p:tavLst>
                                    </p:anim>
                                  </p:childTnLst>
                                </p:cTn>
                              </p:par>
                            </p:childTnLst>
                          </p:cTn>
                        </p:par>
                        <p:par>
                          <p:cTn id="67" fill="hold">
                            <p:stCondLst>
                              <p:cond delay="2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42022"/>
                                        </p:tgtEl>
                                        <p:attrNameLst>
                                          <p:attrName>style.visibility</p:attrName>
                                        </p:attrNameLst>
                                      </p:cBhvr>
                                      <p:to>
                                        <p:strVal val="visible"/>
                                      </p:to>
                                    </p:set>
                                    <p:animEffect transition="in" filter="fade">
                                      <p:cBhvr>
                                        <p:cTn id="70" dur="1000"/>
                                        <p:tgtEl>
                                          <p:spTgt spid="42022"/>
                                        </p:tgtEl>
                                      </p:cBhvr>
                                    </p:animEffect>
                                    <p:anim calcmode="lin" valueType="num">
                                      <p:cBhvr>
                                        <p:cTn id="71" dur="1000" fill="hold"/>
                                        <p:tgtEl>
                                          <p:spTgt spid="42022"/>
                                        </p:tgtEl>
                                        <p:attrNameLst>
                                          <p:attrName>ppt_x</p:attrName>
                                        </p:attrNameLst>
                                      </p:cBhvr>
                                      <p:tavLst>
                                        <p:tav tm="0">
                                          <p:val>
                                            <p:strVal val="#ppt_x-.1"/>
                                          </p:val>
                                        </p:tav>
                                        <p:tav tm="100000">
                                          <p:val>
                                            <p:strVal val="#ppt_x"/>
                                          </p:val>
                                        </p:tav>
                                      </p:tavLst>
                                    </p:anim>
                                    <p:anim calcmode="lin" valueType="num">
                                      <p:cBhvr>
                                        <p:cTn id="72" dur="1000" fill="hold"/>
                                        <p:tgtEl>
                                          <p:spTgt spid="42022"/>
                                        </p:tgtEl>
                                        <p:attrNameLst>
                                          <p:attrName>ppt_y</p:attrName>
                                        </p:attrNameLst>
                                      </p:cBhvr>
                                      <p:tavLst>
                                        <p:tav tm="0">
                                          <p:val>
                                            <p:strVal val="#ppt_y"/>
                                          </p:val>
                                        </p:tav>
                                        <p:tav tm="100000">
                                          <p:val>
                                            <p:strVal val="#ppt_y"/>
                                          </p:val>
                                        </p:tav>
                                      </p:tavLst>
                                    </p:anim>
                                  </p:childTnLst>
                                </p:cTn>
                              </p:par>
                              <p:par>
                                <p:cTn id="73" presetID="10" presetClass="entr" presetSubtype="0" fill="hold" grpId="0" nodeType="withEffect">
                                  <p:stCondLst>
                                    <p:cond delay="0"/>
                                  </p:stCondLst>
                                  <p:childTnLst>
                                    <p:set>
                                      <p:cBhvr>
                                        <p:cTn id="74" dur="1" fill="hold">
                                          <p:stCondLst>
                                            <p:cond delay="0"/>
                                          </p:stCondLst>
                                        </p:cTn>
                                        <p:tgtEl>
                                          <p:spTgt spid="42046"/>
                                        </p:tgtEl>
                                        <p:attrNameLst>
                                          <p:attrName>style.visibility</p:attrName>
                                        </p:attrNameLst>
                                      </p:cBhvr>
                                      <p:to>
                                        <p:strVal val="visible"/>
                                      </p:to>
                                    </p:set>
                                    <p:animEffect transition="in" filter="fade">
                                      <p:cBhvr>
                                        <p:cTn id="75" dur="2000"/>
                                        <p:tgtEl>
                                          <p:spTgt spid="4204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42021"/>
                                        </p:tgtEl>
                                        <p:attrNameLst>
                                          <p:attrName>style.visibility</p:attrName>
                                        </p:attrNameLst>
                                      </p:cBhvr>
                                      <p:to>
                                        <p:strVal val="visible"/>
                                      </p:to>
                                    </p:set>
                                    <p:animEffect transition="in" filter="fade">
                                      <p:cBhvr>
                                        <p:cTn id="80" dur="2000"/>
                                        <p:tgtEl>
                                          <p:spTgt spid="42021"/>
                                        </p:tgtEl>
                                      </p:cBhvr>
                                    </p:animEffect>
                                  </p:childTnLst>
                                </p:cTn>
                              </p:par>
                            </p:childTnLst>
                          </p:cTn>
                        </p:par>
                        <p:par>
                          <p:cTn id="81" fill="hold">
                            <p:stCondLst>
                              <p:cond delay="2000"/>
                            </p:stCondLst>
                            <p:childTnLst>
                              <p:par>
                                <p:cTn id="82" presetID="23" presetClass="entr" presetSubtype="16" fill="hold" grpId="0" nodeType="afterEffect">
                                  <p:stCondLst>
                                    <p:cond delay="0"/>
                                  </p:stCondLst>
                                  <p:childTnLst>
                                    <p:set>
                                      <p:cBhvr>
                                        <p:cTn id="83" dur="1" fill="hold">
                                          <p:stCondLst>
                                            <p:cond delay="0"/>
                                          </p:stCondLst>
                                        </p:cTn>
                                        <p:tgtEl>
                                          <p:spTgt spid="42044"/>
                                        </p:tgtEl>
                                        <p:attrNameLst>
                                          <p:attrName>style.visibility</p:attrName>
                                        </p:attrNameLst>
                                      </p:cBhvr>
                                      <p:to>
                                        <p:strVal val="visible"/>
                                      </p:to>
                                    </p:set>
                                    <p:anim calcmode="lin" valueType="num">
                                      <p:cBhvr>
                                        <p:cTn id="84" dur="500" fill="hold"/>
                                        <p:tgtEl>
                                          <p:spTgt spid="42044"/>
                                        </p:tgtEl>
                                        <p:attrNameLst>
                                          <p:attrName>ppt_w</p:attrName>
                                        </p:attrNameLst>
                                      </p:cBhvr>
                                      <p:tavLst>
                                        <p:tav tm="0">
                                          <p:val>
                                            <p:fltVal val="0"/>
                                          </p:val>
                                        </p:tav>
                                        <p:tav tm="100000">
                                          <p:val>
                                            <p:strVal val="#ppt_w"/>
                                          </p:val>
                                        </p:tav>
                                      </p:tavLst>
                                    </p:anim>
                                    <p:anim calcmode="lin" valueType="num">
                                      <p:cBhvr>
                                        <p:cTn id="85" dur="500" fill="hold"/>
                                        <p:tgtEl>
                                          <p:spTgt spid="42044"/>
                                        </p:tgtEl>
                                        <p:attrNameLst>
                                          <p:attrName>ppt_h</p:attrName>
                                        </p:attrNameLst>
                                      </p:cBhvr>
                                      <p:tavLst>
                                        <p:tav tm="0">
                                          <p:val>
                                            <p:fltVal val="0"/>
                                          </p:val>
                                        </p:tav>
                                        <p:tav tm="100000">
                                          <p:val>
                                            <p:strVal val="#ppt_h"/>
                                          </p:val>
                                        </p:tav>
                                      </p:tavLst>
                                    </p:anim>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42025"/>
                                        </p:tgtEl>
                                        <p:attrNameLst>
                                          <p:attrName>style.visibility</p:attrName>
                                        </p:attrNameLst>
                                      </p:cBhvr>
                                      <p:to>
                                        <p:strVal val="visible"/>
                                      </p:to>
                                    </p:set>
                                    <p:animEffect transition="in" filter="fade">
                                      <p:cBhvr>
                                        <p:cTn id="90" dur="2000"/>
                                        <p:tgtEl>
                                          <p:spTgt spid="42025"/>
                                        </p:tgtEl>
                                      </p:cBhvr>
                                    </p:animEffect>
                                  </p:childTnLst>
                                </p:cTn>
                              </p:par>
                            </p:childTnLst>
                          </p:cTn>
                        </p:par>
                        <p:par>
                          <p:cTn id="91" fill="hold">
                            <p:stCondLst>
                              <p:cond delay="2000"/>
                            </p:stCondLst>
                            <p:childTnLst>
                              <p:par>
                                <p:cTn id="92" presetID="23" presetClass="entr" presetSubtype="16" fill="hold" grpId="0" nodeType="afterEffect">
                                  <p:stCondLst>
                                    <p:cond delay="0"/>
                                  </p:stCondLst>
                                  <p:childTnLst>
                                    <p:set>
                                      <p:cBhvr>
                                        <p:cTn id="93" dur="1" fill="hold">
                                          <p:stCondLst>
                                            <p:cond delay="0"/>
                                          </p:stCondLst>
                                        </p:cTn>
                                        <p:tgtEl>
                                          <p:spTgt spid="42043"/>
                                        </p:tgtEl>
                                        <p:attrNameLst>
                                          <p:attrName>style.visibility</p:attrName>
                                        </p:attrNameLst>
                                      </p:cBhvr>
                                      <p:to>
                                        <p:strVal val="visible"/>
                                      </p:to>
                                    </p:set>
                                    <p:anim calcmode="lin" valueType="num">
                                      <p:cBhvr>
                                        <p:cTn id="94" dur="500" fill="hold"/>
                                        <p:tgtEl>
                                          <p:spTgt spid="42043"/>
                                        </p:tgtEl>
                                        <p:attrNameLst>
                                          <p:attrName>ppt_w</p:attrName>
                                        </p:attrNameLst>
                                      </p:cBhvr>
                                      <p:tavLst>
                                        <p:tav tm="0">
                                          <p:val>
                                            <p:fltVal val="0"/>
                                          </p:val>
                                        </p:tav>
                                        <p:tav tm="100000">
                                          <p:val>
                                            <p:strVal val="#ppt_w"/>
                                          </p:val>
                                        </p:tav>
                                      </p:tavLst>
                                    </p:anim>
                                    <p:anim calcmode="lin" valueType="num">
                                      <p:cBhvr>
                                        <p:cTn id="95" dur="500" fill="hold"/>
                                        <p:tgtEl>
                                          <p:spTgt spid="42043"/>
                                        </p:tgtEl>
                                        <p:attrNameLst>
                                          <p:attrName>ppt_h</p:attrName>
                                        </p:attrNameLst>
                                      </p:cBhvr>
                                      <p:tavLst>
                                        <p:tav tm="0">
                                          <p:val>
                                            <p:fltVal val="0"/>
                                          </p:val>
                                        </p:tav>
                                        <p:tav tm="100000">
                                          <p:val>
                                            <p:strVal val="#ppt_h"/>
                                          </p:val>
                                        </p:tav>
                                      </p:tavLst>
                                    </p:anim>
                                  </p:childTnLst>
                                </p:cTn>
                              </p:par>
                            </p:childTnLst>
                          </p:cTn>
                        </p:par>
                        <p:par>
                          <p:cTn id="96" fill="hold">
                            <p:stCondLst>
                              <p:cond delay="2500"/>
                            </p:stCondLst>
                            <p:childTnLst>
                              <p:par>
                                <p:cTn id="97" presetID="23" presetClass="entr" presetSubtype="16" fill="hold" grpId="0" nodeType="afterEffect">
                                  <p:stCondLst>
                                    <p:cond delay="0"/>
                                  </p:stCondLst>
                                  <p:childTnLst>
                                    <p:set>
                                      <p:cBhvr>
                                        <p:cTn id="98" dur="1" fill="hold">
                                          <p:stCondLst>
                                            <p:cond delay="0"/>
                                          </p:stCondLst>
                                        </p:cTn>
                                        <p:tgtEl>
                                          <p:spTgt spid="42024"/>
                                        </p:tgtEl>
                                        <p:attrNameLst>
                                          <p:attrName>style.visibility</p:attrName>
                                        </p:attrNameLst>
                                      </p:cBhvr>
                                      <p:to>
                                        <p:strVal val="visible"/>
                                      </p:to>
                                    </p:set>
                                    <p:anim calcmode="lin" valueType="num">
                                      <p:cBhvr>
                                        <p:cTn id="99" dur="500" fill="hold"/>
                                        <p:tgtEl>
                                          <p:spTgt spid="42024"/>
                                        </p:tgtEl>
                                        <p:attrNameLst>
                                          <p:attrName>ppt_w</p:attrName>
                                        </p:attrNameLst>
                                      </p:cBhvr>
                                      <p:tavLst>
                                        <p:tav tm="0">
                                          <p:val>
                                            <p:fltVal val="0"/>
                                          </p:val>
                                        </p:tav>
                                        <p:tav tm="100000">
                                          <p:val>
                                            <p:strVal val="#ppt_w"/>
                                          </p:val>
                                        </p:tav>
                                      </p:tavLst>
                                    </p:anim>
                                    <p:anim calcmode="lin" valueType="num">
                                      <p:cBhvr>
                                        <p:cTn id="100" dur="500" fill="hold"/>
                                        <p:tgtEl>
                                          <p:spTgt spid="42024"/>
                                        </p:tgtEl>
                                        <p:attrNameLst>
                                          <p:attrName>ppt_h</p:attrName>
                                        </p:attrNameLst>
                                      </p:cBhvr>
                                      <p:tavLst>
                                        <p:tav tm="0">
                                          <p:val>
                                            <p:fltVal val="0"/>
                                          </p:val>
                                        </p:tav>
                                        <p:tav tm="100000">
                                          <p:val>
                                            <p:strVal val="#ppt_h"/>
                                          </p:val>
                                        </p:tav>
                                      </p:tavLst>
                                    </p:anim>
                                  </p:childTnLst>
                                </p:cTn>
                              </p:par>
                            </p:childTnLst>
                          </p:cTn>
                        </p:par>
                      </p:childTnLst>
                    </p:cTn>
                  </p:par>
                  <p:par>
                    <p:cTn id="101" fill="hold">
                      <p:stCondLst>
                        <p:cond delay="indefinite"/>
                      </p:stCondLst>
                      <p:childTnLst>
                        <p:par>
                          <p:cTn id="102" fill="hold">
                            <p:stCondLst>
                              <p:cond delay="0"/>
                            </p:stCondLst>
                            <p:childTnLst>
                              <p:par>
                                <p:cTn id="103" presetID="17" presetClass="entr" presetSubtype="8" fill="hold" grpId="0" nodeType="clickEffect">
                                  <p:stCondLst>
                                    <p:cond delay="0"/>
                                  </p:stCondLst>
                                  <p:childTnLst>
                                    <p:set>
                                      <p:cBhvr>
                                        <p:cTn id="104" dur="1" fill="hold">
                                          <p:stCondLst>
                                            <p:cond delay="0"/>
                                          </p:stCondLst>
                                        </p:cTn>
                                        <p:tgtEl>
                                          <p:spTgt spid="42034"/>
                                        </p:tgtEl>
                                        <p:attrNameLst>
                                          <p:attrName>style.visibility</p:attrName>
                                        </p:attrNameLst>
                                      </p:cBhvr>
                                      <p:to>
                                        <p:strVal val="visible"/>
                                      </p:to>
                                    </p:set>
                                    <p:anim calcmode="lin" valueType="num">
                                      <p:cBhvr>
                                        <p:cTn id="105" dur="1000" fill="hold"/>
                                        <p:tgtEl>
                                          <p:spTgt spid="42034"/>
                                        </p:tgtEl>
                                        <p:attrNameLst>
                                          <p:attrName>ppt_x</p:attrName>
                                        </p:attrNameLst>
                                      </p:cBhvr>
                                      <p:tavLst>
                                        <p:tav tm="0">
                                          <p:val>
                                            <p:strVal val="#ppt_x-#ppt_w/2"/>
                                          </p:val>
                                        </p:tav>
                                        <p:tav tm="100000">
                                          <p:val>
                                            <p:strVal val="#ppt_x"/>
                                          </p:val>
                                        </p:tav>
                                      </p:tavLst>
                                    </p:anim>
                                    <p:anim calcmode="lin" valueType="num">
                                      <p:cBhvr>
                                        <p:cTn id="106" dur="1000" fill="hold"/>
                                        <p:tgtEl>
                                          <p:spTgt spid="42034"/>
                                        </p:tgtEl>
                                        <p:attrNameLst>
                                          <p:attrName>ppt_y</p:attrName>
                                        </p:attrNameLst>
                                      </p:cBhvr>
                                      <p:tavLst>
                                        <p:tav tm="0">
                                          <p:val>
                                            <p:strVal val="#ppt_y"/>
                                          </p:val>
                                        </p:tav>
                                        <p:tav tm="100000">
                                          <p:val>
                                            <p:strVal val="#ppt_y"/>
                                          </p:val>
                                        </p:tav>
                                      </p:tavLst>
                                    </p:anim>
                                    <p:anim calcmode="lin" valueType="num">
                                      <p:cBhvr>
                                        <p:cTn id="107" dur="1000" fill="hold"/>
                                        <p:tgtEl>
                                          <p:spTgt spid="42034"/>
                                        </p:tgtEl>
                                        <p:attrNameLst>
                                          <p:attrName>ppt_w</p:attrName>
                                        </p:attrNameLst>
                                      </p:cBhvr>
                                      <p:tavLst>
                                        <p:tav tm="0">
                                          <p:val>
                                            <p:fltVal val="0"/>
                                          </p:val>
                                        </p:tav>
                                        <p:tav tm="100000">
                                          <p:val>
                                            <p:strVal val="#ppt_w"/>
                                          </p:val>
                                        </p:tav>
                                      </p:tavLst>
                                    </p:anim>
                                    <p:anim calcmode="lin" valueType="num">
                                      <p:cBhvr>
                                        <p:cTn id="108" dur="1000" fill="hold"/>
                                        <p:tgtEl>
                                          <p:spTgt spid="42034"/>
                                        </p:tgtEl>
                                        <p:attrNameLst>
                                          <p:attrName>ppt_h</p:attrName>
                                        </p:attrNameLst>
                                      </p:cBhvr>
                                      <p:tavLst>
                                        <p:tav tm="0">
                                          <p:val>
                                            <p:strVal val="#ppt_h"/>
                                          </p:val>
                                        </p:tav>
                                        <p:tav tm="100000">
                                          <p:val>
                                            <p:strVal val="#ppt_h"/>
                                          </p:val>
                                        </p:tav>
                                      </p:tavLst>
                                    </p:anim>
                                  </p:childTnLst>
                                </p:cTn>
                              </p:par>
                            </p:childTnLst>
                          </p:cTn>
                        </p:par>
                        <p:par>
                          <p:cTn id="109" fill="hold">
                            <p:stCondLst>
                              <p:cond delay="1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42036"/>
                                        </p:tgtEl>
                                        <p:attrNameLst>
                                          <p:attrName>style.visibility</p:attrName>
                                        </p:attrNameLst>
                                      </p:cBhvr>
                                      <p:to>
                                        <p:strVal val="visible"/>
                                      </p:to>
                                    </p:set>
                                    <p:animEffect transition="in" filter="fade">
                                      <p:cBhvr>
                                        <p:cTn id="112" dur="1000"/>
                                        <p:tgtEl>
                                          <p:spTgt spid="42036"/>
                                        </p:tgtEl>
                                      </p:cBhvr>
                                    </p:animEffect>
                                    <p:anim calcmode="lin" valueType="num">
                                      <p:cBhvr>
                                        <p:cTn id="113" dur="1000" fill="hold"/>
                                        <p:tgtEl>
                                          <p:spTgt spid="42036"/>
                                        </p:tgtEl>
                                        <p:attrNameLst>
                                          <p:attrName>ppt_x</p:attrName>
                                        </p:attrNameLst>
                                      </p:cBhvr>
                                      <p:tavLst>
                                        <p:tav tm="0">
                                          <p:val>
                                            <p:strVal val="#ppt_x-.1"/>
                                          </p:val>
                                        </p:tav>
                                        <p:tav tm="100000">
                                          <p:val>
                                            <p:strVal val="#ppt_x"/>
                                          </p:val>
                                        </p:tav>
                                      </p:tavLst>
                                    </p:anim>
                                    <p:anim calcmode="lin" valueType="num">
                                      <p:cBhvr>
                                        <p:cTn id="114" dur="1000" fill="hold"/>
                                        <p:tgtEl>
                                          <p:spTgt spid="42036"/>
                                        </p:tgtEl>
                                        <p:attrNameLst>
                                          <p:attrName>ppt_y</p:attrName>
                                        </p:attrNameLst>
                                      </p:cBhvr>
                                      <p:tavLst>
                                        <p:tav tm="0">
                                          <p:val>
                                            <p:strVal val="#ppt_y"/>
                                          </p:val>
                                        </p:tav>
                                        <p:tav tm="100000">
                                          <p:val>
                                            <p:strVal val="#ppt_y"/>
                                          </p:val>
                                        </p:tav>
                                      </p:tavLst>
                                    </p:anim>
                                  </p:childTnLst>
                                </p:cTn>
                              </p:par>
                            </p:childTnLst>
                          </p:cTn>
                        </p:par>
                        <p:par>
                          <p:cTn id="115" fill="hold">
                            <p:stCondLst>
                              <p:cond delay="2200"/>
                            </p:stCondLst>
                            <p:childTnLst>
                              <p:par>
                                <p:cTn id="116" presetID="23" presetClass="entr" presetSubtype="16" fill="hold" grpId="0" nodeType="afterEffect">
                                  <p:stCondLst>
                                    <p:cond delay="0"/>
                                  </p:stCondLst>
                                  <p:childTnLst>
                                    <p:set>
                                      <p:cBhvr>
                                        <p:cTn id="117" dur="1" fill="hold">
                                          <p:stCondLst>
                                            <p:cond delay="0"/>
                                          </p:stCondLst>
                                        </p:cTn>
                                        <p:tgtEl>
                                          <p:spTgt spid="42045"/>
                                        </p:tgtEl>
                                        <p:attrNameLst>
                                          <p:attrName>style.visibility</p:attrName>
                                        </p:attrNameLst>
                                      </p:cBhvr>
                                      <p:to>
                                        <p:strVal val="visible"/>
                                      </p:to>
                                    </p:set>
                                    <p:anim calcmode="lin" valueType="num">
                                      <p:cBhvr>
                                        <p:cTn id="118" dur="500" fill="hold"/>
                                        <p:tgtEl>
                                          <p:spTgt spid="42045"/>
                                        </p:tgtEl>
                                        <p:attrNameLst>
                                          <p:attrName>ppt_w</p:attrName>
                                        </p:attrNameLst>
                                      </p:cBhvr>
                                      <p:tavLst>
                                        <p:tav tm="0">
                                          <p:val>
                                            <p:fltVal val="0"/>
                                          </p:val>
                                        </p:tav>
                                        <p:tav tm="100000">
                                          <p:val>
                                            <p:strVal val="#ppt_w"/>
                                          </p:val>
                                        </p:tav>
                                      </p:tavLst>
                                    </p:anim>
                                    <p:anim calcmode="lin" valueType="num">
                                      <p:cBhvr>
                                        <p:cTn id="119" dur="500" fill="hold"/>
                                        <p:tgtEl>
                                          <p:spTgt spid="42045"/>
                                        </p:tgtEl>
                                        <p:attrNameLst>
                                          <p:attrName>ppt_h</p:attrName>
                                        </p:attrNameLst>
                                      </p:cBhvr>
                                      <p:tavLst>
                                        <p:tav tm="0">
                                          <p:val>
                                            <p:fltVal val="0"/>
                                          </p:val>
                                        </p:tav>
                                        <p:tav tm="100000">
                                          <p:val>
                                            <p:strVal val="#ppt_h"/>
                                          </p:val>
                                        </p:tav>
                                      </p:tavLst>
                                    </p:anim>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nodeType="clickEffect">
                                  <p:stCondLst>
                                    <p:cond delay="0"/>
                                  </p:stCondLst>
                                  <p:childTnLst>
                                    <p:set>
                                      <p:cBhvr>
                                        <p:cTn id="123" dur="1" fill="hold">
                                          <p:stCondLst>
                                            <p:cond delay="0"/>
                                          </p:stCondLst>
                                        </p:cTn>
                                        <p:tgtEl>
                                          <p:spTgt spid="42037"/>
                                        </p:tgtEl>
                                        <p:attrNameLst>
                                          <p:attrName>style.visibility</p:attrName>
                                        </p:attrNameLst>
                                      </p:cBhvr>
                                      <p:to>
                                        <p:strVal val="visible"/>
                                      </p:to>
                                    </p:set>
                                    <p:animEffect transition="in" filter="fade">
                                      <p:cBhvr>
                                        <p:cTn id="124" dur="2000"/>
                                        <p:tgtEl>
                                          <p:spTgt spid="42037"/>
                                        </p:tgtEl>
                                      </p:cBhvr>
                                    </p:animEffect>
                                  </p:childTnLst>
                                </p:cTn>
                              </p:par>
                            </p:childTnLst>
                          </p:cTn>
                        </p:par>
                        <p:par>
                          <p:cTn id="125" fill="hold">
                            <p:stCondLst>
                              <p:cond delay="2000"/>
                            </p:stCondLst>
                            <p:childTnLst>
                              <p:par>
                                <p:cTn id="126" presetID="23" presetClass="entr" presetSubtype="16" fill="hold" grpId="0" nodeType="afterEffect">
                                  <p:stCondLst>
                                    <p:cond delay="0"/>
                                  </p:stCondLst>
                                  <p:childTnLst>
                                    <p:set>
                                      <p:cBhvr>
                                        <p:cTn id="127" dur="1" fill="hold">
                                          <p:stCondLst>
                                            <p:cond delay="0"/>
                                          </p:stCondLst>
                                        </p:cTn>
                                        <p:tgtEl>
                                          <p:spTgt spid="42087"/>
                                        </p:tgtEl>
                                        <p:attrNameLst>
                                          <p:attrName>style.visibility</p:attrName>
                                        </p:attrNameLst>
                                      </p:cBhvr>
                                      <p:to>
                                        <p:strVal val="visible"/>
                                      </p:to>
                                    </p:set>
                                    <p:anim calcmode="lin" valueType="num">
                                      <p:cBhvr>
                                        <p:cTn id="128" dur="500" fill="hold"/>
                                        <p:tgtEl>
                                          <p:spTgt spid="42087"/>
                                        </p:tgtEl>
                                        <p:attrNameLst>
                                          <p:attrName>ppt_w</p:attrName>
                                        </p:attrNameLst>
                                      </p:cBhvr>
                                      <p:tavLst>
                                        <p:tav tm="0">
                                          <p:val>
                                            <p:fltVal val="0"/>
                                          </p:val>
                                        </p:tav>
                                        <p:tav tm="100000">
                                          <p:val>
                                            <p:strVal val="#ppt_w"/>
                                          </p:val>
                                        </p:tav>
                                      </p:tavLst>
                                    </p:anim>
                                    <p:anim calcmode="lin" valueType="num">
                                      <p:cBhvr>
                                        <p:cTn id="129" dur="500" fill="hold"/>
                                        <p:tgtEl>
                                          <p:spTgt spid="42087"/>
                                        </p:tgtEl>
                                        <p:attrNameLst>
                                          <p:attrName>ppt_h</p:attrName>
                                        </p:attrNameLst>
                                      </p:cBhvr>
                                      <p:tavLst>
                                        <p:tav tm="0">
                                          <p:val>
                                            <p:fltVal val="0"/>
                                          </p:val>
                                        </p:tav>
                                        <p:tav tm="100000">
                                          <p:val>
                                            <p:strVal val="#ppt_h"/>
                                          </p:val>
                                        </p:tav>
                                      </p:tavLst>
                                    </p:anim>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2038"/>
                                        </p:tgtEl>
                                        <p:attrNameLst>
                                          <p:attrName>style.visibility</p:attrName>
                                        </p:attrNameLst>
                                      </p:cBhvr>
                                      <p:to>
                                        <p:strVal val="visible"/>
                                      </p:to>
                                    </p:set>
                                    <p:animEffect transition="in" filter="fade">
                                      <p:cBhvr>
                                        <p:cTn id="134" dur="2000"/>
                                        <p:tgtEl>
                                          <p:spTgt spid="42038"/>
                                        </p:tgtEl>
                                      </p:cBhvr>
                                    </p:animEffect>
                                  </p:childTnLst>
                                </p:cTn>
                              </p:par>
                            </p:childTnLst>
                          </p:cTn>
                        </p:par>
                        <p:par>
                          <p:cTn id="135" fill="hold">
                            <p:stCondLst>
                              <p:cond delay="2000"/>
                            </p:stCondLst>
                            <p:childTnLst>
                              <p:par>
                                <p:cTn id="136" presetID="23" presetClass="entr" presetSubtype="16" fill="hold" grpId="0" nodeType="afterEffect">
                                  <p:stCondLst>
                                    <p:cond delay="0"/>
                                  </p:stCondLst>
                                  <p:childTnLst>
                                    <p:set>
                                      <p:cBhvr>
                                        <p:cTn id="137" dur="1" fill="hold">
                                          <p:stCondLst>
                                            <p:cond delay="0"/>
                                          </p:stCondLst>
                                        </p:cTn>
                                        <p:tgtEl>
                                          <p:spTgt spid="42048"/>
                                        </p:tgtEl>
                                        <p:attrNameLst>
                                          <p:attrName>style.visibility</p:attrName>
                                        </p:attrNameLst>
                                      </p:cBhvr>
                                      <p:to>
                                        <p:strVal val="visible"/>
                                      </p:to>
                                    </p:set>
                                    <p:anim calcmode="lin" valueType="num">
                                      <p:cBhvr>
                                        <p:cTn id="138" dur="500" fill="hold"/>
                                        <p:tgtEl>
                                          <p:spTgt spid="42048"/>
                                        </p:tgtEl>
                                        <p:attrNameLst>
                                          <p:attrName>ppt_w</p:attrName>
                                        </p:attrNameLst>
                                      </p:cBhvr>
                                      <p:tavLst>
                                        <p:tav tm="0">
                                          <p:val>
                                            <p:fltVal val="0"/>
                                          </p:val>
                                        </p:tav>
                                        <p:tav tm="100000">
                                          <p:val>
                                            <p:strVal val="#ppt_w"/>
                                          </p:val>
                                        </p:tav>
                                      </p:tavLst>
                                    </p:anim>
                                    <p:anim calcmode="lin" valueType="num">
                                      <p:cBhvr>
                                        <p:cTn id="139" dur="500" fill="hold"/>
                                        <p:tgtEl>
                                          <p:spTgt spid="42048"/>
                                        </p:tgtEl>
                                        <p:attrNameLst>
                                          <p:attrName>ppt_h</p:attrName>
                                        </p:attrNameLst>
                                      </p:cBhvr>
                                      <p:tavLst>
                                        <p:tav tm="0">
                                          <p:val>
                                            <p:fltVal val="0"/>
                                          </p:val>
                                        </p:tav>
                                        <p:tav tm="100000">
                                          <p:val>
                                            <p:strVal val="#ppt_h"/>
                                          </p:val>
                                        </p:tav>
                                      </p:tavLst>
                                    </p:anim>
                                  </p:childTnLst>
                                </p:cTn>
                              </p:par>
                            </p:childTnLst>
                          </p:cTn>
                        </p:par>
                        <p:par>
                          <p:cTn id="140" fill="hold">
                            <p:stCondLst>
                              <p:cond delay="2500"/>
                            </p:stCondLst>
                            <p:childTnLst>
                              <p:par>
                                <p:cTn id="141" presetID="23" presetClass="entr" presetSubtype="16" fill="hold" grpId="0" nodeType="afterEffect">
                                  <p:stCondLst>
                                    <p:cond delay="0"/>
                                  </p:stCondLst>
                                  <p:childTnLst>
                                    <p:set>
                                      <p:cBhvr>
                                        <p:cTn id="142" dur="1" fill="hold">
                                          <p:stCondLst>
                                            <p:cond delay="0"/>
                                          </p:stCondLst>
                                        </p:cTn>
                                        <p:tgtEl>
                                          <p:spTgt spid="42039"/>
                                        </p:tgtEl>
                                        <p:attrNameLst>
                                          <p:attrName>style.visibility</p:attrName>
                                        </p:attrNameLst>
                                      </p:cBhvr>
                                      <p:to>
                                        <p:strVal val="visible"/>
                                      </p:to>
                                    </p:set>
                                    <p:anim calcmode="lin" valueType="num">
                                      <p:cBhvr>
                                        <p:cTn id="143" dur="500" fill="hold"/>
                                        <p:tgtEl>
                                          <p:spTgt spid="42039"/>
                                        </p:tgtEl>
                                        <p:attrNameLst>
                                          <p:attrName>ppt_w</p:attrName>
                                        </p:attrNameLst>
                                      </p:cBhvr>
                                      <p:tavLst>
                                        <p:tav tm="0">
                                          <p:val>
                                            <p:fltVal val="0"/>
                                          </p:val>
                                        </p:tav>
                                        <p:tav tm="100000">
                                          <p:val>
                                            <p:strVal val="#ppt_w"/>
                                          </p:val>
                                        </p:tav>
                                      </p:tavLst>
                                    </p:anim>
                                    <p:anim calcmode="lin" valueType="num">
                                      <p:cBhvr>
                                        <p:cTn id="144" dur="500" fill="hold"/>
                                        <p:tgtEl>
                                          <p:spTgt spid="42039"/>
                                        </p:tgtEl>
                                        <p:attrNameLst>
                                          <p:attrName>ppt_h</p:attrName>
                                        </p:attrNameLst>
                                      </p:cBhvr>
                                      <p:tavLst>
                                        <p:tav tm="0">
                                          <p:val>
                                            <p:fltVal val="0"/>
                                          </p:val>
                                        </p:tav>
                                        <p:tav tm="100000">
                                          <p:val>
                                            <p:strVal val="#ppt_h"/>
                                          </p:val>
                                        </p:tav>
                                      </p:tavLst>
                                    </p:anim>
                                  </p:childTnLst>
                                </p:cTn>
                              </p:par>
                            </p:childTnLst>
                          </p:cTn>
                        </p:par>
                      </p:childTnLst>
                    </p:cTn>
                  </p:par>
                  <p:par>
                    <p:cTn id="145" fill="hold">
                      <p:stCondLst>
                        <p:cond delay="indefinite"/>
                      </p:stCondLst>
                      <p:childTnLst>
                        <p:par>
                          <p:cTn id="146" fill="hold">
                            <p:stCondLst>
                              <p:cond delay="0"/>
                            </p:stCondLst>
                            <p:childTnLst>
                              <p:par>
                                <p:cTn id="147" presetID="7" presetClass="entr" presetSubtype="4" fill="hold" nodeType="clickEffect">
                                  <p:stCondLst>
                                    <p:cond delay="0"/>
                                  </p:stCondLst>
                                  <p:childTnLst>
                                    <p:set>
                                      <p:cBhvr>
                                        <p:cTn id="148" dur="1" fill="hold">
                                          <p:stCondLst>
                                            <p:cond delay="0"/>
                                          </p:stCondLst>
                                        </p:cTn>
                                        <p:tgtEl>
                                          <p:spTgt spid="42008"/>
                                        </p:tgtEl>
                                        <p:attrNameLst>
                                          <p:attrName>style.visibility</p:attrName>
                                        </p:attrNameLst>
                                      </p:cBhvr>
                                      <p:to>
                                        <p:strVal val="visible"/>
                                      </p:to>
                                    </p:set>
                                    <p:anim calcmode="lin" valueType="num">
                                      <p:cBhvr additive="base">
                                        <p:cTn id="149" dur="1000" fill="hold"/>
                                        <p:tgtEl>
                                          <p:spTgt spid="42008"/>
                                        </p:tgtEl>
                                        <p:attrNameLst>
                                          <p:attrName>ppt_x</p:attrName>
                                        </p:attrNameLst>
                                      </p:cBhvr>
                                      <p:tavLst>
                                        <p:tav tm="0">
                                          <p:val>
                                            <p:strVal val="#ppt_x"/>
                                          </p:val>
                                        </p:tav>
                                        <p:tav tm="100000">
                                          <p:val>
                                            <p:strVal val="#ppt_x"/>
                                          </p:val>
                                        </p:tav>
                                      </p:tavLst>
                                    </p:anim>
                                    <p:anim calcmode="lin" valueType="num">
                                      <p:cBhvr additive="base">
                                        <p:cTn id="150" dur="1000" fill="hold"/>
                                        <p:tgtEl>
                                          <p:spTgt spid="42008"/>
                                        </p:tgtEl>
                                        <p:attrNameLst>
                                          <p:attrName>ppt_y</p:attrName>
                                        </p:attrNameLst>
                                      </p:cBhvr>
                                      <p:tavLst>
                                        <p:tav tm="0">
                                          <p:val>
                                            <p:strVal val="1+#ppt_h/2"/>
                                          </p:val>
                                        </p:tav>
                                        <p:tav tm="100000">
                                          <p:val>
                                            <p:strVal val="#ppt_y"/>
                                          </p:val>
                                        </p:tav>
                                      </p:tavLst>
                                    </p:anim>
                                  </p:childTnLst>
                                </p:cTn>
                              </p:par>
                            </p:childTnLst>
                          </p:cTn>
                        </p:par>
                        <p:par>
                          <p:cTn id="151" fill="hold">
                            <p:stCondLst>
                              <p:cond delay="1000"/>
                            </p:stCondLst>
                            <p:childTnLst>
                              <p:par>
                                <p:cTn id="152" presetID="17" presetClass="entr" presetSubtype="8" fill="hold" grpId="0" nodeType="afterEffect">
                                  <p:stCondLst>
                                    <p:cond delay="0"/>
                                  </p:stCondLst>
                                  <p:childTnLst>
                                    <p:set>
                                      <p:cBhvr>
                                        <p:cTn id="153" dur="1" fill="hold">
                                          <p:stCondLst>
                                            <p:cond delay="0"/>
                                          </p:stCondLst>
                                        </p:cTn>
                                        <p:tgtEl>
                                          <p:spTgt spid="41995"/>
                                        </p:tgtEl>
                                        <p:attrNameLst>
                                          <p:attrName>style.visibility</p:attrName>
                                        </p:attrNameLst>
                                      </p:cBhvr>
                                      <p:to>
                                        <p:strVal val="visible"/>
                                      </p:to>
                                    </p:set>
                                    <p:anim calcmode="lin" valueType="num">
                                      <p:cBhvr>
                                        <p:cTn id="154" dur="1000" fill="hold"/>
                                        <p:tgtEl>
                                          <p:spTgt spid="41995"/>
                                        </p:tgtEl>
                                        <p:attrNameLst>
                                          <p:attrName>ppt_x</p:attrName>
                                        </p:attrNameLst>
                                      </p:cBhvr>
                                      <p:tavLst>
                                        <p:tav tm="0">
                                          <p:val>
                                            <p:strVal val="#ppt_x-#ppt_w/2"/>
                                          </p:val>
                                        </p:tav>
                                        <p:tav tm="100000">
                                          <p:val>
                                            <p:strVal val="#ppt_x"/>
                                          </p:val>
                                        </p:tav>
                                      </p:tavLst>
                                    </p:anim>
                                    <p:anim calcmode="lin" valueType="num">
                                      <p:cBhvr>
                                        <p:cTn id="155" dur="1000" fill="hold"/>
                                        <p:tgtEl>
                                          <p:spTgt spid="41995"/>
                                        </p:tgtEl>
                                        <p:attrNameLst>
                                          <p:attrName>ppt_y</p:attrName>
                                        </p:attrNameLst>
                                      </p:cBhvr>
                                      <p:tavLst>
                                        <p:tav tm="0">
                                          <p:val>
                                            <p:strVal val="#ppt_y"/>
                                          </p:val>
                                        </p:tav>
                                        <p:tav tm="100000">
                                          <p:val>
                                            <p:strVal val="#ppt_y"/>
                                          </p:val>
                                        </p:tav>
                                      </p:tavLst>
                                    </p:anim>
                                    <p:anim calcmode="lin" valueType="num">
                                      <p:cBhvr>
                                        <p:cTn id="156" dur="1000" fill="hold"/>
                                        <p:tgtEl>
                                          <p:spTgt spid="41995"/>
                                        </p:tgtEl>
                                        <p:attrNameLst>
                                          <p:attrName>ppt_w</p:attrName>
                                        </p:attrNameLst>
                                      </p:cBhvr>
                                      <p:tavLst>
                                        <p:tav tm="0">
                                          <p:val>
                                            <p:fltVal val="0"/>
                                          </p:val>
                                        </p:tav>
                                        <p:tav tm="100000">
                                          <p:val>
                                            <p:strVal val="#ppt_w"/>
                                          </p:val>
                                        </p:tav>
                                      </p:tavLst>
                                    </p:anim>
                                    <p:anim calcmode="lin" valueType="num">
                                      <p:cBhvr>
                                        <p:cTn id="157" dur="1000" fill="hold"/>
                                        <p:tgtEl>
                                          <p:spTgt spid="41995"/>
                                        </p:tgtEl>
                                        <p:attrNameLst>
                                          <p:attrName>ppt_h</p:attrName>
                                        </p:attrNameLst>
                                      </p:cBhvr>
                                      <p:tavLst>
                                        <p:tav tm="0">
                                          <p:val>
                                            <p:strVal val="#ppt_h"/>
                                          </p:val>
                                        </p:tav>
                                        <p:tav tm="100000">
                                          <p:val>
                                            <p:strVal val="#ppt_h"/>
                                          </p:val>
                                        </p:tav>
                                      </p:tavLst>
                                    </p:anim>
                                  </p:childTnLst>
                                </p:cTn>
                              </p:par>
                            </p:childTnLst>
                          </p:cTn>
                        </p:par>
                        <p:par>
                          <p:cTn id="158" fill="hold">
                            <p:stCondLst>
                              <p:cond delay="2000"/>
                            </p:stCondLst>
                            <p:childTnLst>
                              <p:par>
                                <p:cTn id="159" presetID="40" presetClass="entr" presetSubtype="0" fill="hold" grpId="0" nodeType="afterEffect">
                                  <p:stCondLst>
                                    <p:cond delay="0"/>
                                  </p:stCondLst>
                                  <p:iterate type="lt">
                                    <p:tmPct val="10000"/>
                                  </p:iterate>
                                  <p:childTnLst>
                                    <p:set>
                                      <p:cBhvr>
                                        <p:cTn id="160" dur="1" fill="hold">
                                          <p:stCondLst>
                                            <p:cond delay="0"/>
                                          </p:stCondLst>
                                        </p:cTn>
                                        <p:tgtEl>
                                          <p:spTgt spid="42049"/>
                                        </p:tgtEl>
                                        <p:attrNameLst>
                                          <p:attrName>style.visibility</p:attrName>
                                        </p:attrNameLst>
                                      </p:cBhvr>
                                      <p:to>
                                        <p:strVal val="visible"/>
                                      </p:to>
                                    </p:set>
                                    <p:animEffect transition="in" filter="fade">
                                      <p:cBhvr>
                                        <p:cTn id="161" dur="1000"/>
                                        <p:tgtEl>
                                          <p:spTgt spid="42049"/>
                                        </p:tgtEl>
                                      </p:cBhvr>
                                    </p:animEffect>
                                    <p:anim calcmode="lin" valueType="num">
                                      <p:cBhvr>
                                        <p:cTn id="162" dur="1000" fill="hold"/>
                                        <p:tgtEl>
                                          <p:spTgt spid="42049"/>
                                        </p:tgtEl>
                                        <p:attrNameLst>
                                          <p:attrName>ppt_x</p:attrName>
                                        </p:attrNameLst>
                                      </p:cBhvr>
                                      <p:tavLst>
                                        <p:tav tm="0">
                                          <p:val>
                                            <p:strVal val="#ppt_x-.1"/>
                                          </p:val>
                                        </p:tav>
                                        <p:tav tm="100000">
                                          <p:val>
                                            <p:strVal val="#ppt_x"/>
                                          </p:val>
                                        </p:tav>
                                      </p:tavLst>
                                    </p:anim>
                                    <p:anim calcmode="lin" valueType="num">
                                      <p:cBhvr>
                                        <p:cTn id="163" dur="1000" fill="hold"/>
                                        <p:tgtEl>
                                          <p:spTgt spid="42049"/>
                                        </p:tgtEl>
                                        <p:attrNameLst>
                                          <p:attrName>ppt_y</p:attrName>
                                        </p:attrNameLst>
                                      </p:cBhvr>
                                      <p:tavLst>
                                        <p:tav tm="0">
                                          <p:val>
                                            <p:strVal val="#ppt_y"/>
                                          </p:val>
                                        </p:tav>
                                        <p:tav tm="100000">
                                          <p:val>
                                            <p:strVal val="#ppt_y"/>
                                          </p:val>
                                        </p:tav>
                                      </p:tavLst>
                                    </p:anim>
                                  </p:childTnLst>
                                </p:cTn>
                              </p:par>
                            </p:childTnLst>
                          </p:cTn>
                        </p:par>
                        <p:par>
                          <p:cTn id="164" fill="hold">
                            <p:stCondLst>
                              <p:cond delay="3200"/>
                            </p:stCondLst>
                            <p:childTnLst>
                              <p:par>
                                <p:cTn id="165" presetID="10" presetClass="entr" presetSubtype="0" fill="hold" grpId="0" nodeType="afterEffect">
                                  <p:stCondLst>
                                    <p:cond delay="0"/>
                                  </p:stCondLst>
                                  <p:childTnLst>
                                    <p:set>
                                      <p:cBhvr>
                                        <p:cTn id="166" dur="1" fill="hold">
                                          <p:stCondLst>
                                            <p:cond delay="0"/>
                                          </p:stCondLst>
                                        </p:cTn>
                                        <p:tgtEl>
                                          <p:spTgt spid="42050"/>
                                        </p:tgtEl>
                                        <p:attrNameLst>
                                          <p:attrName>style.visibility</p:attrName>
                                        </p:attrNameLst>
                                      </p:cBhvr>
                                      <p:to>
                                        <p:strVal val="visible"/>
                                      </p:to>
                                    </p:set>
                                    <p:animEffect transition="in" filter="fade">
                                      <p:cBhvr>
                                        <p:cTn id="167" dur="2000"/>
                                        <p:tgtEl>
                                          <p:spTgt spid="42050"/>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nodeType="clickEffect">
                                  <p:stCondLst>
                                    <p:cond delay="0"/>
                                  </p:stCondLst>
                                  <p:childTnLst>
                                    <p:set>
                                      <p:cBhvr>
                                        <p:cTn id="171" dur="1" fill="hold">
                                          <p:stCondLst>
                                            <p:cond delay="0"/>
                                          </p:stCondLst>
                                        </p:cTn>
                                        <p:tgtEl>
                                          <p:spTgt spid="42051"/>
                                        </p:tgtEl>
                                        <p:attrNameLst>
                                          <p:attrName>style.visibility</p:attrName>
                                        </p:attrNameLst>
                                      </p:cBhvr>
                                      <p:to>
                                        <p:strVal val="visible"/>
                                      </p:to>
                                    </p:set>
                                    <p:animEffect transition="in" filter="fade">
                                      <p:cBhvr>
                                        <p:cTn id="172" dur="2000"/>
                                        <p:tgtEl>
                                          <p:spTgt spid="42051"/>
                                        </p:tgtEl>
                                      </p:cBhvr>
                                    </p:animEffect>
                                  </p:childTnLst>
                                </p:cTn>
                              </p:par>
                            </p:childTnLst>
                          </p:cTn>
                        </p:par>
                        <p:par>
                          <p:cTn id="173" fill="hold">
                            <p:stCondLst>
                              <p:cond delay="2000"/>
                            </p:stCondLst>
                            <p:childTnLst>
                              <p:par>
                                <p:cTn id="174" presetID="23" presetClass="entr" presetSubtype="16" fill="hold" grpId="0" nodeType="afterEffect">
                                  <p:stCondLst>
                                    <p:cond delay="0"/>
                                  </p:stCondLst>
                                  <p:childTnLst>
                                    <p:set>
                                      <p:cBhvr>
                                        <p:cTn id="175" dur="1" fill="hold">
                                          <p:stCondLst>
                                            <p:cond delay="0"/>
                                          </p:stCondLst>
                                        </p:cTn>
                                        <p:tgtEl>
                                          <p:spTgt spid="42053"/>
                                        </p:tgtEl>
                                        <p:attrNameLst>
                                          <p:attrName>style.visibility</p:attrName>
                                        </p:attrNameLst>
                                      </p:cBhvr>
                                      <p:to>
                                        <p:strVal val="visible"/>
                                      </p:to>
                                    </p:set>
                                    <p:anim calcmode="lin" valueType="num">
                                      <p:cBhvr>
                                        <p:cTn id="176" dur="1000" fill="hold"/>
                                        <p:tgtEl>
                                          <p:spTgt spid="42053"/>
                                        </p:tgtEl>
                                        <p:attrNameLst>
                                          <p:attrName>ppt_w</p:attrName>
                                        </p:attrNameLst>
                                      </p:cBhvr>
                                      <p:tavLst>
                                        <p:tav tm="0">
                                          <p:val>
                                            <p:fltVal val="0"/>
                                          </p:val>
                                        </p:tav>
                                        <p:tav tm="100000">
                                          <p:val>
                                            <p:strVal val="#ppt_w"/>
                                          </p:val>
                                        </p:tav>
                                      </p:tavLst>
                                    </p:anim>
                                    <p:anim calcmode="lin" valueType="num">
                                      <p:cBhvr>
                                        <p:cTn id="177" dur="1000" fill="hold"/>
                                        <p:tgtEl>
                                          <p:spTgt spid="42053"/>
                                        </p:tgtEl>
                                        <p:attrNameLst>
                                          <p:attrName>ppt_h</p:attrName>
                                        </p:attrNameLst>
                                      </p:cBhvr>
                                      <p:tavLst>
                                        <p:tav tm="0">
                                          <p:val>
                                            <p:fltVal val="0"/>
                                          </p:val>
                                        </p:tav>
                                        <p:tav tm="100000">
                                          <p:val>
                                            <p:strVal val="#ppt_h"/>
                                          </p:val>
                                        </p:tav>
                                      </p:tavLst>
                                    </p:anim>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nodeType="clickEffect">
                                  <p:stCondLst>
                                    <p:cond delay="0"/>
                                  </p:stCondLst>
                                  <p:childTnLst>
                                    <p:set>
                                      <p:cBhvr>
                                        <p:cTn id="181" dur="1" fill="hold">
                                          <p:stCondLst>
                                            <p:cond delay="0"/>
                                          </p:stCondLst>
                                        </p:cTn>
                                        <p:tgtEl>
                                          <p:spTgt spid="42054"/>
                                        </p:tgtEl>
                                        <p:attrNameLst>
                                          <p:attrName>style.visibility</p:attrName>
                                        </p:attrNameLst>
                                      </p:cBhvr>
                                      <p:to>
                                        <p:strVal val="visible"/>
                                      </p:to>
                                    </p:set>
                                    <p:animEffect transition="in" filter="fade">
                                      <p:cBhvr>
                                        <p:cTn id="182" dur="2000"/>
                                        <p:tgtEl>
                                          <p:spTgt spid="42054"/>
                                        </p:tgtEl>
                                      </p:cBhvr>
                                    </p:animEffect>
                                  </p:childTnLst>
                                </p:cTn>
                              </p:par>
                            </p:childTnLst>
                          </p:cTn>
                        </p:par>
                        <p:par>
                          <p:cTn id="183" fill="hold">
                            <p:stCondLst>
                              <p:cond delay="2000"/>
                            </p:stCondLst>
                            <p:childTnLst>
                              <p:par>
                                <p:cTn id="184" presetID="23" presetClass="entr" presetSubtype="16" fill="hold" grpId="0" nodeType="afterEffect">
                                  <p:stCondLst>
                                    <p:cond delay="0"/>
                                  </p:stCondLst>
                                  <p:childTnLst>
                                    <p:set>
                                      <p:cBhvr>
                                        <p:cTn id="185" dur="1" fill="hold">
                                          <p:stCondLst>
                                            <p:cond delay="0"/>
                                          </p:stCondLst>
                                        </p:cTn>
                                        <p:tgtEl>
                                          <p:spTgt spid="42052"/>
                                        </p:tgtEl>
                                        <p:attrNameLst>
                                          <p:attrName>style.visibility</p:attrName>
                                        </p:attrNameLst>
                                      </p:cBhvr>
                                      <p:to>
                                        <p:strVal val="visible"/>
                                      </p:to>
                                    </p:set>
                                    <p:anim calcmode="lin" valueType="num">
                                      <p:cBhvr>
                                        <p:cTn id="186" dur="500" fill="hold"/>
                                        <p:tgtEl>
                                          <p:spTgt spid="42052"/>
                                        </p:tgtEl>
                                        <p:attrNameLst>
                                          <p:attrName>ppt_w</p:attrName>
                                        </p:attrNameLst>
                                      </p:cBhvr>
                                      <p:tavLst>
                                        <p:tav tm="0">
                                          <p:val>
                                            <p:fltVal val="0"/>
                                          </p:val>
                                        </p:tav>
                                        <p:tav tm="100000">
                                          <p:val>
                                            <p:strVal val="#ppt_w"/>
                                          </p:val>
                                        </p:tav>
                                      </p:tavLst>
                                    </p:anim>
                                    <p:anim calcmode="lin" valueType="num">
                                      <p:cBhvr>
                                        <p:cTn id="187" dur="500" fill="hold"/>
                                        <p:tgtEl>
                                          <p:spTgt spid="42052"/>
                                        </p:tgtEl>
                                        <p:attrNameLst>
                                          <p:attrName>ppt_h</p:attrName>
                                        </p:attrNameLst>
                                      </p:cBhvr>
                                      <p:tavLst>
                                        <p:tav tm="0">
                                          <p:val>
                                            <p:fltVal val="0"/>
                                          </p:val>
                                        </p:tav>
                                        <p:tav tm="100000">
                                          <p:val>
                                            <p:strVal val="#ppt_h"/>
                                          </p:val>
                                        </p:tav>
                                      </p:tavLst>
                                    </p:anim>
                                  </p:childTnLst>
                                </p:cTn>
                              </p:par>
                            </p:childTnLst>
                          </p:cTn>
                        </p:par>
                        <p:par>
                          <p:cTn id="188" fill="hold">
                            <p:stCondLst>
                              <p:cond delay="2500"/>
                            </p:stCondLst>
                            <p:childTnLst>
                              <p:par>
                                <p:cTn id="189" presetID="23" presetClass="entr" presetSubtype="16" fill="hold" grpId="0" nodeType="afterEffect">
                                  <p:stCondLst>
                                    <p:cond delay="0"/>
                                  </p:stCondLst>
                                  <p:childTnLst>
                                    <p:set>
                                      <p:cBhvr>
                                        <p:cTn id="190" dur="1" fill="hold">
                                          <p:stCondLst>
                                            <p:cond delay="0"/>
                                          </p:stCondLst>
                                        </p:cTn>
                                        <p:tgtEl>
                                          <p:spTgt spid="42055"/>
                                        </p:tgtEl>
                                        <p:attrNameLst>
                                          <p:attrName>style.visibility</p:attrName>
                                        </p:attrNameLst>
                                      </p:cBhvr>
                                      <p:to>
                                        <p:strVal val="visible"/>
                                      </p:to>
                                    </p:set>
                                    <p:anim calcmode="lin" valueType="num">
                                      <p:cBhvr>
                                        <p:cTn id="191" dur="500" fill="hold"/>
                                        <p:tgtEl>
                                          <p:spTgt spid="42055"/>
                                        </p:tgtEl>
                                        <p:attrNameLst>
                                          <p:attrName>ppt_w</p:attrName>
                                        </p:attrNameLst>
                                      </p:cBhvr>
                                      <p:tavLst>
                                        <p:tav tm="0">
                                          <p:val>
                                            <p:fltVal val="0"/>
                                          </p:val>
                                        </p:tav>
                                        <p:tav tm="100000">
                                          <p:val>
                                            <p:strVal val="#ppt_w"/>
                                          </p:val>
                                        </p:tav>
                                      </p:tavLst>
                                    </p:anim>
                                    <p:anim calcmode="lin" valueType="num">
                                      <p:cBhvr>
                                        <p:cTn id="192" dur="500" fill="hold"/>
                                        <p:tgtEl>
                                          <p:spTgt spid="42055"/>
                                        </p:tgtEl>
                                        <p:attrNameLst>
                                          <p:attrName>ppt_h</p:attrName>
                                        </p:attrNameLst>
                                      </p:cBhvr>
                                      <p:tavLst>
                                        <p:tav tm="0">
                                          <p:val>
                                            <p:fltVal val="0"/>
                                          </p:val>
                                        </p:tav>
                                        <p:tav tm="100000">
                                          <p:val>
                                            <p:strVal val="#ppt_h"/>
                                          </p:val>
                                        </p:tav>
                                      </p:tavLst>
                                    </p:anim>
                                  </p:childTnLst>
                                </p:cTn>
                              </p:par>
                            </p:childTnLst>
                          </p:cTn>
                        </p:par>
                      </p:childTnLst>
                    </p:cTn>
                  </p:par>
                  <p:par>
                    <p:cTn id="193" fill="hold">
                      <p:stCondLst>
                        <p:cond delay="indefinite"/>
                      </p:stCondLst>
                      <p:childTnLst>
                        <p:par>
                          <p:cTn id="194" fill="hold">
                            <p:stCondLst>
                              <p:cond delay="0"/>
                            </p:stCondLst>
                            <p:childTnLst>
                              <p:par>
                                <p:cTn id="195" presetID="7" presetClass="entr" presetSubtype="4" fill="hold" nodeType="clickEffect">
                                  <p:stCondLst>
                                    <p:cond delay="0"/>
                                  </p:stCondLst>
                                  <p:childTnLst>
                                    <p:set>
                                      <p:cBhvr>
                                        <p:cTn id="196" dur="1" fill="hold">
                                          <p:stCondLst>
                                            <p:cond delay="0"/>
                                          </p:stCondLst>
                                        </p:cTn>
                                        <p:tgtEl>
                                          <p:spTgt spid="42012"/>
                                        </p:tgtEl>
                                        <p:attrNameLst>
                                          <p:attrName>style.visibility</p:attrName>
                                        </p:attrNameLst>
                                      </p:cBhvr>
                                      <p:to>
                                        <p:strVal val="visible"/>
                                      </p:to>
                                    </p:set>
                                    <p:anim calcmode="lin" valueType="num">
                                      <p:cBhvr additive="base">
                                        <p:cTn id="197" dur="1000" fill="hold"/>
                                        <p:tgtEl>
                                          <p:spTgt spid="42012"/>
                                        </p:tgtEl>
                                        <p:attrNameLst>
                                          <p:attrName>ppt_x</p:attrName>
                                        </p:attrNameLst>
                                      </p:cBhvr>
                                      <p:tavLst>
                                        <p:tav tm="0">
                                          <p:val>
                                            <p:strVal val="#ppt_x"/>
                                          </p:val>
                                        </p:tav>
                                        <p:tav tm="100000">
                                          <p:val>
                                            <p:strVal val="#ppt_x"/>
                                          </p:val>
                                        </p:tav>
                                      </p:tavLst>
                                    </p:anim>
                                    <p:anim calcmode="lin" valueType="num">
                                      <p:cBhvr additive="base">
                                        <p:cTn id="198" dur="1000" fill="hold"/>
                                        <p:tgtEl>
                                          <p:spTgt spid="42012"/>
                                        </p:tgtEl>
                                        <p:attrNameLst>
                                          <p:attrName>ppt_y</p:attrName>
                                        </p:attrNameLst>
                                      </p:cBhvr>
                                      <p:tavLst>
                                        <p:tav tm="0">
                                          <p:val>
                                            <p:strVal val="1+#ppt_h/2"/>
                                          </p:val>
                                        </p:tav>
                                        <p:tav tm="100000">
                                          <p:val>
                                            <p:strVal val="#ppt_y"/>
                                          </p:val>
                                        </p:tav>
                                      </p:tavLst>
                                    </p:anim>
                                  </p:childTnLst>
                                </p:cTn>
                              </p:par>
                            </p:childTnLst>
                          </p:cTn>
                        </p:par>
                        <p:par>
                          <p:cTn id="199" fill="hold">
                            <p:stCondLst>
                              <p:cond delay="1000"/>
                            </p:stCondLst>
                            <p:childTnLst>
                              <p:par>
                                <p:cTn id="200" presetID="17" presetClass="entr" presetSubtype="8" fill="hold" nodeType="afterEffect">
                                  <p:stCondLst>
                                    <p:cond delay="0"/>
                                  </p:stCondLst>
                                  <p:childTnLst>
                                    <p:set>
                                      <p:cBhvr>
                                        <p:cTn id="201" dur="1" fill="hold">
                                          <p:stCondLst>
                                            <p:cond delay="0"/>
                                          </p:stCondLst>
                                        </p:cTn>
                                        <p:tgtEl>
                                          <p:spTgt spid="42088"/>
                                        </p:tgtEl>
                                        <p:attrNameLst>
                                          <p:attrName>style.visibility</p:attrName>
                                        </p:attrNameLst>
                                      </p:cBhvr>
                                      <p:to>
                                        <p:strVal val="visible"/>
                                      </p:to>
                                    </p:set>
                                    <p:anim calcmode="lin" valueType="num">
                                      <p:cBhvr>
                                        <p:cTn id="202" dur="500" fill="hold"/>
                                        <p:tgtEl>
                                          <p:spTgt spid="42088"/>
                                        </p:tgtEl>
                                        <p:attrNameLst>
                                          <p:attrName>ppt_x</p:attrName>
                                        </p:attrNameLst>
                                      </p:cBhvr>
                                      <p:tavLst>
                                        <p:tav tm="0">
                                          <p:val>
                                            <p:strVal val="#ppt_x-#ppt_w/2"/>
                                          </p:val>
                                        </p:tav>
                                        <p:tav tm="100000">
                                          <p:val>
                                            <p:strVal val="#ppt_x"/>
                                          </p:val>
                                        </p:tav>
                                      </p:tavLst>
                                    </p:anim>
                                    <p:anim calcmode="lin" valueType="num">
                                      <p:cBhvr>
                                        <p:cTn id="203" dur="500" fill="hold"/>
                                        <p:tgtEl>
                                          <p:spTgt spid="42088"/>
                                        </p:tgtEl>
                                        <p:attrNameLst>
                                          <p:attrName>ppt_y</p:attrName>
                                        </p:attrNameLst>
                                      </p:cBhvr>
                                      <p:tavLst>
                                        <p:tav tm="0">
                                          <p:val>
                                            <p:strVal val="#ppt_y"/>
                                          </p:val>
                                        </p:tav>
                                        <p:tav tm="100000">
                                          <p:val>
                                            <p:strVal val="#ppt_y"/>
                                          </p:val>
                                        </p:tav>
                                      </p:tavLst>
                                    </p:anim>
                                    <p:anim calcmode="lin" valueType="num">
                                      <p:cBhvr>
                                        <p:cTn id="204" dur="500" fill="hold"/>
                                        <p:tgtEl>
                                          <p:spTgt spid="42088"/>
                                        </p:tgtEl>
                                        <p:attrNameLst>
                                          <p:attrName>ppt_w</p:attrName>
                                        </p:attrNameLst>
                                      </p:cBhvr>
                                      <p:tavLst>
                                        <p:tav tm="0">
                                          <p:val>
                                            <p:fltVal val="0"/>
                                          </p:val>
                                        </p:tav>
                                        <p:tav tm="100000">
                                          <p:val>
                                            <p:strVal val="#ppt_w"/>
                                          </p:val>
                                        </p:tav>
                                      </p:tavLst>
                                    </p:anim>
                                    <p:anim calcmode="lin" valueType="num">
                                      <p:cBhvr>
                                        <p:cTn id="205" dur="500" fill="hold"/>
                                        <p:tgtEl>
                                          <p:spTgt spid="42088"/>
                                        </p:tgtEl>
                                        <p:attrNameLst>
                                          <p:attrName>ppt_h</p:attrName>
                                        </p:attrNameLst>
                                      </p:cBhvr>
                                      <p:tavLst>
                                        <p:tav tm="0">
                                          <p:val>
                                            <p:strVal val="#ppt_h"/>
                                          </p:val>
                                        </p:tav>
                                        <p:tav tm="100000">
                                          <p:val>
                                            <p:strVal val="#ppt_h"/>
                                          </p:val>
                                        </p:tav>
                                      </p:tavLst>
                                    </p:anim>
                                  </p:childTnLst>
                                </p:cTn>
                              </p:par>
                            </p:childTnLst>
                          </p:cTn>
                        </p:par>
                        <p:par>
                          <p:cTn id="206" fill="hold">
                            <p:stCondLst>
                              <p:cond delay="1500"/>
                            </p:stCondLst>
                            <p:childTnLst>
                              <p:par>
                                <p:cTn id="207" presetID="40" presetClass="entr" presetSubtype="0" fill="hold" grpId="0" nodeType="afterEffect">
                                  <p:stCondLst>
                                    <p:cond delay="0"/>
                                  </p:stCondLst>
                                  <p:iterate type="lt">
                                    <p:tmPct val="10000"/>
                                  </p:iterate>
                                  <p:childTnLst>
                                    <p:set>
                                      <p:cBhvr>
                                        <p:cTn id="208" dur="1" fill="hold">
                                          <p:stCondLst>
                                            <p:cond delay="0"/>
                                          </p:stCondLst>
                                        </p:cTn>
                                        <p:tgtEl>
                                          <p:spTgt spid="42058"/>
                                        </p:tgtEl>
                                        <p:attrNameLst>
                                          <p:attrName>style.visibility</p:attrName>
                                        </p:attrNameLst>
                                      </p:cBhvr>
                                      <p:to>
                                        <p:strVal val="visible"/>
                                      </p:to>
                                    </p:set>
                                    <p:animEffect transition="in" filter="fade">
                                      <p:cBhvr>
                                        <p:cTn id="209" dur="1000"/>
                                        <p:tgtEl>
                                          <p:spTgt spid="42058"/>
                                        </p:tgtEl>
                                      </p:cBhvr>
                                    </p:animEffect>
                                    <p:anim calcmode="lin" valueType="num">
                                      <p:cBhvr>
                                        <p:cTn id="210" dur="1000" fill="hold"/>
                                        <p:tgtEl>
                                          <p:spTgt spid="42058"/>
                                        </p:tgtEl>
                                        <p:attrNameLst>
                                          <p:attrName>ppt_x</p:attrName>
                                        </p:attrNameLst>
                                      </p:cBhvr>
                                      <p:tavLst>
                                        <p:tav tm="0">
                                          <p:val>
                                            <p:strVal val="#ppt_x-.1"/>
                                          </p:val>
                                        </p:tav>
                                        <p:tav tm="100000">
                                          <p:val>
                                            <p:strVal val="#ppt_x"/>
                                          </p:val>
                                        </p:tav>
                                      </p:tavLst>
                                    </p:anim>
                                    <p:anim calcmode="lin" valueType="num">
                                      <p:cBhvr>
                                        <p:cTn id="211" dur="1000" fill="hold"/>
                                        <p:tgtEl>
                                          <p:spTgt spid="42058"/>
                                        </p:tgtEl>
                                        <p:attrNameLst>
                                          <p:attrName>ppt_y</p:attrName>
                                        </p:attrNameLst>
                                      </p:cBhvr>
                                      <p:tavLst>
                                        <p:tav tm="0">
                                          <p:val>
                                            <p:strVal val="#ppt_y"/>
                                          </p:val>
                                        </p:tav>
                                        <p:tav tm="100000">
                                          <p:val>
                                            <p:strVal val="#ppt_y"/>
                                          </p:val>
                                        </p:tav>
                                      </p:tavLst>
                                    </p:anim>
                                  </p:childTnLst>
                                </p:cTn>
                              </p:par>
                            </p:childTnLst>
                          </p:cTn>
                        </p:par>
                        <p:par>
                          <p:cTn id="212" fill="hold">
                            <p:stCondLst>
                              <p:cond delay="3200"/>
                            </p:stCondLst>
                            <p:childTnLst>
                              <p:par>
                                <p:cTn id="213" presetID="10" presetClass="entr" presetSubtype="0" fill="hold" grpId="0" nodeType="afterEffect">
                                  <p:stCondLst>
                                    <p:cond delay="0"/>
                                  </p:stCondLst>
                                  <p:childTnLst>
                                    <p:set>
                                      <p:cBhvr>
                                        <p:cTn id="214" dur="1" fill="hold">
                                          <p:stCondLst>
                                            <p:cond delay="0"/>
                                          </p:stCondLst>
                                        </p:cTn>
                                        <p:tgtEl>
                                          <p:spTgt spid="42072"/>
                                        </p:tgtEl>
                                        <p:attrNameLst>
                                          <p:attrName>style.visibility</p:attrName>
                                        </p:attrNameLst>
                                      </p:cBhvr>
                                      <p:to>
                                        <p:strVal val="visible"/>
                                      </p:to>
                                    </p:set>
                                    <p:animEffect transition="in" filter="fade">
                                      <p:cBhvr>
                                        <p:cTn id="215" dur="2000"/>
                                        <p:tgtEl>
                                          <p:spTgt spid="42072"/>
                                        </p:tgtEl>
                                      </p:cBhvr>
                                    </p:animEffect>
                                  </p:childTnLst>
                                </p:cTn>
                              </p:par>
                            </p:childTnLst>
                          </p:cTn>
                        </p:par>
                      </p:childTnLst>
                    </p:cTn>
                  </p:par>
                  <p:par>
                    <p:cTn id="216" fill="hold">
                      <p:stCondLst>
                        <p:cond delay="indefinite"/>
                      </p:stCondLst>
                      <p:childTnLst>
                        <p:par>
                          <p:cTn id="217" fill="hold">
                            <p:stCondLst>
                              <p:cond delay="0"/>
                            </p:stCondLst>
                            <p:childTnLst>
                              <p:par>
                                <p:cTn id="218" presetID="10" presetClass="entr" presetSubtype="0" fill="hold" nodeType="clickEffect">
                                  <p:stCondLst>
                                    <p:cond delay="0"/>
                                  </p:stCondLst>
                                  <p:childTnLst>
                                    <p:set>
                                      <p:cBhvr>
                                        <p:cTn id="219" dur="1" fill="hold">
                                          <p:stCondLst>
                                            <p:cond delay="0"/>
                                          </p:stCondLst>
                                        </p:cTn>
                                        <p:tgtEl>
                                          <p:spTgt spid="42069"/>
                                        </p:tgtEl>
                                        <p:attrNameLst>
                                          <p:attrName>style.visibility</p:attrName>
                                        </p:attrNameLst>
                                      </p:cBhvr>
                                      <p:to>
                                        <p:strVal val="visible"/>
                                      </p:to>
                                    </p:set>
                                    <p:animEffect transition="in" filter="fade">
                                      <p:cBhvr>
                                        <p:cTn id="220" dur="2000"/>
                                        <p:tgtEl>
                                          <p:spTgt spid="42069"/>
                                        </p:tgtEl>
                                      </p:cBhvr>
                                    </p:animEffect>
                                  </p:childTnLst>
                                </p:cTn>
                              </p:par>
                            </p:childTnLst>
                          </p:cTn>
                        </p:par>
                        <p:par>
                          <p:cTn id="221" fill="hold">
                            <p:stCondLst>
                              <p:cond delay="2000"/>
                            </p:stCondLst>
                            <p:childTnLst>
                              <p:par>
                                <p:cTn id="222" presetID="23" presetClass="entr" presetSubtype="16" fill="hold" grpId="0" nodeType="afterEffect">
                                  <p:stCondLst>
                                    <p:cond delay="0"/>
                                  </p:stCondLst>
                                  <p:childTnLst>
                                    <p:set>
                                      <p:cBhvr>
                                        <p:cTn id="223" dur="1" fill="hold">
                                          <p:stCondLst>
                                            <p:cond delay="0"/>
                                          </p:stCondLst>
                                        </p:cTn>
                                        <p:tgtEl>
                                          <p:spTgt spid="42066"/>
                                        </p:tgtEl>
                                        <p:attrNameLst>
                                          <p:attrName>style.visibility</p:attrName>
                                        </p:attrNameLst>
                                      </p:cBhvr>
                                      <p:to>
                                        <p:strVal val="visible"/>
                                      </p:to>
                                    </p:set>
                                    <p:anim calcmode="lin" valueType="num">
                                      <p:cBhvr>
                                        <p:cTn id="224" dur="500" fill="hold"/>
                                        <p:tgtEl>
                                          <p:spTgt spid="42066"/>
                                        </p:tgtEl>
                                        <p:attrNameLst>
                                          <p:attrName>ppt_w</p:attrName>
                                        </p:attrNameLst>
                                      </p:cBhvr>
                                      <p:tavLst>
                                        <p:tav tm="0">
                                          <p:val>
                                            <p:fltVal val="0"/>
                                          </p:val>
                                        </p:tav>
                                        <p:tav tm="100000">
                                          <p:val>
                                            <p:strVal val="#ppt_w"/>
                                          </p:val>
                                        </p:tav>
                                      </p:tavLst>
                                    </p:anim>
                                    <p:anim calcmode="lin" valueType="num">
                                      <p:cBhvr>
                                        <p:cTn id="225" dur="500" fill="hold"/>
                                        <p:tgtEl>
                                          <p:spTgt spid="42066"/>
                                        </p:tgtEl>
                                        <p:attrNameLst>
                                          <p:attrName>ppt_h</p:attrName>
                                        </p:attrNameLst>
                                      </p:cBhvr>
                                      <p:tavLst>
                                        <p:tav tm="0">
                                          <p:val>
                                            <p:fltVal val="0"/>
                                          </p:val>
                                        </p:tav>
                                        <p:tav tm="100000">
                                          <p:val>
                                            <p:strVal val="#ppt_h"/>
                                          </p:val>
                                        </p:tav>
                                      </p:tavLst>
                                    </p:anim>
                                  </p:childTnLst>
                                </p:cTn>
                              </p:par>
                            </p:childTnLst>
                          </p:cTn>
                        </p:par>
                        <p:par>
                          <p:cTn id="226" fill="hold">
                            <p:stCondLst>
                              <p:cond delay="2500"/>
                            </p:stCondLst>
                            <p:childTnLst>
                              <p:par>
                                <p:cTn id="227" presetID="10" presetClass="entr" presetSubtype="0" fill="hold" nodeType="afterEffect">
                                  <p:stCondLst>
                                    <p:cond delay="0"/>
                                  </p:stCondLst>
                                  <p:childTnLst>
                                    <p:set>
                                      <p:cBhvr>
                                        <p:cTn id="228" dur="1" fill="hold">
                                          <p:stCondLst>
                                            <p:cond delay="0"/>
                                          </p:stCondLst>
                                        </p:cTn>
                                        <p:tgtEl>
                                          <p:spTgt spid="42070"/>
                                        </p:tgtEl>
                                        <p:attrNameLst>
                                          <p:attrName>style.visibility</p:attrName>
                                        </p:attrNameLst>
                                      </p:cBhvr>
                                      <p:to>
                                        <p:strVal val="visible"/>
                                      </p:to>
                                    </p:set>
                                    <p:animEffect transition="in" filter="fade">
                                      <p:cBhvr>
                                        <p:cTn id="229" dur="2000"/>
                                        <p:tgtEl>
                                          <p:spTgt spid="42070"/>
                                        </p:tgtEl>
                                      </p:cBhvr>
                                    </p:animEffect>
                                  </p:childTnLst>
                                </p:cTn>
                              </p:par>
                            </p:childTnLst>
                          </p:cTn>
                        </p:par>
                        <p:par>
                          <p:cTn id="230" fill="hold">
                            <p:stCondLst>
                              <p:cond delay="4500"/>
                            </p:stCondLst>
                            <p:childTnLst>
                              <p:par>
                                <p:cTn id="231" presetID="23" presetClass="entr" presetSubtype="16" fill="hold" grpId="0" nodeType="afterEffect">
                                  <p:stCondLst>
                                    <p:cond delay="0"/>
                                  </p:stCondLst>
                                  <p:childTnLst>
                                    <p:set>
                                      <p:cBhvr>
                                        <p:cTn id="232" dur="1" fill="hold">
                                          <p:stCondLst>
                                            <p:cond delay="0"/>
                                          </p:stCondLst>
                                        </p:cTn>
                                        <p:tgtEl>
                                          <p:spTgt spid="42067"/>
                                        </p:tgtEl>
                                        <p:attrNameLst>
                                          <p:attrName>style.visibility</p:attrName>
                                        </p:attrNameLst>
                                      </p:cBhvr>
                                      <p:to>
                                        <p:strVal val="visible"/>
                                      </p:to>
                                    </p:set>
                                    <p:anim calcmode="lin" valueType="num">
                                      <p:cBhvr>
                                        <p:cTn id="233" dur="500" fill="hold"/>
                                        <p:tgtEl>
                                          <p:spTgt spid="42067"/>
                                        </p:tgtEl>
                                        <p:attrNameLst>
                                          <p:attrName>ppt_w</p:attrName>
                                        </p:attrNameLst>
                                      </p:cBhvr>
                                      <p:tavLst>
                                        <p:tav tm="0">
                                          <p:val>
                                            <p:fltVal val="0"/>
                                          </p:val>
                                        </p:tav>
                                        <p:tav tm="100000">
                                          <p:val>
                                            <p:strVal val="#ppt_w"/>
                                          </p:val>
                                        </p:tav>
                                      </p:tavLst>
                                    </p:anim>
                                    <p:anim calcmode="lin" valueType="num">
                                      <p:cBhvr>
                                        <p:cTn id="234" dur="500" fill="hold"/>
                                        <p:tgtEl>
                                          <p:spTgt spid="42067"/>
                                        </p:tgtEl>
                                        <p:attrNameLst>
                                          <p:attrName>ppt_h</p:attrName>
                                        </p:attrNameLst>
                                      </p:cBhvr>
                                      <p:tavLst>
                                        <p:tav tm="0">
                                          <p:val>
                                            <p:fltVal val="0"/>
                                          </p:val>
                                        </p:tav>
                                        <p:tav tm="100000">
                                          <p:val>
                                            <p:strVal val="#ppt_h"/>
                                          </p:val>
                                        </p:tav>
                                      </p:tavLst>
                                    </p:anim>
                                  </p:childTnLst>
                                </p:cTn>
                              </p:par>
                            </p:childTnLst>
                          </p:cTn>
                        </p:par>
                        <p:par>
                          <p:cTn id="235" fill="hold">
                            <p:stCondLst>
                              <p:cond delay="5000"/>
                            </p:stCondLst>
                            <p:childTnLst>
                              <p:par>
                                <p:cTn id="236" presetID="10" presetClass="entr" presetSubtype="0" fill="hold" nodeType="afterEffect">
                                  <p:stCondLst>
                                    <p:cond delay="0"/>
                                  </p:stCondLst>
                                  <p:childTnLst>
                                    <p:set>
                                      <p:cBhvr>
                                        <p:cTn id="237" dur="1" fill="hold">
                                          <p:stCondLst>
                                            <p:cond delay="0"/>
                                          </p:stCondLst>
                                        </p:cTn>
                                        <p:tgtEl>
                                          <p:spTgt spid="42071"/>
                                        </p:tgtEl>
                                        <p:attrNameLst>
                                          <p:attrName>style.visibility</p:attrName>
                                        </p:attrNameLst>
                                      </p:cBhvr>
                                      <p:to>
                                        <p:strVal val="visible"/>
                                      </p:to>
                                    </p:set>
                                    <p:animEffect transition="in" filter="fade">
                                      <p:cBhvr>
                                        <p:cTn id="238" dur="2000"/>
                                        <p:tgtEl>
                                          <p:spTgt spid="42071"/>
                                        </p:tgtEl>
                                      </p:cBhvr>
                                    </p:animEffect>
                                  </p:childTnLst>
                                </p:cTn>
                              </p:par>
                            </p:childTnLst>
                          </p:cTn>
                        </p:par>
                        <p:par>
                          <p:cTn id="239" fill="hold">
                            <p:stCondLst>
                              <p:cond delay="7000"/>
                            </p:stCondLst>
                            <p:childTnLst>
                              <p:par>
                                <p:cTn id="240" presetID="23" presetClass="entr" presetSubtype="16" fill="hold" grpId="0" nodeType="afterEffect">
                                  <p:stCondLst>
                                    <p:cond delay="0"/>
                                  </p:stCondLst>
                                  <p:childTnLst>
                                    <p:set>
                                      <p:cBhvr>
                                        <p:cTn id="241" dur="1" fill="hold">
                                          <p:stCondLst>
                                            <p:cond delay="0"/>
                                          </p:stCondLst>
                                        </p:cTn>
                                        <p:tgtEl>
                                          <p:spTgt spid="42068"/>
                                        </p:tgtEl>
                                        <p:attrNameLst>
                                          <p:attrName>style.visibility</p:attrName>
                                        </p:attrNameLst>
                                      </p:cBhvr>
                                      <p:to>
                                        <p:strVal val="visible"/>
                                      </p:to>
                                    </p:set>
                                    <p:anim calcmode="lin" valueType="num">
                                      <p:cBhvr>
                                        <p:cTn id="242" dur="500" fill="hold"/>
                                        <p:tgtEl>
                                          <p:spTgt spid="42068"/>
                                        </p:tgtEl>
                                        <p:attrNameLst>
                                          <p:attrName>ppt_w</p:attrName>
                                        </p:attrNameLst>
                                      </p:cBhvr>
                                      <p:tavLst>
                                        <p:tav tm="0">
                                          <p:val>
                                            <p:fltVal val="0"/>
                                          </p:val>
                                        </p:tav>
                                        <p:tav tm="100000">
                                          <p:val>
                                            <p:strVal val="#ppt_w"/>
                                          </p:val>
                                        </p:tav>
                                      </p:tavLst>
                                    </p:anim>
                                    <p:anim calcmode="lin" valueType="num">
                                      <p:cBhvr>
                                        <p:cTn id="243" dur="500" fill="hold"/>
                                        <p:tgtEl>
                                          <p:spTgt spid="42068"/>
                                        </p:tgtEl>
                                        <p:attrNameLst>
                                          <p:attrName>ppt_h</p:attrName>
                                        </p:attrNameLst>
                                      </p:cBhvr>
                                      <p:tavLst>
                                        <p:tav tm="0">
                                          <p:val>
                                            <p:fltVal val="0"/>
                                          </p:val>
                                        </p:tav>
                                        <p:tav tm="100000">
                                          <p:val>
                                            <p:strVal val="#ppt_h"/>
                                          </p:val>
                                        </p:tav>
                                      </p:tavLst>
                                    </p:anim>
                                  </p:childTnLst>
                                </p:cTn>
                              </p:par>
                            </p:childTnLst>
                          </p:cTn>
                        </p:par>
                        <p:par>
                          <p:cTn id="244" fill="hold">
                            <p:stCondLst>
                              <p:cond delay="7500"/>
                            </p:stCondLst>
                            <p:childTnLst>
                              <p:par>
                                <p:cTn id="245" presetID="10" presetClass="entr" presetSubtype="0" fill="hold" grpId="0" nodeType="afterEffect">
                                  <p:stCondLst>
                                    <p:cond delay="0"/>
                                  </p:stCondLst>
                                  <p:childTnLst>
                                    <p:set>
                                      <p:cBhvr>
                                        <p:cTn id="246" dur="1" fill="hold">
                                          <p:stCondLst>
                                            <p:cond delay="0"/>
                                          </p:stCondLst>
                                        </p:cTn>
                                        <p:tgtEl>
                                          <p:spTgt spid="42082"/>
                                        </p:tgtEl>
                                        <p:attrNameLst>
                                          <p:attrName>style.visibility</p:attrName>
                                        </p:attrNameLst>
                                      </p:cBhvr>
                                      <p:to>
                                        <p:strVal val="visible"/>
                                      </p:to>
                                    </p:set>
                                    <p:animEffect transition="in" filter="fade">
                                      <p:cBhvr>
                                        <p:cTn id="247" dur="2000"/>
                                        <p:tgtEl>
                                          <p:spTgt spid="42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4" grpId="0" animBg="1"/>
      <p:bldP spid="41991" grpId="0"/>
      <p:bldP spid="41994" grpId="0" animBg="1"/>
      <p:bldP spid="41995" grpId="0" animBg="1"/>
      <p:bldP spid="41997" grpId="0" animBg="1"/>
      <p:bldP spid="42023" grpId="0" animBg="1"/>
      <p:bldP spid="42024" grpId="0" animBg="1"/>
      <p:bldP spid="42039" grpId="0" animBg="1"/>
      <p:bldP spid="42043" grpId="0" animBg="1"/>
      <p:bldP spid="42044" grpId="0" animBg="1"/>
      <p:bldP spid="42045" grpId="0" animBg="1"/>
      <p:bldP spid="42046" grpId="0" animBg="1"/>
      <p:bldP spid="42047" grpId="0" animBg="1"/>
      <p:bldP spid="42016" grpId="0"/>
      <p:bldP spid="42022" grpId="0"/>
      <p:bldP spid="42036" grpId="0"/>
      <p:bldP spid="42048" grpId="0" animBg="1"/>
      <p:bldP spid="42050" grpId="0" animBg="1"/>
      <p:bldP spid="42049" grpId="0"/>
      <p:bldP spid="42052" grpId="0" animBg="1"/>
      <p:bldP spid="42053" grpId="0" animBg="1"/>
      <p:bldP spid="42055" grpId="0" animBg="1"/>
      <p:bldP spid="42066" grpId="0" animBg="1"/>
      <p:bldP spid="42067" grpId="0" animBg="1"/>
      <p:bldP spid="42068" grpId="0" animBg="1"/>
      <p:bldP spid="42072" grpId="0" animBg="1"/>
      <p:bldP spid="42082" grpId="0" animBg="1"/>
      <p:bldP spid="42085" grpId="0" animBg="1"/>
      <p:bldP spid="42086" grpId="0" animBg="1"/>
      <p:bldP spid="42087" grpId="0" animBg="1"/>
      <p:bldP spid="4205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44119" name="Oval 87"/>
          <p:cNvSpPr>
            <a:spLocks noChangeArrowheads="1"/>
          </p:cNvSpPr>
          <p:nvPr/>
        </p:nvSpPr>
        <p:spPr bwMode="auto">
          <a:xfrm>
            <a:off x="900113" y="2349500"/>
            <a:ext cx="1152525" cy="2378075"/>
          </a:xfrm>
          <a:prstGeom prst="ellipse">
            <a:avLst/>
          </a:prstGeom>
          <a:gradFill rotWithShape="1">
            <a:gsLst>
              <a:gs pos="0">
                <a:srgbClr val="009900">
                  <a:alpha val="60001"/>
                </a:srgbClr>
              </a:gs>
              <a:gs pos="100000">
                <a:srgbClr val="0099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4115" name="Oval 83"/>
          <p:cNvSpPr>
            <a:spLocks noChangeArrowheads="1"/>
          </p:cNvSpPr>
          <p:nvPr/>
        </p:nvSpPr>
        <p:spPr bwMode="auto">
          <a:xfrm rot="2360559">
            <a:off x="3203575" y="2924175"/>
            <a:ext cx="1655763" cy="237807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4116" name="Oval 84"/>
          <p:cNvSpPr>
            <a:spLocks noChangeArrowheads="1"/>
          </p:cNvSpPr>
          <p:nvPr/>
        </p:nvSpPr>
        <p:spPr bwMode="auto">
          <a:xfrm rot="5400000">
            <a:off x="6517481" y="3283744"/>
            <a:ext cx="1655763" cy="2378075"/>
          </a:xfrm>
          <a:prstGeom prst="ellipse">
            <a:avLst/>
          </a:prstGeom>
          <a:gradFill rotWithShape="1">
            <a:gsLst>
              <a:gs pos="0">
                <a:srgbClr val="FFFF00"/>
              </a:gs>
              <a:gs pos="100000">
                <a:srgbClr val="FFFF0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4099" name="Oval 67"/>
          <p:cNvSpPr>
            <a:spLocks noChangeArrowheads="1"/>
          </p:cNvSpPr>
          <p:nvPr/>
        </p:nvSpPr>
        <p:spPr bwMode="auto">
          <a:xfrm>
            <a:off x="1260475" y="3502025"/>
            <a:ext cx="1655763" cy="863600"/>
          </a:xfrm>
          <a:prstGeom prst="ellipse">
            <a:avLst/>
          </a:prstGeom>
          <a:gradFill rotWithShape="1">
            <a:gsLst>
              <a:gs pos="0">
                <a:srgbClr val="00FFFF">
                  <a:alpha val="81000"/>
                </a:srgbClr>
              </a:gs>
              <a:gs pos="100000">
                <a:srgbClr val="00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pPr algn="ctr"/>
            <a:endParaRPr lang="en-US"/>
          </a:p>
        </p:txBody>
      </p:sp>
      <p:sp>
        <p:nvSpPr>
          <p:cNvPr id="44053" name="Rectangle 21"/>
          <p:cNvSpPr>
            <a:spLocks noChangeArrowheads="1"/>
          </p:cNvSpPr>
          <p:nvPr/>
        </p:nvSpPr>
        <p:spPr bwMode="auto">
          <a:xfrm>
            <a:off x="1258888" y="1484313"/>
            <a:ext cx="6553200" cy="720725"/>
          </a:xfrm>
          <a:prstGeom prst="rect">
            <a:avLst/>
          </a:prstGeom>
          <a:solidFill>
            <a:srgbClr val="000066"/>
          </a:solidFill>
          <a:ln w="9525">
            <a:solidFill>
              <a:srgbClr val="FF9900"/>
            </a:solidFill>
            <a:miter lim="800000"/>
            <a:headEnd/>
            <a:tailEnd/>
          </a:ln>
          <a:effectLst/>
        </p:spPr>
        <p:txBody>
          <a:bodyPr wrap="none" lIns="90000" tIns="46800" rIns="90000" bIns="46800" anchor="ctr"/>
          <a:lstStyle/>
          <a:p>
            <a:endParaRPr lang="en-US"/>
          </a:p>
        </p:txBody>
      </p:sp>
      <p:sp>
        <p:nvSpPr>
          <p:cNvPr id="44036" name="Text Box 4"/>
          <p:cNvSpPr txBox="1">
            <a:spLocks noChangeArrowheads="1"/>
          </p:cNvSpPr>
          <p:nvPr/>
        </p:nvSpPr>
        <p:spPr bwMode="auto">
          <a:xfrm>
            <a:off x="1619250" y="404813"/>
            <a:ext cx="5830888" cy="701675"/>
          </a:xfrm>
          <a:prstGeom prst="rect">
            <a:avLst/>
          </a:prstGeom>
          <a:gradFill rotWithShape="1">
            <a:gsLst>
              <a:gs pos="0">
                <a:srgbClr val="003399"/>
              </a:gs>
              <a:gs pos="50000">
                <a:srgbClr val="00CC99">
                  <a:alpha val="75000"/>
                </a:srgbClr>
              </a:gs>
              <a:gs pos="100000">
                <a:srgbClr val="003399"/>
              </a:gs>
            </a:gsLst>
            <a:lin ang="2700000" scaled="1"/>
          </a:gradFill>
          <a:ln w="9525">
            <a:noFill/>
            <a:miter lim="800000"/>
            <a:headEnd/>
            <a:tailEnd/>
          </a:ln>
          <a:effectLst/>
        </p:spPr>
        <p:txBody>
          <a:bodyPr>
            <a:spAutoFit/>
          </a:bodyPr>
          <a:lstStyle/>
          <a:p>
            <a:pPr algn="ctr">
              <a:spcBef>
                <a:spcPct val="50000"/>
              </a:spcBef>
            </a:pPr>
            <a:r>
              <a:rPr lang="es-ES_tradnl" sz="2000">
                <a:solidFill>
                  <a:schemeClr val="bg1"/>
                </a:solidFill>
              </a:rPr>
              <a:t>DRAWING FUNCTIONALIZED ALIPHATIC ALKENES/ALKYNES</a:t>
            </a:r>
            <a:endParaRPr lang="en-US" sz="2000">
              <a:solidFill>
                <a:schemeClr val="bg1"/>
              </a:solidFill>
            </a:endParaRPr>
          </a:p>
        </p:txBody>
      </p:sp>
      <p:grpSp>
        <p:nvGrpSpPr>
          <p:cNvPr id="44037" name="Group 5"/>
          <p:cNvGrpSpPr>
            <a:grpSpLocks/>
          </p:cNvGrpSpPr>
          <p:nvPr/>
        </p:nvGrpSpPr>
        <p:grpSpPr bwMode="auto">
          <a:xfrm>
            <a:off x="0" y="188913"/>
            <a:ext cx="1619250" cy="647700"/>
            <a:chOff x="0" y="119"/>
            <a:chExt cx="1020" cy="408"/>
          </a:xfrm>
        </p:grpSpPr>
        <p:grpSp>
          <p:nvGrpSpPr>
            <p:cNvPr id="44038" name="Group 6"/>
            <p:cNvGrpSpPr>
              <a:grpSpLocks/>
            </p:cNvGrpSpPr>
            <p:nvPr/>
          </p:nvGrpSpPr>
          <p:grpSpPr bwMode="auto">
            <a:xfrm>
              <a:off x="0" y="119"/>
              <a:ext cx="1020" cy="227"/>
              <a:chOff x="0" y="0"/>
              <a:chExt cx="1020" cy="227"/>
            </a:xfrm>
          </p:grpSpPr>
          <p:grpSp>
            <p:nvGrpSpPr>
              <p:cNvPr id="44039" name="Group 7"/>
              <p:cNvGrpSpPr>
                <a:grpSpLocks/>
              </p:cNvGrpSpPr>
              <p:nvPr/>
            </p:nvGrpSpPr>
            <p:grpSpPr bwMode="auto">
              <a:xfrm>
                <a:off x="0" y="0"/>
                <a:ext cx="1020" cy="227"/>
                <a:chOff x="3288" y="890"/>
                <a:chExt cx="1452" cy="202"/>
              </a:xfrm>
            </p:grpSpPr>
            <p:sp>
              <p:nvSpPr>
                <p:cNvPr id="44040" name="Oval 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44041" name="Oval 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4042" name="Oval 1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44043" name="AutoShape 1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44044" name="Text Box 1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44045" name="Oval 1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44046" name="AutoShape 14"/>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44047" name="Rectangle 15"/>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17</a:t>
            </a:r>
            <a:endParaRPr lang="en-US" b="1">
              <a:solidFill>
                <a:schemeClr val="bg1"/>
              </a:solidFill>
            </a:endParaRPr>
          </a:p>
        </p:txBody>
      </p:sp>
      <p:sp>
        <p:nvSpPr>
          <p:cNvPr id="44054" name="Oval 22"/>
          <p:cNvSpPr>
            <a:spLocks noChangeArrowheads="1"/>
          </p:cNvSpPr>
          <p:nvPr/>
        </p:nvSpPr>
        <p:spPr bwMode="auto">
          <a:xfrm>
            <a:off x="3851275"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4</a:t>
            </a:r>
            <a:endParaRPr lang="en-US">
              <a:solidFill>
                <a:schemeClr val="bg1"/>
              </a:solidFill>
            </a:endParaRPr>
          </a:p>
        </p:txBody>
      </p:sp>
      <p:sp>
        <p:nvSpPr>
          <p:cNvPr id="44055" name="Oval 23"/>
          <p:cNvSpPr>
            <a:spLocks noChangeArrowheads="1"/>
          </p:cNvSpPr>
          <p:nvPr/>
        </p:nvSpPr>
        <p:spPr bwMode="auto">
          <a:xfrm>
            <a:off x="6084888" y="2205038"/>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1</a:t>
            </a:r>
            <a:endParaRPr lang="en-US">
              <a:solidFill>
                <a:schemeClr val="bg1"/>
              </a:solidFill>
            </a:endParaRPr>
          </a:p>
        </p:txBody>
      </p:sp>
      <p:sp>
        <p:nvSpPr>
          <p:cNvPr id="44056" name="Oval 24"/>
          <p:cNvSpPr>
            <a:spLocks noChangeArrowheads="1"/>
          </p:cNvSpPr>
          <p:nvPr/>
        </p:nvSpPr>
        <p:spPr bwMode="auto">
          <a:xfrm>
            <a:off x="5508625"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2</a:t>
            </a:r>
            <a:endParaRPr lang="en-US">
              <a:solidFill>
                <a:schemeClr val="bg1"/>
              </a:solidFill>
            </a:endParaRPr>
          </a:p>
        </p:txBody>
      </p:sp>
      <p:sp>
        <p:nvSpPr>
          <p:cNvPr id="44057" name="Oval 25"/>
          <p:cNvSpPr>
            <a:spLocks noChangeArrowheads="1"/>
          </p:cNvSpPr>
          <p:nvPr/>
        </p:nvSpPr>
        <p:spPr bwMode="auto">
          <a:xfrm>
            <a:off x="4356100"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3</a:t>
            </a:r>
            <a:endParaRPr lang="en-US">
              <a:solidFill>
                <a:schemeClr val="bg1"/>
              </a:solidFill>
            </a:endParaRPr>
          </a:p>
        </p:txBody>
      </p:sp>
      <p:sp>
        <p:nvSpPr>
          <p:cNvPr id="44058" name="Oval 26"/>
          <p:cNvSpPr>
            <a:spLocks noChangeArrowheads="1"/>
          </p:cNvSpPr>
          <p:nvPr/>
        </p:nvSpPr>
        <p:spPr bwMode="auto">
          <a:xfrm>
            <a:off x="2771775"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6</a:t>
            </a:r>
            <a:endParaRPr lang="en-US">
              <a:solidFill>
                <a:schemeClr val="bg1"/>
              </a:solidFill>
            </a:endParaRPr>
          </a:p>
        </p:txBody>
      </p:sp>
      <p:sp>
        <p:nvSpPr>
          <p:cNvPr id="44059" name="Oval 27"/>
          <p:cNvSpPr>
            <a:spLocks noChangeArrowheads="1"/>
          </p:cNvSpPr>
          <p:nvPr/>
        </p:nvSpPr>
        <p:spPr bwMode="auto">
          <a:xfrm>
            <a:off x="2268538" y="2205038"/>
            <a:ext cx="360362"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7</a:t>
            </a:r>
            <a:endParaRPr lang="en-US">
              <a:solidFill>
                <a:schemeClr val="bg1"/>
              </a:solidFill>
            </a:endParaRPr>
          </a:p>
        </p:txBody>
      </p:sp>
      <p:sp>
        <p:nvSpPr>
          <p:cNvPr id="44060" name="Oval 28"/>
          <p:cNvSpPr>
            <a:spLocks noChangeArrowheads="1"/>
          </p:cNvSpPr>
          <p:nvPr/>
        </p:nvSpPr>
        <p:spPr bwMode="auto">
          <a:xfrm>
            <a:off x="3419475"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5</a:t>
            </a:r>
            <a:endParaRPr lang="en-US">
              <a:solidFill>
                <a:schemeClr val="bg1"/>
              </a:solidFill>
            </a:endParaRPr>
          </a:p>
        </p:txBody>
      </p:sp>
      <p:sp>
        <p:nvSpPr>
          <p:cNvPr id="44061" name="Oval 29"/>
          <p:cNvSpPr>
            <a:spLocks noChangeArrowheads="1"/>
          </p:cNvSpPr>
          <p:nvPr/>
        </p:nvSpPr>
        <p:spPr bwMode="auto">
          <a:xfrm>
            <a:off x="1619250" y="2205038"/>
            <a:ext cx="360363" cy="333375"/>
          </a:xfrm>
          <a:prstGeom prst="ellipse">
            <a:avLst/>
          </a:prstGeom>
          <a:gradFill rotWithShape="1">
            <a:gsLst>
              <a:gs pos="0">
                <a:srgbClr val="FF00FF"/>
              </a:gs>
              <a:gs pos="100000">
                <a:srgbClr val="FF00FF">
                  <a:gamma/>
                  <a:shade val="46275"/>
                  <a:invGamma/>
                </a:srgbClr>
              </a:gs>
            </a:gsLst>
            <a:path path="shape">
              <a:fillToRect l="50000" t="50000" r="50000" b="50000"/>
            </a:path>
          </a:gradFill>
          <a:ln w="9525">
            <a:noFill/>
            <a:round/>
            <a:headEnd/>
            <a:tailEnd/>
          </a:ln>
          <a:effectLst/>
        </p:spPr>
        <p:txBody>
          <a:bodyPr wrap="none" lIns="90000" tIns="46800" rIns="90000" bIns="46800" anchor="ctr"/>
          <a:lstStyle/>
          <a:p>
            <a:pPr algn="ctr"/>
            <a:r>
              <a:rPr lang="es-ES_tradnl">
                <a:solidFill>
                  <a:schemeClr val="bg1"/>
                </a:solidFill>
              </a:rPr>
              <a:t>8</a:t>
            </a:r>
            <a:endParaRPr lang="en-US">
              <a:solidFill>
                <a:schemeClr val="bg1"/>
              </a:solidFill>
            </a:endParaRPr>
          </a:p>
        </p:txBody>
      </p:sp>
      <p:sp>
        <p:nvSpPr>
          <p:cNvPr id="44064" name="Line 32"/>
          <p:cNvSpPr>
            <a:spLocks noChangeShapeType="1"/>
          </p:cNvSpPr>
          <p:nvPr/>
        </p:nvSpPr>
        <p:spPr bwMode="auto">
          <a:xfrm flipV="1">
            <a:off x="863600" y="3789363"/>
            <a:ext cx="503238"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65" name="Line 33"/>
          <p:cNvSpPr>
            <a:spLocks noChangeShapeType="1"/>
          </p:cNvSpPr>
          <p:nvPr/>
        </p:nvSpPr>
        <p:spPr bwMode="auto">
          <a:xfrm flipH="1" flipV="1">
            <a:off x="431800" y="3789363"/>
            <a:ext cx="431800"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66" name="Line 34"/>
          <p:cNvSpPr>
            <a:spLocks noChangeShapeType="1"/>
          </p:cNvSpPr>
          <p:nvPr/>
        </p:nvSpPr>
        <p:spPr bwMode="auto">
          <a:xfrm>
            <a:off x="863600" y="4076700"/>
            <a:ext cx="0" cy="5762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67" name="Line 35"/>
          <p:cNvSpPr>
            <a:spLocks noChangeShapeType="1"/>
          </p:cNvSpPr>
          <p:nvPr/>
        </p:nvSpPr>
        <p:spPr bwMode="auto">
          <a:xfrm flipH="1" flipV="1">
            <a:off x="1368425" y="3789363"/>
            <a:ext cx="431800"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69" name="Line 37"/>
          <p:cNvSpPr>
            <a:spLocks noChangeShapeType="1"/>
          </p:cNvSpPr>
          <p:nvPr/>
        </p:nvSpPr>
        <p:spPr bwMode="auto">
          <a:xfrm flipV="1">
            <a:off x="1800225" y="3789363"/>
            <a:ext cx="503238"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0" name="Line 38"/>
          <p:cNvSpPr>
            <a:spLocks noChangeShapeType="1"/>
          </p:cNvSpPr>
          <p:nvPr/>
        </p:nvSpPr>
        <p:spPr bwMode="auto">
          <a:xfrm flipV="1">
            <a:off x="1800225" y="3717925"/>
            <a:ext cx="503238" cy="287338"/>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1" name="Line 39"/>
          <p:cNvSpPr>
            <a:spLocks noChangeShapeType="1"/>
          </p:cNvSpPr>
          <p:nvPr/>
        </p:nvSpPr>
        <p:spPr bwMode="auto">
          <a:xfrm flipH="1" flipV="1">
            <a:off x="2303463" y="3789363"/>
            <a:ext cx="431800" cy="287337"/>
          </a:xfrm>
          <a:prstGeom prst="line">
            <a:avLst/>
          </a:prstGeom>
          <a:noFill/>
          <a:ln w="28575">
            <a:solidFill>
              <a:schemeClr val="tx1"/>
            </a:solidFill>
            <a:round/>
            <a:headEnd/>
            <a:tailEnd/>
          </a:ln>
          <a:effectLst/>
        </p:spPr>
        <p:txBody>
          <a:bodyPr lIns="90000" tIns="46800" rIns="90000" bIns="46800" anchor="ctr"/>
          <a:lstStyle/>
          <a:p>
            <a:endParaRPr lang="en-US"/>
          </a:p>
        </p:txBody>
      </p:sp>
      <p:grpSp>
        <p:nvGrpSpPr>
          <p:cNvPr id="44114" name="Group 82"/>
          <p:cNvGrpSpPr>
            <a:grpSpLocks/>
          </p:cNvGrpSpPr>
          <p:nvPr/>
        </p:nvGrpSpPr>
        <p:grpSpPr bwMode="auto">
          <a:xfrm>
            <a:off x="1368425" y="3213100"/>
            <a:ext cx="71438" cy="576263"/>
            <a:chOff x="862" y="2024"/>
            <a:chExt cx="45" cy="363"/>
          </a:xfrm>
        </p:grpSpPr>
        <p:sp>
          <p:nvSpPr>
            <p:cNvPr id="44072" name="Line 40"/>
            <p:cNvSpPr>
              <a:spLocks noChangeShapeType="1"/>
            </p:cNvSpPr>
            <p:nvPr/>
          </p:nvSpPr>
          <p:spPr bwMode="auto">
            <a:xfrm>
              <a:off x="907" y="2024"/>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3" name="Line 41"/>
            <p:cNvSpPr>
              <a:spLocks noChangeShapeType="1"/>
            </p:cNvSpPr>
            <p:nvPr/>
          </p:nvSpPr>
          <p:spPr bwMode="auto">
            <a:xfrm>
              <a:off x="862" y="2024"/>
              <a:ext cx="0" cy="363"/>
            </a:xfrm>
            <a:prstGeom prst="line">
              <a:avLst/>
            </a:prstGeom>
            <a:noFill/>
            <a:ln w="28575">
              <a:solidFill>
                <a:schemeClr val="tx1"/>
              </a:solidFill>
              <a:round/>
              <a:headEnd/>
              <a:tailEnd/>
            </a:ln>
            <a:effectLst/>
          </p:spPr>
          <p:txBody>
            <a:bodyPr lIns="90000" tIns="46800" rIns="90000" bIns="46800" anchor="ctr"/>
            <a:lstStyle/>
            <a:p>
              <a:endParaRPr lang="en-US"/>
            </a:p>
          </p:txBody>
        </p:sp>
      </p:grpSp>
      <p:sp>
        <p:nvSpPr>
          <p:cNvPr id="44074" name="Line 42"/>
          <p:cNvSpPr>
            <a:spLocks noChangeShapeType="1"/>
          </p:cNvSpPr>
          <p:nvPr/>
        </p:nvSpPr>
        <p:spPr bwMode="auto">
          <a:xfrm>
            <a:off x="2736850" y="4076700"/>
            <a:ext cx="0" cy="5762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5" name="Line 43"/>
          <p:cNvSpPr>
            <a:spLocks noChangeShapeType="1"/>
          </p:cNvSpPr>
          <p:nvPr/>
        </p:nvSpPr>
        <p:spPr bwMode="auto">
          <a:xfrm flipV="1">
            <a:off x="2736850" y="3789363"/>
            <a:ext cx="503238"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8" name="Line 46"/>
          <p:cNvSpPr>
            <a:spLocks noChangeShapeType="1"/>
          </p:cNvSpPr>
          <p:nvPr/>
        </p:nvSpPr>
        <p:spPr bwMode="auto">
          <a:xfrm flipH="1" flipV="1">
            <a:off x="3203575" y="3789363"/>
            <a:ext cx="431800"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79" name="Text Box 47"/>
          <p:cNvSpPr txBox="1">
            <a:spLocks noChangeArrowheads="1"/>
          </p:cNvSpPr>
          <p:nvPr/>
        </p:nvSpPr>
        <p:spPr bwMode="auto">
          <a:xfrm>
            <a:off x="1042988" y="2781300"/>
            <a:ext cx="757237" cy="5191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O</a:t>
            </a:r>
            <a:endParaRPr lang="en-US" sz="2800"/>
          </a:p>
        </p:txBody>
      </p:sp>
      <p:sp>
        <p:nvSpPr>
          <p:cNvPr id="44080" name="Text Box 48"/>
          <p:cNvSpPr txBox="1">
            <a:spLocks noChangeArrowheads="1"/>
          </p:cNvSpPr>
          <p:nvPr/>
        </p:nvSpPr>
        <p:spPr bwMode="auto">
          <a:xfrm>
            <a:off x="2339975" y="4652963"/>
            <a:ext cx="1081088" cy="519112"/>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CN</a:t>
            </a:r>
            <a:endParaRPr lang="en-US" sz="2800"/>
          </a:p>
        </p:txBody>
      </p:sp>
      <p:sp>
        <p:nvSpPr>
          <p:cNvPr id="44081" name="Text Box 49"/>
          <p:cNvSpPr txBox="1">
            <a:spLocks noChangeArrowheads="1"/>
          </p:cNvSpPr>
          <p:nvPr/>
        </p:nvSpPr>
        <p:spPr bwMode="auto">
          <a:xfrm>
            <a:off x="3203575" y="4581525"/>
            <a:ext cx="936625" cy="5191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O</a:t>
            </a:r>
            <a:endParaRPr lang="en-US" sz="2800"/>
          </a:p>
        </p:txBody>
      </p:sp>
      <p:sp>
        <p:nvSpPr>
          <p:cNvPr id="44082" name="Text Box 50"/>
          <p:cNvSpPr txBox="1">
            <a:spLocks noChangeArrowheads="1"/>
          </p:cNvSpPr>
          <p:nvPr/>
        </p:nvSpPr>
        <p:spPr bwMode="auto">
          <a:xfrm>
            <a:off x="3924300" y="3500438"/>
            <a:ext cx="1395413" cy="519112"/>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OCH</a:t>
            </a:r>
            <a:r>
              <a:rPr lang="es-ES_tradnl" sz="2800" baseline="-25000"/>
              <a:t>3</a:t>
            </a:r>
            <a:endParaRPr lang="en-US" sz="2800" baseline="-25000"/>
          </a:p>
        </p:txBody>
      </p:sp>
      <p:sp>
        <p:nvSpPr>
          <p:cNvPr id="44098" name="Oval 66"/>
          <p:cNvSpPr>
            <a:spLocks noChangeArrowheads="1"/>
          </p:cNvSpPr>
          <p:nvPr/>
        </p:nvSpPr>
        <p:spPr bwMode="auto">
          <a:xfrm>
            <a:off x="3059113" y="1412875"/>
            <a:ext cx="1655762" cy="863600"/>
          </a:xfrm>
          <a:prstGeom prst="ellipse">
            <a:avLst/>
          </a:prstGeom>
          <a:gradFill rotWithShape="1">
            <a:gsLst>
              <a:gs pos="0">
                <a:srgbClr val="00FFFF">
                  <a:alpha val="70000"/>
                </a:srgbClr>
              </a:gs>
              <a:gs pos="100000">
                <a:srgbClr val="00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4101" name="Text Box 69"/>
          <p:cNvSpPr txBox="1">
            <a:spLocks noChangeArrowheads="1"/>
          </p:cNvSpPr>
          <p:nvPr/>
        </p:nvSpPr>
        <p:spPr bwMode="auto">
          <a:xfrm>
            <a:off x="3563938" y="3644900"/>
            <a:ext cx="307975" cy="366713"/>
          </a:xfrm>
          <a:prstGeom prst="rect">
            <a:avLst/>
          </a:prstGeom>
          <a:noFill/>
          <a:ln w="9525">
            <a:noFill/>
            <a:miter lim="800000"/>
            <a:headEnd/>
            <a:tailEnd/>
          </a:ln>
          <a:effectLst/>
        </p:spPr>
        <p:txBody>
          <a:bodyPr wrap="none" lIns="90000" tIns="46800" rIns="90000" bIns="46800">
            <a:spAutoFit/>
          </a:bodyPr>
          <a:lstStyle/>
          <a:p>
            <a:r>
              <a:rPr lang="es-ES_tradnl"/>
              <a:t>1</a:t>
            </a:r>
            <a:endParaRPr lang="en-US"/>
          </a:p>
        </p:txBody>
      </p:sp>
      <p:sp>
        <p:nvSpPr>
          <p:cNvPr id="44103" name="Text Box 71"/>
          <p:cNvSpPr txBox="1">
            <a:spLocks noChangeArrowheads="1"/>
          </p:cNvSpPr>
          <p:nvPr/>
        </p:nvSpPr>
        <p:spPr bwMode="auto">
          <a:xfrm>
            <a:off x="2987675" y="3429000"/>
            <a:ext cx="431800"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2</a:t>
            </a:r>
            <a:endParaRPr lang="en-US"/>
          </a:p>
        </p:txBody>
      </p:sp>
      <p:sp>
        <p:nvSpPr>
          <p:cNvPr id="44104" name="Text Box 72"/>
          <p:cNvSpPr txBox="1">
            <a:spLocks noChangeArrowheads="1"/>
          </p:cNvSpPr>
          <p:nvPr/>
        </p:nvSpPr>
        <p:spPr bwMode="auto">
          <a:xfrm>
            <a:off x="2555875" y="3644900"/>
            <a:ext cx="431800"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3</a:t>
            </a:r>
            <a:endParaRPr lang="en-US"/>
          </a:p>
        </p:txBody>
      </p:sp>
      <p:sp>
        <p:nvSpPr>
          <p:cNvPr id="44105" name="Text Box 73"/>
          <p:cNvSpPr txBox="1">
            <a:spLocks noChangeArrowheads="1"/>
          </p:cNvSpPr>
          <p:nvPr/>
        </p:nvSpPr>
        <p:spPr bwMode="auto">
          <a:xfrm>
            <a:off x="2124075" y="3284538"/>
            <a:ext cx="431800" cy="366712"/>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4</a:t>
            </a:r>
            <a:endParaRPr lang="en-US"/>
          </a:p>
        </p:txBody>
      </p:sp>
      <p:sp>
        <p:nvSpPr>
          <p:cNvPr id="44106" name="Text Box 74"/>
          <p:cNvSpPr txBox="1">
            <a:spLocks noChangeArrowheads="1"/>
          </p:cNvSpPr>
          <p:nvPr/>
        </p:nvSpPr>
        <p:spPr bwMode="auto">
          <a:xfrm>
            <a:off x="1619250" y="4076700"/>
            <a:ext cx="431800"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5</a:t>
            </a:r>
            <a:endParaRPr lang="en-US"/>
          </a:p>
        </p:txBody>
      </p:sp>
      <p:sp>
        <p:nvSpPr>
          <p:cNvPr id="44107" name="Text Box 75"/>
          <p:cNvSpPr txBox="1">
            <a:spLocks noChangeArrowheads="1"/>
          </p:cNvSpPr>
          <p:nvPr/>
        </p:nvSpPr>
        <p:spPr bwMode="auto">
          <a:xfrm>
            <a:off x="1187450" y="3860800"/>
            <a:ext cx="431800"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6</a:t>
            </a:r>
            <a:endParaRPr lang="en-US"/>
          </a:p>
        </p:txBody>
      </p:sp>
      <p:sp>
        <p:nvSpPr>
          <p:cNvPr id="44108" name="Text Box 76"/>
          <p:cNvSpPr txBox="1">
            <a:spLocks noChangeArrowheads="1"/>
          </p:cNvSpPr>
          <p:nvPr/>
        </p:nvSpPr>
        <p:spPr bwMode="auto">
          <a:xfrm>
            <a:off x="684213" y="3644900"/>
            <a:ext cx="431800" cy="366713"/>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7</a:t>
            </a:r>
            <a:endParaRPr lang="en-US"/>
          </a:p>
        </p:txBody>
      </p:sp>
      <p:sp>
        <p:nvSpPr>
          <p:cNvPr id="44109" name="Text Box 77"/>
          <p:cNvSpPr txBox="1">
            <a:spLocks noChangeArrowheads="1"/>
          </p:cNvSpPr>
          <p:nvPr/>
        </p:nvSpPr>
        <p:spPr bwMode="auto">
          <a:xfrm>
            <a:off x="34925" y="3573463"/>
            <a:ext cx="431800" cy="366712"/>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a:t>8</a:t>
            </a:r>
            <a:endParaRPr lang="en-US"/>
          </a:p>
        </p:txBody>
      </p:sp>
      <p:grpSp>
        <p:nvGrpSpPr>
          <p:cNvPr id="44113" name="Group 81"/>
          <p:cNvGrpSpPr>
            <a:grpSpLocks/>
          </p:cNvGrpSpPr>
          <p:nvPr/>
        </p:nvGrpSpPr>
        <p:grpSpPr bwMode="auto">
          <a:xfrm>
            <a:off x="3635375" y="4076700"/>
            <a:ext cx="71438" cy="576263"/>
            <a:chOff x="2290" y="2568"/>
            <a:chExt cx="45" cy="363"/>
          </a:xfrm>
        </p:grpSpPr>
        <p:sp>
          <p:nvSpPr>
            <p:cNvPr id="44110" name="Line 78"/>
            <p:cNvSpPr>
              <a:spLocks noChangeShapeType="1"/>
            </p:cNvSpPr>
            <p:nvPr/>
          </p:nvSpPr>
          <p:spPr bwMode="auto">
            <a:xfrm>
              <a:off x="2335" y="2568"/>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111" name="Line 79"/>
            <p:cNvSpPr>
              <a:spLocks noChangeShapeType="1"/>
            </p:cNvSpPr>
            <p:nvPr/>
          </p:nvSpPr>
          <p:spPr bwMode="auto">
            <a:xfrm>
              <a:off x="2290" y="2568"/>
              <a:ext cx="0" cy="363"/>
            </a:xfrm>
            <a:prstGeom prst="line">
              <a:avLst/>
            </a:prstGeom>
            <a:noFill/>
            <a:ln w="28575">
              <a:solidFill>
                <a:schemeClr val="tx1"/>
              </a:solidFill>
              <a:round/>
              <a:headEnd/>
              <a:tailEnd/>
            </a:ln>
            <a:effectLst/>
          </p:spPr>
          <p:txBody>
            <a:bodyPr lIns="90000" tIns="46800" rIns="90000" bIns="46800" anchor="ctr"/>
            <a:lstStyle/>
            <a:p>
              <a:endParaRPr lang="en-US"/>
            </a:p>
          </p:txBody>
        </p:sp>
      </p:grpSp>
      <p:sp>
        <p:nvSpPr>
          <p:cNvPr id="44112" name="Line 80"/>
          <p:cNvSpPr>
            <a:spLocks noChangeShapeType="1"/>
          </p:cNvSpPr>
          <p:nvPr/>
        </p:nvSpPr>
        <p:spPr bwMode="auto">
          <a:xfrm flipV="1">
            <a:off x="3708400" y="3789363"/>
            <a:ext cx="431800" cy="287337"/>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118" name="Freeform 86"/>
          <p:cNvSpPr>
            <a:spLocks/>
          </p:cNvSpPr>
          <p:nvPr/>
        </p:nvSpPr>
        <p:spPr bwMode="auto">
          <a:xfrm>
            <a:off x="1547813" y="1989138"/>
            <a:ext cx="1728787" cy="1487487"/>
          </a:xfrm>
          <a:custGeom>
            <a:avLst/>
            <a:gdLst/>
            <a:ahLst/>
            <a:cxnLst>
              <a:cxn ang="0">
                <a:pos x="0" y="907"/>
              </a:cxn>
              <a:cxn ang="0">
                <a:pos x="91" y="907"/>
              </a:cxn>
              <a:cxn ang="0">
                <a:pos x="227" y="726"/>
              </a:cxn>
              <a:cxn ang="0">
                <a:pos x="363" y="544"/>
              </a:cxn>
              <a:cxn ang="0">
                <a:pos x="680" y="544"/>
              </a:cxn>
              <a:cxn ang="0">
                <a:pos x="998" y="544"/>
              </a:cxn>
              <a:cxn ang="0">
                <a:pos x="1134" y="317"/>
              </a:cxn>
              <a:cxn ang="0">
                <a:pos x="1134" y="0"/>
              </a:cxn>
            </a:cxnLst>
            <a:rect l="0" t="0" r="r" b="b"/>
            <a:pathLst>
              <a:path w="1157" h="937">
                <a:moveTo>
                  <a:pt x="0" y="907"/>
                </a:moveTo>
                <a:cubicBezTo>
                  <a:pt x="26" y="922"/>
                  <a:pt x="53" y="937"/>
                  <a:pt x="91" y="907"/>
                </a:cubicBezTo>
                <a:cubicBezTo>
                  <a:pt x="129" y="877"/>
                  <a:pt x="182" y="786"/>
                  <a:pt x="227" y="726"/>
                </a:cubicBezTo>
                <a:cubicBezTo>
                  <a:pt x="272" y="666"/>
                  <a:pt x="287" y="574"/>
                  <a:pt x="363" y="544"/>
                </a:cubicBezTo>
                <a:cubicBezTo>
                  <a:pt x="439" y="514"/>
                  <a:pt x="574" y="544"/>
                  <a:pt x="680" y="544"/>
                </a:cubicBezTo>
                <a:cubicBezTo>
                  <a:pt x="786" y="544"/>
                  <a:pt x="923" y="582"/>
                  <a:pt x="998" y="544"/>
                </a:cubicBezTo>
                <a:cubicBezTo>
                  <a:pt x="1073" y="506"/>
                  <a:pt x="1111" y="408"/>
                  <a:pt x="1134" y="317"/>
                </a:cubicBezTo>
                <a:cubicBezTo>
                  <a:pt x="1157" y="226"/>
                  <a:pt x="1134" y="53"/>
                  <a:pt x="1134" y="0"/>
                </a:cubicBezTo>
              </a:path>
            </a:pathLst>
          </a:custGeom>
          <a:noFill/>
          <a:ln w="28575" cap="flat" cmpd="sng">
            <a:solidFill>
              <a:srgbClr val="009900"/>
            </a:solidFill>
            <a:prstDash val="solid"/>
            <a:round/>
            <a:headEnd type="none" w="med" len="med"/>
            <a:tailEnd type="triangle" w="lg" len="lg"/>
          </a:ln>
          <a:effectLst>
            <a:outerShdw dist="107763" dir="2700000" algn="ctr" rotWithShape="0">
              <a:schemeClr val="bg2">
                <a:alpha val="50000"/>
              </a:schemeClr>
            </a:outerShdw>
          </a:effectLst>
        </p:spPr>
        <p:txBody>
          <a:bodyPr lIns="90000" tIns="46800" rIns="90000" bIns="46800" anchor="ctr"/>
          <a:lstStyle/>
          <a:p>
            <a:endParaRPr lang="en-US"/>
          </a:p>
        </p:txBody>
      </p:sp>
      <p:sp>
        <p:nvSpPr>
          <p:cNvPr id="44121" name="Freeform 89"/>
          <p:cNvSpPr>
            <a:spLocks/>
          </p:cNvSpPr>
          <p:nvPr/>
        </p:nvSpPr>
        <p:spPr bwMode="auto">
          <a:xfrm>
            <a:off x="1979613" y="2060575"/>
            <a:ext cx="1895475" cy="1655763"/>
          </a:xfrm>
          <a:custGeom>
            <a:avLst/>
            <a:gdLst/>
            <a:ahLst/>
            <a:cxnLst>
              <a:cxn ang="0">
                <a:pos x="45" y="1043"/>
              </a:cxn>
              <a:cxn ang="0">
                <a:pos x="0" y="907"/>
              </a:cxn>
              <a:cxn ang="0">
                <a:pos x="45" y="726"/>
              </a:cxn>
              <a:cxn ang="0">
                <a:pos x="272" y="635"/>
              </a:cxn>
              <a:cxn ang="0">
                <a:pos x="771" y="726"/>
              </a:cxn>
              <a:cxn ang="0">
                <a:pos x="1134" y="681"/>
              </a:cxn>
              <a:cxn ang="0">
                <a:pos x="1134" y="0"/>
              </a:cxn>
            </a:cxnLst>
            <a:rect l="0" t="0" r="r" b="b"/>
            <a:pathLst>
              <a:path w="1194" h="1043">
                <a:moveTo>
                  <a:pt x="45" y="1043"/>
                </a:moveTo>
                <a:cubicBezTo>
                  <a:pt x="22" y="1001"/>
                  <a:pt x="0" y="960"/>
                  <a:pt x="0" y="907"/>
                </a:cubicBezTo>
                <a:cubicBezTo>
                  <a:pt x="0" y="854"/>
                  <a:pt x="0" y="771"/>
                  <a:pt x="45" y="726"/>
                </a:cubicBezTo>
                <a:cubicBezTo>
                  <a:pt x="90" y="681"/>
                  <a:pt x="151" y="635"/>
                  <a:pt x="272" y="635"/>
                </a:cubicBezTo>
                <a:cubicBezTo>
                  <a:pt x="393" y="635"/>
                  <a:pt x="627" y="718"/>
                  <a:pt x="771" y="726"/>
                </a:cubicBezTo>
                <a:cubicBezTo>
                  <a:pt x="915" y="734"/>
                  <a:pt x="1074" y="802"/>
                  <a:pt x="1134" y="681"/>
                </a:cubicBezTo>
                <a:cubicBezTo>
                  <a:pt x="1194" y="560"/>
                  <a:pt x="1134" y="113"/>
                  <a:pt x="1134" y="0"/>
                </a:cubicBezTo>
              </a:path>
            </a:pathLst>
          </a:custGeom>
          <a:noFill/>
          <a:ln w="38100" cap="flat" cmpd="sng">
            <a:solidFill>
              <a:schemeClr val="hlink"/>
            </a:solidFill>
            <a:prstDash val="solid"/>
            <a:round/>
            <a:headEnd type="none" w="med" len="med"/>
            <a:tailEnd type="triangle" w="lg" len="lg"/>
          </a:ln>
          <a:effectLst>
            <a:outerShdw dist="107763" dir="2700000" algn="ctr" rotWithShape="0">
              <a:schemeClr val="bg2">
                <a:alpha val="50000"/>
              </a:schemeClr>
            </a:outerShdw>
          </a:effectLst>
        </p:spPr>
        <p:txBody>
          <a:bodyPr lIns="90000" tIns="46800" rIns="90000" bIns="46800" anchor="ctr"/>
          <a:lstStyle/>
          <a:p>
            <a:endParaRPr lang="en-US"/>
          </a:p>
        </p:txBody>
      </p:sp>
      <p:sp>
        <p:nvSpPr>
          <p:cNvPr id="44122" name="Freeform 90"/>
          <p:cNvSpPr>
            <a:spLocks/>
          </p:cNvSpPr>
          <p:nvPr/>
        </p:nvSpPr>
        <p:spPr bwMode="auto">
          <a:xfrm>
            <a:off x="4859338" y="2060575"/>
            <a:ext cx="2089150" cy="1511300"/>
          </a:xfrm>
          <a:custGeom>
            <a:avLst/>
            <a:gdLst/>
            <a:ahLst/>
            <a:cxnLst>
              <a:cxn ang="0">
                <a:pos x="0" y="907"/>
              </a:cxn>
              <a:cxn ang="0">
                <a:pos x="499" y="907"/>
              </a:cxn>
              <a:cxn ang="0">
                <a:pos x="1180" y="635"/>
              </a:cxn>
              <a:cxn ang="0">
                <a:pos x="1316" y="0"/>
              </a:cxn>
            </a:cxnLst>
            <a:rect l="0" t="0" r="r" b="b"/>
            <a:pathLst>
              <a:path w="1316" h="952">
                <a:moveTo>
                  <a:pt x="0" y="907"/>
                </a:moveTo>
                <a:cubicBezTo>
                  <a:pt x="151" y="929"/>
                  <a:pt x="302" y="952"/>
                  <a:pt x="499" y="907"/>
                </a:cubicBezTo>
                <a:cubicBezTo>
                  <a:pt x="696" y="862"/>
                  <a:pt x="1044" y="786"/>
                  <a:pt x="1180" y="635"/>
                </a:cubicBezTo>
                <a:cubicBezTo>
                  <a:pt x="1316" y="484"/>
                  <a:pt x="1293" y="106"/>
                  <a:pt x="1316" y="0"/>
                </a:cubicBezTo>
              </a:path>
            </a:pathLst>
          </a:custGeom>
          <a:noFill/>
          <a:ln w="38100" cap="flat" cmpd="sng">
            <a:solidFill>
              <a:srgbClr val="FF9900"/>
            </a:solidFill>
            <a:prstDash val="solid"/>
            <a:round/>
            <a:headEnd type="none" w="med" len="med"/>
            <a:tailEnd type="triangle" w="lg" len="lg"/>
          </a:ln>
          <a:effectLst>
            <a:outerShdw dist="107763" dir="2700000" algn="ctr" rotWithShape="0">
              <a:schemeClr val="bg2">
                <a:alpha val="50000"/>
              </a:schemeClr>
            </a:outerShdw>
          </a:effectLst>
        </p:spPr>
        <p:txBody>
          <a:bodyPr lIns="90000" tIns="46800" rIns="90000" bIns="46800" anchor="ctr"/>
          <a:lstStyle/>
          <a:p>
            <a:endParaRPr lang="en-US"/>
          </a:p>
        </p:txBody>
      </p:sp>
      <p:graphicFrame>
        <p:nvGraphicFramePr>
          <p:cNvPr id="44123" name="Object 91"/>
          <p:cNvGraphicFramePr>
            <a:graphicFrameLocks noChangeAspect="1"/>
          </p:cNvGraphicFramePr>
          <p:nvPr/>
        </p:nvGraphicFramePr>
        <p:xfrm>
          <a:off x="1403350" y="1628775"/>
          <a:ext cx="6192838" cy="417513"/>
        </p:xfrm>
        <a:graphic>
          <a:graphicData uri="http://schemas.openxmlformats.org/presentationml/2006/ole">
            <p:oleObj spid="_x0000_s44123" name="Document" r:id="rId3" imgW="2971800" imgH="200160" progId="ChemWindow.Document">
              <p:embed/>
            </p:oleObj>
          </a:graphicData>
        </a:graphic>
      </p:graphicFrame>
      <p:graphicFrame>
        <p:nvGraphicFramePr>
          <p:cNvPr id="44124" name="Object 92"/>
          <p:cNvGraphicFramePr>
            <a:graphicFrameLocks noChangeAspect="1"/>
          </p:cNvGraphicFramePr>
          <p:nvPr/>
        </p:nvGraphicFramePr>
        <p:xfrm>
          <a:off x="1403350" y="1628775"/>
          <a:ext cx="6202363" cy="417513"/>
        </p:xfrm>
        <a:graphic>
          <a:graphicData uri="http://schemas.openxmlformats.org/presentationml/2006/ole">
            <p:oleObj spid="_x0000_s44124" name="Document" r:id="rId4" imgW="2971800" imgH="200160" progId="ChemWindow.Document">
              <p:embed/>
            </p:oleObj>
          </a:graphicData>
        </a:graphic>
      </p:graphicFrame>
      <p:grpSp>
        <p:nvGrpSpPr>
          <p:cNvPr id="44126" name="Group 94"/>
          <p:cNvGrpSpPr>
            <a:grpSpLocks/>
          </p:cNvGrpSpPr>
          <p:nvPr/>
        </p:nvGrpSpPr>
        <p:grpSpPr bwMode="auto">
          <a:xfrm>
            <a:off x="3995738" y="4292600"/>
            <a:ext cx="4464050" cy="2319338"/>
            <a:chOff x="2517" y="2704"/>
            <a:chExt cx="2812" cy="1461"/>
          </a:xfrm>
        </p:grpSpPr>
        <p:sp>
          <p:nvSpPr>
            <p:cNvPr id="44083" name="Line 51"/>
            <p:cNvSpPr>
              <a:spLocks noChangeShapeType="1"/>
            </p:cNvSpPr>
            <p:nvPr/>
          </p:nvSpPr>
          <p:spPr bwMode="auto">
            <a:xfrm flipV="1">
              <a:off x="2789" y="3339"/>
              <a:ext cx="317"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4" name="Line 52"/>
            <p:cNvSpPr>
              <a:spLocks noChangeShapeType="1"/>
            </p:cNvSpPr>
            <p:nvPr/>
          </p:nvSpPr>
          <p:spPr bwMode="auto">
            <a:xfrm flipH="1" flipV="1">
              <a:off x="2517" y="3339"/>
              <a:ext cx="272"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5" name="Line 53"/>
            <p:cNvSpPr>
              <a:spLocks noChangeShapeType="1"/>
            </p:cNvSpPr>
            <p:nvPr/>
          </p:nvSpPr>
          <p:spPr bwMode="auto">
            <a:xfrm>
              <a:off x="2789" y="3520"/>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6" name="Line 54"/>
            <p:cNvSpPr>
              <a:spLocks noChangeShapeType="1"/>
            </p:cNvSpPr>
            <p:nvPr/>
          </p:nvSpPr>
          <p:spPr bwMode="auto">
            <a:xfrm flipH="1" flipV="1">
              <a:off x="3107" y="3339"/>
              <a:ext cx="272"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7" name="Line 55"/>
            <p:cNvSpPr>
              <a:spLocks noChangeShapeType="1"/>
            </p:cNvSpPr>
            <p:nvPr/>
          </p:nvSpPr>
          <p:spPr bwMode="auto">
            <a:xfrm flipV="1">
              <a:off x="3379" y="3339"/>
              <a:ext cx="317"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8" name="Line 56"/>
            <p:cNvSpPr>
              <a:spLocks noChangeShapeType="1"/>
            </p:cNvSpPr>
            <p:nvPr/>
          </p:nvSpPr>
          <p:spPr bwMode="auto">
            <a:xfrm flipV="1">
              <a:off x="3379" y="3294"/>
              <a:ext cx="317"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89" name="Line 57"/>
            <p:cNvSpPr>
              <a:spLocks noChangeShapeType="1"/>
            </p:cNvSpPr>
            <p:nvPr/>
          </p:nvSpPr>
          <p:spPr bwMode="auto">
            <a:xfrm flipH="1" flipV="1">
              <a:off x="3696" y="3339"/>
              <a:ext cx="272"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90" name="Line 58"/>
            <p:cNvSpPr>
              <a:spLocks noChangeShapeType="1"/>
            </p:cNvSpPr>
            <p:nvPr/>
          </p:nvSpPr>
          <p:spPr bwMode="auto">
            <a:xfrm>
              <a:off x="3152" y="2976"/>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91" name="Line 59"/>
            <p:cNvSpPr>
              <a:spLocks noChangeShapeType="1"/>
            </p:cNvSpPr>
            <p:nvPr/>
          </p:nvSpPr>
          <p:spPr bwMode="auto">
            <a:xfrm>
              <a:off x="3107" y="2976"/>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92" name="Line 60"/>
            <p:cNvSpPr>
              <a:spLocks noChangeShapeType="1"/>
            </p:cNvSpPr>
            <p:nvPr/>
          </p:nvSpPr>
          <p:spPr bwMode="auto">
            <a:xfrm>
              <a:off x="3969" y="3520"/>
              <a:ext cx="0" cy="363"/>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93" name="Line 61"/>
            <p:cNvSpPr>
              <a:spLocks noChangeShapeType="1"/>
            </p:cNvSpPr>
            <p:nvPr/>
          </p:nvSpPr>
          <p:spPr bwMode="auto">
            <a:xfrm flipV="1">
              <a:off x="3969" y="3339"/>
              <a:ext cx="317" cy="181"/>
            </a:xfrm>
            <a:prstGeom prst="line">
              <a:avLst/>
            </a:prstGeom>
            <a:noFill/>
            <a:ln w="28575">
              <a:solidFill>
                <a:schemeClr val="tx1"/>
              </a:solidFill>
              <a:round/>
              <a:headEnd/>
              <a:tailEnd/>
            </a:ln>
            <a:effectLst/>
          </p:spPr>
          <p:txBody>
            <a:bodyPr lIns="90000" tIns="46800" rIns="90000" bIns="46800" anchor="ctr"/>
            <a:lstStyle/>
            <a:p>
              <a:endParaRPr lang="en-US"/>
            </a:p>
          </p:txBody>
        </p:sp>
        <p:sp>
          <p:nvSpPr>
            <p:cNvPr id="44095" name="Text Box 63"/>
            <p:cNvSpPr txBox="1">
              <a:spLocks noChangeArrowheads="1"/>
            </p:cNvSpPr>
            <p:nvPr/>
          </p:nvSpPr>
          <p:spPr bwMode="auto">
            <a:xfrm>
              <a:off x="2902" y="2704"/>
              <a:ext cx="477" cy="327"/>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O</a:t>
              </a:r>
              <a:endParaRPr lang="en-US" sz="2800"/>
            </a:p>
          </p:txBody>
        </p:sp>
        <p:sp>
          <p:nvSpPr>
            <p:cNvPr id="44096" name="Text Box 64"/>
            <p:cNvSpPr txBox="1">
              <a:spLocks noChangeArrowheads="1"/>
            </p:cNvSpPr>
            <p:nvPr/>
          </p:nvSpPr>
          <p:spPr bwMode="auto">
            <a:xfrm>
              <a:off x="4150" y="2704"/>
              <a:ext cx="1179" cy="327"/>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sz="2800"/>
                <a:t>COOCH</a:t>
              </a:r>
              <a:r>
                <a:rPr lang="es-ES_tradnl" sz="2800" baseline="-25000"/>
                <a:t>3</a:t>
              </a:r>
              <a:endParaRPr lang="en-US" sz="2800" baseline="-25000"/>
            </a:p>
          </p:txBody>
        </p:sp>
        <p:sp>
          <p:nvSpPr>
            <p:cNvPr id="44097" name="Text Box 65"/>
            <p:cNvSpPr txBox="1">
              <a:spLocks noChangeArrowheads="1"/>
            </p:cNvSpPr>
            <p:nvPr/>
          </p:nvSpPr>
          <p:spPr bwMode="auto">
            <a:xfrm>
              <a:off x="3742" y="3838"/>
              <a:ext cx="681" cy="327"/>
            </a:xfrm>
            <a:prstGeom prst="rect">
              <a:avLst/>
            </a:prstGeom>
            <a:noFill/>
            <a:ln w="9525">
              <a:noFill/>
              <a:miter lim="800000"/>
              <a:headEnd/>
              <a:tailEnd/>
            </a:ln>
            <a:effectLst/>
          </p:spPr>
          <p:txBody>
            <a:bodyPr lIns="90000" tIns="46800" rIns="90000" bIns="46800">
              <a:spAutoFit/>
            </a:bodyPr>
            <a:lstStyle/>
            <a:p>
              <a:pPr algn="ctr">
                <a:spcBef>
                  <a:spcPct val="50000"/>
                </a:spcBef>
              </a:pPr>
              <a:r>
                <a:rPr lang="es-ES_tradnl" sz="2800"/>
                <a:t>CN</a:t>
              </a:r>
              <a:endParaRPr lang="en-US" sz="2800"/>
            </a:p>
          </p:txBody>
        </p:sp>
        <p:sp>
          <p:nvSpPr>
            <p:cNvPr id="44125" name="Line 93"/>
            <p:cNvSpPr>
              <a:spLocks noChangeShapeType="1"/>
            </p:cNvSpPr>
            <p:nvPr/>
          </p:nvSpPr>
          <p:spPr bwMode="auto">
            <a:xfrm flipV="1">
              <a:off x="4286" y="2976"/>
              <a:ext cx="0" cy="363"/>
            </a:xfrm>
            <a:prstGeom prst="line">
              <a:avLst/>
            </a:prstGeom>
            <a:noFill/>
            <a:ln w="28575">
              <a:solidFill>
                <a:schemeClr val="tx1"/>
              </a:solidFill>
              <a:round/>
              <a:headEnd/>
              <a:tailEnd/>
            </a:ln>
            <a:effectLst/>
          </p:spPr>
          <p:txBody>
            <a:bodyPr lIns="90000" tIns="46800" rIns="90000" bIns="46800" anchor="ctr"/>
            <a:lstStyle/>
            <a:p>
              <a:endParaRPr lang="en-US"/>
            </a:p>
          </p:txBody>
        </p:sp>
      </p:grpSp>
      <p:sp>
        <p:nvSpPr>
          <p:cNvPr id="44127" name="Text Box 95"/>
          <p:cNvSpPr txBox="1">
            <a:spLocks noChangeArrowheads="1"/>
          </p:cNvSpPr>
          <p:nvPr/>
        </p:nvSpPr>
        <p:spPr bwMode="auto">
          <a:xfrm>
            <a:off x="1601788" y="5753100"/>
            <a:ext cx="2149475" cy="366713"/>
          </a:xfrm>
          <a:prstGeom prst="rect">
            <a:avLst/>
          </a:prstGeom>
          <a:noFill/>
          <a:ln w="9525">
            <a:noFill/>
            <a:miter lim="800000"/>
            <a:headEnd/>
            <a:tailEnd/>
          </a:ln>
          <a:effectLst/>
        </p:spPr>
        <p:txBody>
          <a:bodyPr wrap="none" lIns="90000" tIns="46800" rIns="90000" bIns="46800">
            <a:spAutoFit/>
          </a:bodyPr>
          <a:lstStyle/>
          <a:p>
            <a:r>
              <a:rPr lang="es-ES_tradnl"/>
              <a:t>ALSO DRAWN AS:</a:t>
            </a:r>
            <a:endParaRPr lang="en-US"/>
          </a:p>
        </p:txBody>
      </p:sp>
      <p:sp>
        <p:nvSpPr>
          <p:cNvPr id="44129" name="AutoShape 97"/>
          <p:cNvSpPr>
            <a:spLocks noChangeArrowheads="1"/>
          </p:cNvSpPr>
          <p:nvPr/>
        </p:nvSpPr>
        <p:spPr bwMode="auto">
          <a:xfrm rot="16200000">
            <a:off x="4427538" y="-2403475"/>
            <a:ext cx="215900" cy="58324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44130" name="Oval 98"/>
          <p:cNvSpPr>
            <a:spLocks noChangeArrowheads="1"/>
          </p:cNvSpPr>
          <p:nvPr/>
        </p:nvSpPr>
        <p:spPr bwMode="auto">
          <a:xfrm>
            <a:off x="7019925" y="404813"/>
            <a:ext cx="612775" cy="333375"/>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44131" name="Oval 99"/>
          <p:cNvSpPr>
            <a:spLocks noChangeArrowheads="1"/>
          </p:cNvSpPr>
          <p:nvPr/>
        </p:nvSpPr>
        <p:spPr bwMode="auto">
          <a:xfrm>
            <a:off x="1692275"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44132" name="Group 100"/>
          <p:cNvGrpSpPr>
            <a:grpSpLocks/>
          </p:cNvGrpSpPr>
          <p:nvPr/>
        </p:nvGrpSpPr>
        <p:grpSpPr bwMode="auto">
          <a:xfrm>
            <a:off x="6804025" y="6308725"/>
            <a:ext cx="2087563" cy="360363"/>
            <a:chOff x="4241" y="3974"/>
            <a:chExt cx="1315" cy="227"/>
          </a:xfrm>
        </p:grpSpPr>
        <p:sp>
          <p:nvSpPr>
            <p:cNvPr id="44133" name="AutoShape 10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44134" name="AutoShape 10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44135" name="AutoShape 103">
              <a:hlinkClick r:id="rId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44136" name="AutoShape 104">
              <a:hlinkClick r:id="rId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44137" name="AutoShape 105">
              <a:hlinkClick r:id="rId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44138" name="AutoShape 10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44139" name="Line 10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4053"/>
                                        </p:tgtEl>
                                        <p:attrNameLst>
                                          <p:attrName>style.visibility</p:attrName>
                                        </p:attrNameLst>
                                      </p:cBhvr>
                                      <p:to>
                                        <p:strVal val="visible"/>
                                      </p:to>
                                    </p:set>
                                    <p:anim calcmode="lin" valueType="num">
                                      <p:cBhvr>
                                        <p:cTn id="7" dur="500" fill="hold"/>
                                        <p:tgtEl>
                                          <p:spTgt spid="44053"/>
                                        </p:tgtEl>
                                        <p:attrNameLst>
                                          <p:attrName>ppt_w</p:attrName>
                                        </p:attrNameLst>
                                      </p:cBhvr>
                                      <p:tavLst>
                                        <p:tav tm="0">
                                          <p:val>
                                            <p:fltVal val="0"/>
                                          </p:val>
                                        </p:tav>
                                        <p:tav tm="100000">
                                          <p:val>
                                            <p:strVal val="#ppt_w"/>
                                          </p:val>
                                        </p:tav>
                                      </p:tavLst>
                                    </p:anim>
                                    <p:anim calcmode="lin" valueType="num">
                                      <p:cBhvr>
                                        <p:cTn id="8" dur="500" fill="hold"/>
                                        <p:tgtEl>
                                          <p:spTgt spid="4405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44123"/>
                                        </p:tgtEl>
                                        <p:attrNameLst>
                                          <p:attrName>style.visibility</p:attrName>
                                        </p:attrNameLst>
                                      </p:cBhvr>
                                      <p:to>
                                        <p:strVal val="visible"/>
                                      </p:to>
                                    </p:set>
                                    <p:animEffect transition="in" filter="fade">
                                      <p:cBhvr>
                                        <p:cTn id="12" dur="2000"/>
                                        <p:tgtEl>
                                          <p:spTgt spid="441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124"/>
                                        </p:tgtEl>
                                        <p:attrNameLst>
                                          <p:attrName>style.visibility</p:attrName>
                                        </p:attrNameLst>
                                      </p:cBhvr>
                                      <p:to>
                                        <p:strVal val="visible"/>
                                      </p:to>
                                    </p:set>
                                    <p:animEffect transition="in" filter="fade">
                                      <p:cBhvr>
                                        <p:cTn id="17" dur="2000"/>
                                        <p:tgtEl>
                                          <p:spTgt spid="44124"/>
                                        </p:tgtEl>
                                      </p:cBhvr>
                                    </p:animEffect>
                                  </p:childTnLst>
                                </p:cTn>
                              </p:par>
                            </p:childTnLst>
                          </p:cTn>
                        </p:par>
                        <p:par>
                          <p:cTn id="18" fill="hold">
                            <p:stCondLst>
                              <p:cond delay="2000"/>
                            </p:stCondLst>
                            <p:childTnLst>
                              <p:par>
                                <p:cTn id="19" presetID="10" presetClass="exit" presetSubtype="0" fill="hold" nodeType="afterEffect">
                                  <p:stCondLst>
                                    <p:cond delay="0"/>
                                  </p:stCondLst>
                                  <p:childTnLst>
                                    <p:animEffect transition="out" filter="fade">
                                      <p:cBhvr>
                                        <p:cTn id="20" dur="2000"/>
                                        <p:tgtEl>
                                          <p:spTgt spid="44123"/>
                                        </p:tgtEl>
                                      </p:cBhvr>
                                    </p:animEffect>
                                    <p:set>
                                      <p:cBhvr>
                                        <p:cTn id="21" dur="1" fill="hold">
                                          <p:stCondLst>
                                            <p:cond delay="1999"/>
                                          </p:stCondLst>
                                        </p:cTn>
                                        <p:tgtEl>
                                          <p:spTgt spid="44123"/>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7" presetClass="entr" presetSubtype="2" fill="hold" grpId="0" nodeType="clickEffect">
                                  <p:stCondLst>
                                    <p:cond delay="0"/>
                                  </p:stCondLst>
                                  <p:childTnLst>
                                    <p:set>
                                      <p:cBhvr>
                                        <p:cTn id="25" dur="1" fill="hold">
                                          <p:stCondLst>
                                            <p:cond delay="0"/>
                                          </p:stCondLst>
                                        </p:cTn>
                                        <p:tgtEl>
                                          <p:spTgt spid="44055"/>
                                        </p:tgtEl>
                                        <p:attrNameLst>
                                          <p:attrName>style.visibility</p:attrName>
                                        </p:attrNameLst>
                                      </p:cBhvr>
                                      <p:to>
                                        <p:strVal val="visible"/>
                                      </p:to>
                                    </p:set>
                                    <p:anim calcmode="lin" valueType="num">
                                      <p:cBhvr additive="base">
                                        <p:cTn id="26" dur="2000" fill="hold"/>
                                        <p:tgtEl>
                                          <p:spTgt spid="44055"/>
                                        </p:tgtEl>
                                        <p:attrNameLst>
                                          <p:attrName>ppt_x</p:attrName>
                                        </p:attrNameLst>
                                      </p:cBhvr>
                                      <p:tavLst>
                                        <p:tav tm="0">
                                          <p:val>
                                            <p:strVal val="1+#ppt_w/2"/>
                                          </p:val>
                                        </p:tav>
                                        <p:tav tm="100000">
                                          <p:val>
                                            <p:strVal val="#ppt_x"/>
                                          </p:val>
                                        </p:tav>
                                      </p:tavLst>
                                    </p:anim>
                                    <p:anim calcmode="lin" valueType="num">
                                      <p:cBhvr additive="base">
                                        <p:cTn id="27" dur="2000" fill="hold"/>
                                        <p:tgtEl>
                                          <p:spTgt spid="44055"/>
                                        </p:tgtEl>
                                        <p:attrNameLst>
                                          <p:attrName>ppt_y</p:attrName>
                                        </p:attrNameLst>
                                      </p:cBhvr>
                                      <p:tavLst>
                                        <p:tav tm="0">
                                          <p:val>
                                            <p:strVal val="#ppt_y"/>
                                          </p:val>
                                        </p:tav>
                                        <p:tav tm="100000">
                                          <p:val>
                                            <p:strVal val="#ppt_y"/>
                                          </p:val>
                                        </p:tav>
                                      </p:tavLst>
                                    </p:anim>
                                  </p:childTnLst>
                                </p:cTn>
                              </p:par>
                              <p:par>
                                <p:cTn id="28" presetID="7" presetClass="entr" presetSubtype="2" fill="hold" grpId="0" nodeType="withEffect">
                                  <p:stCondLst>
                                    <p:cond delay="0"/>
                                  </p:stCondLst>
                                  <p:childTnLst>
                                    <p:set>
                                      <p:cBhvr>
                                        <p:cTn id="29" dur="1" fill="hold">
                                          <p:stCondLst>
                                            <p:cond delay="0"/>
                                          </p:stCondLst>
                                        </p:cTn>
                                        <p:tgtEl>
                                          <p:spTgt spid="44056"/>
                                        </p:tgtEl>
                                        <p:attrNameLst>
                                          <p:attrName>style.visibility</p:attrName>
                                        </p:attrNameLst>
                                      </p:cBhvr>
                                      <p:to>
                                        <p:strVal val="visible"/>
                                      </p:to>
                                    </p:set>
                                    <p:anim calcmode="lin" valueType="num">
                                      <p:cBhvr additive="base">
                                        <p:cTn id="30" dur="2000" fill="hold"/>
                                        <p:tgtEl>
                                          <p:spTgt spid="44056"/>
                                        </p:tgtEl>
                                        <p:attrNameLst>
                                          <p:attrName>ppt_x</p:attrName>
                                        </p:attrNameLst>
                                      </p:cBhvr>
                                      <p:tavLst>
                                        <p:tav tm="0">
                                          <p:val>
                                            <p:strVal val="1+#ppt_w/2"/>
                                          </p:val>
                                        </p:tav>
                                        <p:tav tm="100000">
                                          <p:val>
                                            <p:strVal val="#ppt_x"/>
                                          </p:val>
                                        </p:tav>
                                      </p:tavLst>
                                    </p:anim>
                                    <p:anim calcmode="lin" valueType="num">
                                      <p:cBhvr additive="base">
                                        <p:cTn id="31" dur="2000" fill="hold"/>
                                        <p:tgtEl>
                                          <p:spTgt spid="44056"/>
                                        </p:tgtEl>
                                        <p:attrNameLst>
                                          <p:attrName>ppt_y</p:attrName>
                                        </p:attrNameLst>
                                      </p:cBhvr>
                                      <p:tavLst>
                                        <p:tav tm="0">
                                          <p:val>
                                            <p:strVal val="#ppt_y"/>
                                          </p:val>
                                        </p:tav>
                                        <p:tav tm="100000">
                                          <p:val>
                                            <p:strVal val="#ppt_y"/>
                                          </p:val>
                                        </p:tav>
                                      </p:tavLst>
                                    </p:anim>
                                  </p:childTnLst>
                                </p:cTn>
                              </p:par>
                              <p:par>
                                <p:cTn id="32" presetID="7" presetClass="entr" presetSubtype="2" fill="hold" grpId="0" nodeType="withEffect">
                                  <p:stCondLst>
                                    <p:cond delay="0"/>
                                  </p:stCondLst>
                                  <p:childTnLst>
                                    <p:set>
                                      <p:cBhvr>
                                        <p:cTn id="33" dur="1" fill="hold">
                                          <p:stCondLst>
                                            <p:cond delay="0"/>
                                          </p:stCondLst>
                                        </p:cTn>
                                        <p:tgtEl>
                                          <p:spTgt spid="44057"/>
                                        </p:tgtEl>
                                        <p:attrNameLst>
                                          <p:attrName>style.visibility</p:attrName>
                                        </p:attrNameLst>
                                      </p:cBhvr>
                                      <p:to>
                                        <p:strVal val="visible"/>
                                      </p:to>
                                    </p:set>
                                    <p:anim calcmode="lin" valueType="num">
                                      <p:cBhvr additive="base">
                                        <p:cTn id="34" dur="2000" fill="hold"/>
                                        <p:tgtEl>
                                          <p:spTgt spid="44057"/>
                                        </p:tgtEl>
                                        <p:attrNameLst>
                                          <p:attrName>ppt_x</p:attrName>
                                        </p:attrNameLst>
                                      </p:cBhvr>
                                      <p:tavLst>
                                        <p:tav tm="0">
                                          <p:val>
                                            <p:strVal val="1+#ppt_w/2"/>
                                          </p:val>
                                        </p:tav>
                                        <p:tav tm="100000">
                                          <p:val>
                                            <p:strVal val="#ppt_x"/>
                                          </p:val>
                                        </p:tav>
                                      </p:tavLst>
                                    </p:anim>
                                    <p:anim calcmode="lin" valueType="num">
                                      <p:cBhvr additive="base">
                                        <p:cTn id="35" dur="2000" fill="hold"/>
                                        <p:tgtEl>
                                          <p:spTgt spid="44057"/>
                                        </p:tgtEl>
                                        <p:attrNameLst>
                                          <p:attrName>ppt_y</p:attrName>
                                        </p:attrNameLst>
                                      </p:cBhvr>
                                      <p:tavLst>
                                        <p:tav tm="0">
                                          <p:val>
                                            <p:strVal val="#ppt_y"/>
                                          </p:val>
                                        </p:tav>
                                        <p:tav tm="100000">
                                          <p:val>
                                            <p:strVal val="#ppt_y"/>
                                          </p:val>
                                        </p:tav>
                                      </p:tavLst>
                                    </p:anim>
                                  </p:childTnLst>
                                </p:cTn>
                              </p:par>
                              <p:par>
                                <p:cTn id="36" presetID="7" presetClass="entr" presetSubtype="2" fill="hold" grpId="0" nodeType="withEffect">
                                  <p:stCondLst>
                                    <p:cond delay="0"/>
                                  </p:stCondLst>
                                  <p:childTnLst>
                                    <p:set>
                                      <p:cBhvr>
                                        <p:cTn id="37" dur="1" fill="hold">
                                          <p:stCondLst>
                                            <p:cond delay="0"/>
                                          </p:stCondLst>
                                        </p:cTn>
                                        <p:tgtEl>
                                          <p:spTgt spid="44054"/>
                                        </p:tgtEl>
                                        <p:attrNameLst>
                                          <p:attrName>style.visibility</p:attrName>
                                        </p:attrNameLst>
                                      </p:cBhvr>
                                      <p:to>
                                        <p:strVal val="visible"/>
                                      </p:to>
                                    </p:set>
                                    <p:anim calcmode="lin" valueType="num">
                                      <p:cBhvr additive="base">
                                        <p:cTn id="38" dur="2000" fill="hold"/>
                                        <p:tgtEl>
                                          <p:spTgt spid="44054"/>
                                        </p:tgtEl>
                                        <p:attrNameLst>
                                          <p:attrName>ppt_x</p:attrName>
                                        </p:attrNameLst>
                                      </p:cBhvr>
                                      <p:tavLst>
                                        <p:tav tm="0">
                                          <p:val>
                                            <p:strVal val="1+#ppt_w/2"/>
                                          </p:val>
                                        </p:tav>
                                        <p:tav tm="100000">
                                          <p:val>
                                            <p:strVal val="#ppt_x"/>
                                          </p:val>
                                        </p:tav>
                                      </p:tavLst>
                                    </p:anim>
                                    <p:anim calcmode="lin" valueType="num">
                                      <p:cBhvr additive="base">
                                        <p:cTn id="39" dur="2000" fill="hold"/>
                                        <p:tgtEl>
                                          <p:spTgt spid="44054"/>
                                        </p:tgtEl>
                                        <p:attrNameLst>
                                          <p:attrName>ppt_y</p:attrName>
                                        </p:attrNameLst>
                                      </p:cBhvr>
                                      <p:tavLst>
                                        <p:tav tm="0">
                                          <p:val>
                                            <p:strVal val="#ppt_y"/>
                                          </p:val>
                                        </p:tav>
                                        <p:tav tm="100000">
                                          <p:val>
                                            <p:strVal val="#ppt_y"/>
                                          </p:val>
                                        </p:tav>
                                      </p:tavLst>
                                    </p:anim>
                                  </p:childTnLst>
                                </p:cTn>
                              </p:par>
                              <p:par>
                                <p:cTn id="40" presetID="7" presetClass="entr" presetSubtype="2" fill="hold" grpId="0" nodeType="withEffect">
                                  <p:stCondLst>
                                    <p:cond delay="0"/>
                                  </p:stCondLst>
                                  <p:childTnLst>
                                    <p:set>
                                      <p:cBhvr>
                                        <p:cTn id="41" dur="1" fill="hold">
                                          <p:stCondLst>
                                            <p:cond delay="0"/>
                                          </p:stCondLst>
                                        </p:cTn>
                                        <p:tgtEl>
                                          <p:spTgt spid="44060"/>
                                        </p:tgtEl>
                                        <p:attrNameLst>
                                          <p:attrName>style.visibility</p:attrName>
                                        </p:attrNameLst>
                                      </p:cBhvr>
                                      <p:to>
                                        <p:strVal val="visible"/>
                                      </p:to>
                                    </p:set>
                                    <p:anim calcmode="lin" valueType="num">
                                      <p:cBhvr additive="base">
                                        <p:cTn id="42" dur="2000" fill="hold"/>
                                        <p:tgtEl>
                                          <p:spTgt spid="44060"/>
                                        </p:tgtEl>
                                        <p:attrNameLst>
                                          <p:attrName>ppt_x</p:attrName>
                                        </p:attrNameLst>
                                      </p:cBhvr>
                                      <p:tavLst>
                                        <p:tav tm="0">
                                          <p:val>
                                            <p:strVal val="1+#ppt_w/2"/>
                                          </p:val>
                                        </p:tav>
                                        <p:tav tm="100000">
                                          <p:val>
                                            <p:strVal val="#ppt_x"/>
                                          </p:val>
                                        </p:tav>
                                      </p:tavLst>
                                    </p:anim>
                                    <p:anim calcmode="lin" valueType="num">
                                      <p:cBhvr additive="base">
                                        <p:cTn id="43" dur="2000" fill="hold"/>
                                        <p:tgtEl>
                                          <p:spTgt spid="44060"/>
                                        </p:tgtEl>
                                        <p:attrNameLst>
                                          <p:attrName>ppt_y</p:attrName>
                                        </p:attrNameLst>
                                      </p:cBhvr>
                                      <p:tavLst>
                                        <p:tav tm="0">
                                          <p:val>
                                            <p:strVal val="#ppt_y"/>
                                          </p:val>
                                        </p:tav>
                                        <p:tav tm="100000">
                                          <p:val>
                                            <p:strVal val="#ppt_y"/>
                                          </p:val>
                                        </p:tav>
                                      </p:tavLst>
                                    </p:anim>
                                  </p:childTnLst>
                                </p:cTn>
                              </p:par>
                              <p:par>
                                <p:cTn id="44" presetID="7" presetClass="entr" presetSubtype="2" fill="hold" grpId="0" nodeType="withEffect">
                                  <p:stCondLst>
                                    <p:cond delay="0"/>
                                  </p:stCondLst>
                                  <p:childTnLst>
                                    <p:set>
                                      <p:cBhvr>
                                        <p:cTn id="45" dur="1" fill="hold">
                                          <p:stCondLst>
                                            <p:cond delay="0"/>
                                          </p:stCondLst>
                                        </p:cTn>
                                        <p:tgtEl>
                                          <p:spTgt spid="44058"/>
                                        </p:tgtEl>
                                        <p:attrNameLst>
                                          <p:attrName>style.visibility</p:attrName>
                                        </p:attrNameLst>
                                      </p:cBhvr>
                                      <p:to>
                                        <p:strVal val="visible"/>
                                      </p:to>
                                    </p:set>
                                    <p:anim calcmode="lin" valueType="num">
                                      <p:cBhvr additive="base">
                                        <p:cTn id="46" dur="2000" fill="hold"/>
                                        <p:tgtEl>
                                          <p:spTgt spid="44058"/>
                                        </p:tgtEl>
                                        <p:attrNameLst>
                                          <p:attrName>ppt_x</p:attrName>
                                        </p:attrNameLst>
                                      </p:cBhvr>
                                      <p:tavLst>
                                        <p:tav tm="0">
                                          <p:val>
                                            <p:strVal val="1+#ppt_w/2"/>
                                          </p:val>
                                        </p:tav>
                                        <p:tav tm="100000">
                                          <p:val>
                                            <p:strVal val="#ppt_x"/>
                                          </p:val>
                                        </p:tav>
                                      </p:tavLst>
                                    </p:anim>
                                    <p:anim calcmode="lin" valueType="num">
                                      <p:cBhvr additive="base">
                                        <p:cTn id="47" dur="2000" fill="hold"/>
                                        <p:tgtEl>
                                          <p:spTgt spid="44058"/>
                                        </p:tgtEl>
                                        <p:attrNameLst>
                                          <p:attrName>ppt_y</p:attrName>
                                        </p:attrNameLst>
                                      </p:cBhvr>
                                      <p:tavLst>
                                        <p:tav tm="0">
                                          <p:val>
                                            <p:strVal val="#ppt_y"/>
                                          </p:val>
                                        </p:tav>
                                        <p:tav tm="100000">
                                          <p:val>
                                            <p:strVal val="#ppt_y"/>
                                          </p:val>
                                        </p:tav>
                                      </p:tavLst>
                                    </p:anim>
                                  </p:childTnLst>
                                </p:cTn>
                              </p:par>
                              <p:par>
                                <p:cTn id="48" presetID="7" presetClass="entr" presetSubtype="2" fill="hold" grpId="0" nodeType="withEffect">
                                  <p:stCondLst>
                                    <p:cond delay="0"/>
                                  </p:stCondLst>
                                  <p:childTnLst>
                                    <p:set>
                                      <p:cBhvr>
                                        <p:cTn id="49" dur="1" fill="hold">
                                          <p:stCondLst>
                                            <p:cond delay="0"/>
                                          </p:stCondLst>
                                        </p:cTn>
                                        <p:tgtEl>
                                          <p:spTgt spid="44059"/>
                                        </p:tgtEl>
                                        <p:attrNameLst>
                                          <p:attrName>style.visibility</p:attrName>
                                        </p:attrNameLst>
                                      </p:cBhvr>
                                      <p:to>
                                        <p:strVal val="visible"/>
                                      </p:to>
                                    </p:set>
                                    <p:anim calcmode="lin" valueType="num">
                                      <p:cBhvr additive="base">
                                        <p:cTn id="50" dur="2000" fill="hold"/>
                                        <p:tgtEl>
                                          <p:spTgt spid="44059"/>
                                        </p:tgtEl>
                                        <p:attrNameLst>
                                          <p:attrName>ppt_x</p:attrName>
                                        </p:attrNameLst>
                                      </p:cBhvr>
                                      <p:tavLst>
                                        <p:tav tm="0">
                                          <p:val>
                                            <p:strVal val="1+#ppt_w/2"/>
                                          </p:val>
                                        </p:tav>
                                        <p:tav tm="100000">
                                          <p:val>
                                            <p:strVal val="#ppt_x"/>
                                          </p:val>
                                        </p:tav>
                                      </p:tavLst>
                                    </p:anim>
                                    <p:anim calcmode="lin" valueType="num">
                                      <p:cBhvr additive="base">
                                        <p:cTn id="51" dur="2000" fill="hold"/>
                                        <p:tgtEl>
                                          <p:spTgt spid="44059"/>
                                        </p:tgtEl>
                                        <p:attrNameLst>
                                          <p:attrName>ppt_y</p:attrName>
                                        </p:attrNameLst>
                                      </p:cBhvr>
                                      <p:tavLst>
                                        <p:tav tm="0">
                                          <p:val>
                                            <p:strVal val="#ppt_y"/>
                                          </p:val>
                                        </p:tav>
                                        <p:tav tm="100000">
                                          <p:val>
                                            <p:strVal val="#ppt_y"/>
                                          </p:val>
                                        </p:tav>
                                      </p:tavLst>
                                    </p:anim>
                                  </p:childTnLst>
                                </p:cTn>
                              </p:par>
                              <p:par>
                                <p:cTn id="52" presetID="7" presetClass="entr" presetSubtype="2" fill="hold" grpId="0" nodeType="withEffect">
                                  <p:stCondLst>
                                    <p:cond delay="0"/>
                                  </p:stCondLst>
                                  <p:childTnLst>
                                    <p:set>
                                      <p:cBhvr>
                                        <p:cTn id="53" dur="1" fill="hold">
                                          <p:stCondLst>
                                            <p:cond delay="0"/>
                                          </p:stCondLst>
                                        </p:cTn>
                                        <p:tgtEl>
                                          <p:spTgt spid="44061"/>
                                        </p:tgtEl>
                                        <p:attrNameLst>
                                          <p:attrName>style.visibility</p:attrName>
                                        </p:attrNameLst>
                                      </p:cBhvr>
                                      <p:to>
                                        <p:strVal val="visible"/>
                                      </p:to>
                                    </p:set>
                                    <p:anim calcmode="lin" valueType="num">
                                      <p:cBhvr additive="base">
                                        <p:cTn id="54" dur="2000" fill="hold"/>
                                        <p:tgtEl>
                                          <p:spTgt spid="44061"/>
                                        </p:tgtEl>
                                        <p:attrNameLst>
                                          <p:attrName>ppt_x</p:attrName>
                                        </p:attrNameLst>
                                      </p:cBhvr>
                                      <p:tavLst>
                                        <p:tav tm="0">
                                          <p:val>
                                            <p:strVal val="1+#ppt_w/2"/>
                                          </p:val>
                                        </p:tav>
                                        <p:tav tm="100000">
                                          <p:val>
                                            <p:strVal val="#ppt_x"/>
                                          </p:val>
                                        </p:tav>
                                      </p:tavLst>
                                    </p:anim>
                                    <p:anim calcmode="lin" valueType="num">
                                      <p:cBhvr additive="base">
                                        <p:cTn id="55" dur="2000" fill="hold"/>
                                        <p:tgtEl>
                                          <p:spTgt spid="4406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4078"/>
                                        </p:tgtEl>
                                        <p:attrNameLst>
                                          <p:attrName>style.visibility</p:attrName>
                                        </p:attrNameLst>
                                      </p:cBhvr>
                                      <p:to>
                                        <p:strVal val="visible"/>
                                      </p:to>
                                    </p:set>
                                    <p:animEffect transition="in" filter="fade">
                                      <p:cBhvr>
                                        <p:cTn id="60" dur="2000"/>
                                        <p:tgtEl>
                                          <p:spTgt spid="44078"/>
                                        </p:tgtEl>
                                      </p:cBhvr>
                                    </p:animEffect>
                                  </p:childTnLst>
                                </p:cTn>
                              </p:par>
                            </p:childTnLst>
                          </p:cTn>
                        </p:par>
                        <p:par>
                          <p:cTn id="61" fill="hold">
                            <p:stCondLst>
                              <p:cond delay="2000"/>
                            </p:stCondLst>
                            <p:childTnLst>
                              <p:par>
                                <p:cTn id="62" presetID="10" presetClass="entr" presetSubtype="0" fill="hold" grpId="0" nodeType="afterEffect">
                                  <p:stCondLst>
                                    <p:cond delay="0"/>
                                  </p:stCondLst>
                                  <p:childTnLst>
                                    <p:set>
                                      <p:cBhvr>
                                        <p:cTn id="63" dur="1" fill="hold">
                                          <p:stCondLst>
                                            <p:cond delay="0"/>
                                          </p:stCondLst>
                                        </p:cTn>
                                        <p:tgtEl>
                                          <p:spTgt spid="44075"/>
                                        </p:tgtEl>
                                        <p:attrNameLst>
                                          <p:attrName>style.visibility</p:attrName>
                                        </p:attrNameLst>
                                      </p:cBhvr>
                                      <p:to>
                                        <p:strVal val="visible"/>
                                      </p:to>
                                    </p:set>
                                    <p:animEffect transition="in" filter="fade">
                                      <p:cBhvr>
                                        <p:cTn id="64" dur="2000"/>
                                        <p:tgtEl>
                                          <p:spTgt spid="44075"/>
                                        </p:tgtEl>
                                      </p:cBhvr>
                                    </p:animEffect>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44071"/>
                                        </p:tgtEl>
                                        <p:attrNameLst>
                                          <p:attrName>style.visibility</p:attrName>
                                        </p:attrNameLst>
                                      </p:cBhvr>
                                      <p:to>
                                        <p:strVal val="visible"/>
                                      </p:to>
                                    </p:set>
                                    <p:animEffect transition="in" filter="fade">
                                      <p:cBhvr>
                                        <p:cTn id="68" dur="2000"/>
                                        <p:tgtEl>
                                          <p:spTgt spid="44071"/>
                                        </p:tgtEl>
                                      </p:cBhvr>
                                    </p:animEffect>
                                  </p:childTnLst>
                                </p:cTn>
                              </p:par>
                            </p:childTnLst>
                          </p:cTn>
                        </p:par>
                        <p:par>
                          <p:cTn id="69" fill="hold">
                            <p:stCondLst>
                              <p:cond delay="6000"/>
                            </p:stCondLst>
                            <p:childTnLst>
                              <p:par>
                                <p:cTn id="70" presetID="10" presetClass="entr" presetSubtype="0" fill="hold" grpId="0" nodeType="afterEffect">
                                  <p:stCondLst>
                                    <p:cond delay="0"/>
                                  </p:stCondLst>
                                  <p:childTnLst>
                                    <p:set>
                                      <p:cBhvr>
                                        <p:cTn id="71" dur="1" fill="hold">
                                          <p:stCondLst>
                                            <p:cond delay="0"/>
                                          </p:stCondLst>
                                        </p:cTn>
                                        <p:tgtEl>
                                          <p:spTgt spid="44069"/>
                                        </p:tgtEl>
                                        <p:attrNameLst>
                                          <p:attrName>style.visibility</p:attrName>
                                        </p:attrNameLst>
                                      </p:cBhvr>
                                      <p:to>
                                        <p:strVal val="visible"/>
                                      </p:to>
                                    </p:set>
                                    <p:animEffect transition="in" filter="fade">
                                      <p:cBhvr>
                                        <p:cTn id="72" dur="2000"/>
                                        <p:tgtEl>
                                          <p:spTgt spid="44069"/>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44067"/>
                                        </p:tgtEl>
                                        <p:attrNameLst>
                                          <p:attrName>style.visibility</p:attrName>
                                        </p:attrNameLst>
                                      </p:cBhvr>
                                      <p:to>
                                        <p:strVal val="visible"/>
                                      </p:to>
                                    </p:set>
                                    <p:animEffect transition="in" filter="fade">
                                      <p:cBhvr>
                                        <p:cTn id="76" dur="2000"/>
                                        <p:tgtEl>
                                          <p:spTgt spid="44067"/>
                                        </p:tgtEl>
                                      </p:cBhvr>
                                    </p:animEffect>
                                  </p:childTnLst>
                                </p:cTn>
                              </p:par>
                            </p:childTnLst>
                          </p:cTn>
                        </p:par>
                        <p:par>
                          <p:cTn id="77" fill="hold">
                            <p:stCondLst>
                              <p:cond delay="10000"/>
                            </p:stCondLst>
                            <p:childTnLst>
                              <p:par>
                                <p:cTn id="78" presetID="10" presetClass="entr" presetSubtype="0" fill="hold" grpId="0" nodeType="afterEffect">
                                  <p:stCondLst>
                                    <p:cond delay="0"/>
                                  </p:stCondLst>
                                  <p:childTnLst>
                                    <p:set>
                                      <p:cBhvr>
                                        <p:cTn id="79" dur="1" fill="hold">
                                          <p:stCondLst>
                                            <p:cond delay="0"/>
                                          </p:stCondLst>
                                        </p:cTn>
                                        <p:tgtEl>
                                          <p:spTgt spid="44064"/>
                                        </p:tgtEl>
                                        <p:attrNameLst>
                                          <p:attrName>style.visibility</p:attrName>
                                        </p:attrNameLst>
                                      </p:cBhvr>
                                      <p:to>
                                        <p:strVal val="visible"/>
                                      </p:to>
                                    </p:set>
                                    <p:animEffect transition="in" filter="fade">
                                      <p:cBhvr>
                                        <p:cTn id="80" dur="2000"/>
                                        <p:tgtEl>
                                          <p:spTgt spid="44064"/>
                                        </p:tgtEl>
                                      </p:cBhvr>
                                    </p:animEffect>
                                  </p:childTnLst>
                                </p:cTn>
                              </p:par>
                            </p:childTnLst>
                          </p:cTn>
                        </p:par>
                        <p:par>
                          <p:cTn id="81" fill="hold">
                            <p:stCondLst>
                              <p:cond delay="12000"/>
                            </p:stCondLst>
                            <p:childTnLst>
                              <p:par>
                                <p:cTn id="82" presetID="10" presetClass="entr" presetSubtype="0" fill="hold" grpId="0" nodeType="afterEffect">
                                  <p:stCondLst>
                                    <p:cond delay="0"/>
                                  </p:stCondLst>
                                  <p:childTnLst>
                                    <p:set>
                                      <p:cBhvr>
                                        <p:cTn id="83" dur="1" fill="hold">
                                          <p:stCondLst>
                                            <p:cond delay="0"/>
                                          </p:stCondLst>
                                        </p:cTn>
                                        <p:tgtEl>
                                          <p:spTgt spid="44065"/>
                                        </p:tgtEl>
                                        <p:attrNameLst>
                                          <p:attrName>style.visibility</p:attrName>
                                        </p:attrNameLst>
                                      </p:cBhvr>
                                      <p:to>
                                        <p:strVal val="visible"/>
                                      </p:to>
                                    </p:set>
                                    <p:animEffect transition="in" filter="fade">
                                      <p:cBhvr>
                                        <p:cTn id="84" dur="2000"/>
                                        <p:tgtEl>
                                          <p:spTgt spid="44065"/>
                                        </p:tgtEl>
                                      </p:cBhvr>
                                    </p:animEffect>
                                  </p:childTnLst>
                                </p:cTn>
                              </p:par>
                            </p:childTnLst>
                          </p:cTn>
                        </p:par>
                      </p:childTnLst>
                    </p:cTn>
                  </p:par>
                  <p:par>
                    <p:cTn id="85" fill="hold">
                      <p:stCondLst>
                        <p:cond delay="indefinite"/>
                      </p:stCondLst>
                      <p:childTnLst>
                        <p:par>
                          <p:cTn id="86" fill="hold">
                            <p:stCondLst>
                              <p:cond delay="0"/>
                            </p:stCondLst>
                            <p:childTnLst>
                              <p:par>
                                <p:cTn id="87" presetID="17" presetClass="entr" presetSubtype="4" fill="hold" grpId="0" nodeType="clickEffect">
                                  <p:stCondLst>
                                    <p:cond delay="0"/>
                                  </p:stCondLst>
                                  <p:childTnLst>
                                    <p:set>
                                      <p:cBhvr>
                                        <p:cTn id="88" dur="1" fill="hold">
                                          <p:stCondLst>
                                            <p:cond delay="0"/>
                                          </p:stCondLst>
                                        </p:cTn>
                                        <p:tgtEl>
                                          <p:spTgt spid="44101"/>
                                        </p:tgtEl>
                                        <p:attrNameLst>
                                          <p:attrName>style.visibility</p:attrName>
                                        </p:attrNameLst>
                                      </p:cBhvr>
                                      <p:to>
                                        <p:strVal val="visible"/>
                                      </p:to>
                                    </p:set>
                                    <p:anim calcmode="lin" valueType="num">
                                      <p:cBhvr>
                                        <p:cTn id="89" dur="1000" fill="hold"/>
                                        <p:tgtEl>
                                          <p:spTgt spid="44101"/>
                                        </p:tgtEl>
                                        <p:attrNameLst>
                                          <p:attrName>ppt_x</p:attrName>
                                        </p:attrNameLst>
                                      </p:cBhvr>
                                      <p:tavLst>
                                        <p:tav tm="0">
                                          <p:val>
                                            <p:strVal val="#ppt_x"/>
                                          </p:val>
                                        </p:tav>
                                        <p:tav tm="100000">
                                          <p:val>
                                            <p:strVal val="#ppt_x"/>
                                          </p:val>
                                        </p:tav>
                                      </p:tavLst>
                                    </p:anim>
                                    <p:anim calcmode="lin" valueType="num">
                                      <p:cBhvr>
                                        <p:cTn id="90" dur="1000" fill="hold"/>
                                        <p:tgtEl>
                                          <p:spTgt spid="44101"/>
                                        </p:tgtEl>
                                        <p:attrNameLst>
                                          <p:attrName>ppt_y</p:attrName>
                                        </p:attrNameLst>
                                      </p:cBhvr>
                                      <p:tavLst>
                                        <p:tav tm="0">
                                          <p:val>
                                            <p:strVal val="#ppt_y+#ppt_h/2"/>
                                          </p:val>
                                        </p:tav>
                                        <p:tav tm="100000">
                                          <p:val>
                                            <p:strVal val="#ppt_y"/>
                                          </p:val>
                                        </p:tav>
                                      </p:tavLst>
                                    </p:anim>
                                    <p:anim calcmode="lin" valueType="num">
                                      <p:cBhvr>
                                        <p:cTn id="91" dur="1000" fill="hold"/>
                                        <p:tgtEl>
                                          <p:spTgt spid="44101"/>
                                        </p:tgtEl>
                                        <p:attrNameLst>
                                          <p:attrName>ppt_w</p:attrName>
                                        </p:attrNameLst>
                                      </p:cBhvr>
                                      <p:tavLst>
                                        <p:tav tm="0">
                                          <p:val>
                                            <p:strVal val="#ppt_w"/>
                                          </p:val>
                                        </p:tav>
                                        <p:tav tm="100000">
                                          <p:val>
                                            <p:strVal val="#ppt_w"/>
                                          </p:val>
                                        </p:tav>
                                      </p:tavLst>
                                    </p:anim>
                                    <p:anim calcmode="lin" valueType="num">
                                      <p:cBhvr>
                                        <p:cTn id="92" dur="1000" fill="hold"/>
                                        <p:tgtEl>
                                          <p:spTgt spid="44101"/>
                                        </p:tgtEl>
                                        <p:attrNameLst>
                                          <p:attrName>ppt_h</p:attrName>
                                        </p:attrNameLst>
                                      </p:cBhvr>
                                      <p:tavLst>
                                        <p:tav tm="0">
                                          <p:val>
                                            <p:fltVal val="0"/>
                                          </p:val>
                                        </p:tav>
                                        <p:tav tm="100000">
                                          <p:val>
                                            <p:strVal val="#ppt_h"/>
                                          </p:val>
                                        </p:tav>
                                      </p:tavLst>
                                    </p:anim>
                                  </p:childTnLst>
                                </p:cTn>
                              </p:par>
                              <p:par>
                                <p:cTn id="93" presetID="17" presetClass="entr" presetSubtype="4" fill="hold" grpId="0" nodeType="withEffect">
                                  <p:stCondLst>
                                    <p:cond delay="0"/>
                                  </p:stCondLst>
                                  <p:childTnLst>
                                    <p:set>
                                      <p:cBhvr>
                                        <p:cTn id="94" dur="1" fill="hold">
                                          <p:stCondLst>
                                            <p:cond delay="0"/>
                                          </p:stCondLst>
                                        </p:cTn>
                                        <p:tgtEl>
                                          <p:spTgt spid="44103"/>
                                        </p:tgtEl>
                                        <p:attrNameLst>
                                          <p:attrName>style.visibility</p:attrName>
                                        </p:attrNameLst>
                                      </p:cBhvr>
                                      <p:to>
                                        <p:strVal val="visible"/>
                                      </p:to>
                                    </p:set>
                                    <p:anim calcmode="lin" valueType="num">
                                      <p:cBhvr>
                                        <p:cTn id="95" dur="1000" fill="hold"/>
                                        <p:tgtEl>
                                          <p:spTgt spid="44103"/>
                                        </p:tgtEl>
                                        <p:attrNameLst>
                                          <p:attrName>ppt_x</p:attrName>
                                        </p:attrNameLst>
                                      </p:cBhvr>
                                      <p:tavLst>
                                        <p:tav tm="0">
                                          <p:val>
                                            <p:strVal val="#ppt_x"/>
                                          </p:val>
                                        </p:tav>
                                        <p:tav tm="100000">
                                          <p:val>
                                            <p:strVal val="#ppt_x"/>
                                          </p:val>
                                        </p:tav>
                                      </p:tavLst>
                                    </p:anim>
                                    <p:anim calcmode="lin" valueType="num">
                                      <p:cBhvr>
                                        <p:cTn id="96" dur="1000" fill="hold"/>
                                        <p:tgtEl>
                                          <p:spTgt spid="44103"/>
                                        </p:tgtEl>
                                        <p:attrNameLst>
                                          <p:attrName>ppt_y</p:attrName>
                                        </p:attrNameLst>
                                      </p:cBhvr>
                                      <p:tavLst>
                                        <p:tav tm="0">
                                          <p:val>
                                            <p:strVal val="#ppt_y+#ppt_h/2"/>
                                          </p:val>
                                        </p:tav>
                                        <p:tav tm="100000">
                                          <p:val>
                                            <p:strVal val="#ppt_y"/>
                                          </p:val>
                                        </p:tav>
                                      </p:tavLst>
                                    </p:anim>
                                    <p:anim calcmode="lin" valueType="num">
                                      <p:cBhvr>
                                        <p:cTn id="97" dur="1000" fill="hold"/>
                                        <p:tgtEl>
                                          <p:spTgt spid="44103"/>
                                        </p:tgtEl>
                                        <p:attrNameLst>
                                          <p:attrName>ppt_w</p:attrName>
                                        </p:attrNameLst>
                                      </p:cBhvr>
                                      <p:tavLst>
                                        <p:tav tm="0">
                                          <p:val>
                                            <p:strVal val="#ppt_w"/>
                                          </p:val>
                                        </p:tav>
                                        <p:tav tm="100000">
                                          <p:val>
                                            <p:strVal val="#ppt_w"/>
                                          </p:val>
                                        </p:tav>
                                      </p:tavLst>
                                    </p:anim>
                                    <p:anim calcmode="lin" valueType="num">
                                      <p:cBhvr>
                                        <p:cTn id="98" dur="1000" fill="hold"/>
                                        <p:tgtEl>
                                          <p:spTgt spid="44103"/>
                                        </p:tgtEl>
                                        <p:attrNameLst>
                                          <p:attrName>ppt_h</p:attrName>
                                        </p:attrNameLst>
                                      </p:cBhvr>
                                      <p:tavLst>
                                        <p:tav tm="0">
                                          <p:val>
                                            <p:fltVal val="0"/>
                                          </p:val>
                                        </p:tav>
                                        <p:tav tm="100000">
                                          <p:val>
                                            <p:strVal val="#ppt_h"/>
                                          </p:val>
                                        </p:tav>
                                      </p:tavLst>
                                    </p:anim>
                                  </p:childTnLst>
                                </p:cTn>
                              </p:par>
                              <p:par>
                                <p:cTn id="99" presetID="17" presetClass="entr" presetSubtype="4" fill="hold" grpId="0" nodeType="withEffect">
                                  <p:stCondLst>
                                    <p:cond delay="0"/>
                                  </p:stCondLst>
                                  <p:childTnLst>
                                    <p:set>
                                      <p:cBhvr>
                                        <p:cTn id="100" dur="1" fill="hold">
                                          <p:stCondLst>
                                            <p:cond delay="0"/>
                                          </p:stCondLst>
                                        </p:cTn>
                                        <p:tgtEl>
                                          <p:spTgt spid="44104"/>
                                        </p:tgtEl>
                                        <p:attrNameLst>
                                          <p:attrName>style.visibility</p:attrName>
                                        </p:attrNameLst>
                                      </p:cBhvr>
                                      <p:to>
                                        <p:strVal val="visible"/>
                                      </p:to>
                                    </p:set>
                                    <p:anim calcmode="lin" valueType="num">
                                      <p:cBhvr>
                                        <p:cTn id="101" dur="1000" fill="hold"/>
                                        <p:tgtEl>
                                          <p:spTgt spid="44104"/>
                                        </p:tgtEl>
                                        <p:attrNameLst>
                                          <p:attrName>ppt_x</p:attrName>
                                        </p:attrNameLst>
                                      </p:cBhvr>
                                      <p:tavLst>
                                        <p:tav tm="0">
                                          <p:val>
                                            <p:strVal val="#ppt_x"/>
                                          </p:val>
                                        </p:tav>
                                        <p:tav tm="100000">
                                          <p:val>
                                            <p:strVal val="#ppt_x"/>
                                          </p:val>
                                        </p:tav>
                                      </p:tavLst>
                                    </p:anim>
                                    <p:anim calcmode="lin" valueType="num">
                                      <p:cBhvr>
                                        <p:cTn id="102" dur="1000" fill="hold"/>
                                        <p:tgtEl>
                                          <p:spTgt spid="44104"/>
                                        </p:tgtEl>
                                        <p:attrNameLst>
                                          <p:attrName>ppt_y</p:attrName>
                                        </p:attrNameLst>
                                      </p:cBhvr>
                                      <p:tavLst>
                                        <p:tav tm="0">
                                          <p:val>
                                            <p:strVal val="#ppt_y+#ppt_h/2"/>
                                          </p:val>
                                        </p:tav>
                                        <p:tav tm="100000">
                                          <p:val>
                                            <p:strVal val="#ppt_y"/>
                                          </p:val>
                                        </p:tav>
                                      </p:tavLst>
                                    </p:anim>
                                    <p:anim calcmode="lin" valueType="num">
                                      <p:cBhvr>
                                        <p:cTn id="103" dur="1000" fill="hold"/>
                                        <p:tgtEl>
                                          <p:spTgt spid="44104"/>
                                        </p:tgtEl>
                                        <p:attrNameLst>
                                          <p:attrName>ppt_w</p:attrName>
                                        </p:attrNameLst>
                                      </p:cBhvr>
                                      <p:tavLst>
                                        <p:tav tm="0">
                                          <p:val>
                                            <p:strVal val="#ppt_w"/>
                                          </p:val>
                                        </p:tav>
                                        <p:tav tm="100000">
                                          <p:val>
                                            <p:strVal val="#ppt_w"/>
                                          </p:val>
                                        </p:tav>
                                      </p:tavLst>
                                    </p:anim>
                                    <p:anim calcmode="lin" valueType="num">
                                      <p:cBhvr>
                                        <p:cTn id="104" dur="1000" fill="hold"/>
                                        <p:tgtEl>
                                          <p:spTgt spid="44104"/>
                                        </p:tgtEl>
                                        <p:attrNameLst>
                                          <p:attrName>ppt_h</p:attrName>
                                        </p:attrNameLst>
                                      </p:cBhvr>
                                      <p:tavLst>
                                        <p:tav tm="0">
                                          <p:val>
                                            <p:fltVal val="0"/>
                                          </p:val>
                                        </p:tav>
                                        <p:tav tm="100000">
                                          <p:val>
                                            <p:strVal val="#ppt_h"/>
                                          </p:val>
                                        </p:tav>
                                      </p:tavLst>
                                    </p:anim>
                                  </p:childTnLst>
                                </p:cTn>
                              </p:par>
                              <p:par>
                                <p:cTn id="105" presetID="17" presetClass="entr" presetSubtype="4" fill="hold" grpId="0" nodeType="withEffect">
                                  <p:stCondLst>
                                    <p:cond delay="0"/>
                                  </p:stCondLst>
                                  <p:childTnLst>
                                    <p:set>
                                      <p:cBhvr>
                                        <p:cTn id="106" dur="1" fill="hold">
                                          <p:stCondLst>
                                            <p:cond delay="0"/>
                                          </p:stCondLst>
                                        </p:cTn>
                                        <p:tgtEl>
                                          <p:spTgt spid="44105"/>
                                        </p:tgtEl>
                                        <p:attrNameLst>
                                          <p:attrName>style.visibility</p:attrName>
                                        </p:attrNameLst>
                                      </p:cBhvr>
                                      <p:to>
                                        <p:strVal val="visible"/>
                                      </p:to>
                                    </p:set>
                                    <p:anim calcmode="lin" valueType="num">
                                      <p:cBhvr>
                                        <p:cTn id="107" dur="1000" fill="hold"/>
                                        <p:tgtEl>
                                          <p:spTgt spid="44105"/>
                                        </p:tgtEl>
                                        <p:attrNameLst>
                                          <p:attrName>ppt_x</p:attrName>
                                        </p:attrNameLst>
                                      </p:cBhvr>
                                      <p:tavLst>
                                        <p:tav tm="0">
                                          <p:val>
                                            <p:strVal val="#ppt_x"/>
                                          </p:val>
                                        </p:tav>
                                        <p:tav tm="100000">
                                          <p:val>
                                            <p:strVal val="#ppt_x"/>
                                          </p:val>
                                        </p:tav>
                                      </p:tavLst>
                                    </p:anim>
                                    <p:anim calcmode="lin" valueType="num">
                                      <p:cBhvr>
                                        <p:cTn id="108" dur="1000" fill="hold"/>
                                        <p:tgtEl>
                                          <p:spTgt spid="44105"/>
                                        </p:tgtEl>
                                        <p:attrNameLst>
                                          <p:attrName>ppt_y</p:attrName>
                                        </p:attrNameLst>
                                      </p:cBhvr>
                                      <p:tavLst>
                                        <p:tav tm="0">
                                          <p:val>
                                            <p:strVal val="#ppt_y+#ppt_h/2"/>
                                          </p:val>
                                        </p:tav>
                                        <p:tav tm="100000">
                                          <p:val>
                                            <p:strVal val="#ppt_y"/>
                                          </p:val>
                                        </p:tav>
                                      </p:tavLst>
                                    </p:anim>
                                    <p:anim calcmode="lin" valueType="num">
                                      <p:cBhvr>
                                        <p:cTn id="109" dur="1000" fill="hold"/>
                                        <p:tgtEl>
                                          <p:spTgt spid="44105"/>
                                        </p:tgtEl>
                                        <p:attrNameLst>
                                          <p:attrName>ppt_w</p:attrName>
                                        </p:attrNameLst>
                                      </p:cBhvr>
                                      <p:tavLst>
                                        <p:tav tm="0">
                                          <p:val>
                                            <p:strVal val="#ppt_w"/>
                                          </p:val>
                                        </p:tav>
                                        <p:tav tm="100000">
                                          <p:val>
                                            <p:strVal val="#ppt_w"/>
                                          </p:val>
                                        </p:tav>
                                      </p:tavLst>
                                    </p:anim>
                                    <p:anim calcmode="lin" valueType="num">
                                      <p:cBhvr>
                                        <p:cTn id="110" dur="1000" fill="hold"/>
                                        <p:tgtEl>
                                          <p:spTgt spid="44105"/>
                                        </p:tgtEl>
                                        <p:attrNameLst>
                                          <p:attrName>ppt_h</p:attrName>
                                        </p:attrNameLst>
                                      </p:cBhvr>
                                      <p:tavLst>
                                        <p:tav tm="0">
                                          <p:val>
                                            <p:fltVal val="0"/>
                                          </p:val>
                                        </p:tav>
                                        <p:tav tm="100000">
                                          <p:val>
                                            <p:strVal val="#ppt_h"/>
                                          </p:val>
                                        </p:tav>
                                      </p:tavLst>
                                    </p:anim>
                                  </p:childTnLst>
                                </p:cTn>
                              </p:par>
                              <p:par>
                                <p:cTn id="111" presetID="17" presetClass="entr" presetSubtype="4" fill="hold" grpId="0" nodeType="withEffect">
                                  <p:stCondLst>
                                    <p:cond delay="0"/>
                                  </p:stCondLst>
                                  <p:childTnLst>
                                    <p:set>
                                      <p:cBhvr>
                                        <p:cTn id="112" dur="1" fill="hold">
                                          <p:stCondLst>
                                            <p:cond delay="0"/>
                                          </p:stCondLst>
                                        </p:cTn>
                                        <p:tgtEl>
                                          <p:spTgt spid="44106"/>
                                        </p:tgtEl>
                                        <p:attrNameLst>
                                          <p:attrName>style.visibility</p:attrName>
                                        </p:attrNameLst>
                                      </p:cBhvr>
                                      <p:to>
                                        <p:strVal val="visible"/>
                                      </p:to>
                                    </p:set>
                                    <p:anim calcmode="lin" valueType="num">
                                      <p:cBhvr>
                                        <p:cTn id="113" dur="1000" fill="hold"/>
                                        <p:tgtEl>
                                          <p:spTgt spid="44106"/>
                                        </p:tgtEl>
                                        <p:attrNameLst>
                                          <p:attrName>ppt_x</p:attrName>
                                        </p:attrNameLst>
                                      </p:cBhvr>
                                      <p:tavLst>
                                        <p:tav tm="0">
                                          <p:val>
                                            <p:strVal val="#ppt_x"/>
                                          </p:val>
                                        </p:tav>
                                        <p:tav tm="100000">
                                          <p:val>
                                            <p:strVal val="#ppt_x"/>
                                          </p:val>
                                        </p:tav>
                                      </p:tavLst>
                                    </p:anim>
                                    <p:anim calcmode="lin" valueType="num">
                                      <p:cBhvr>
                                        <p:cTn id="114" dur="1000" fill="hold"/>
                                        <p:tgtEl>
                                          <p:spTgt spid="44106"/>
                                        </p:tgtEl>
                                        <p:attrNameLst>
                                          <p:attrName>ppt_y</p:attrName>
                                        </p:attrNameLst>
                                      </p:cBhvr>
                                      <p:tavLst>
                                        <p:tav tm="0">
                                          <p:val>
                                            <p:strVal val="#ppt_y+#ppt_h/2"/>
                                          </p:val>
                                        </p:tav>
                                        <p:tav tm="100000">
                                          <p:val>
                                            <p:strVal val="#ppt_y"/>
                                          </p:val>
                                        </p:tav>
                                      </p:tavLst>
                                    </p:anim>
                                    <p:anim calcmode="lin" valueType="num">
                                      <p:cBhvr>
                                        <p:cTn id="115" dur="1000" fill="hold"/>
                                        <p:tgtEl>
                                          <p:spTgt spid="44106"/>
                                        </p:tgtEl>
                                        <p:attrNameLst>
                                          <p:attrName>ppt_w</p:attrName>
                                        </p:attrNameLst>
                                      </p:cBhvr>
                                      <p:tavLst>
                                        <p:tav tm="0">
                                          <p:val>
                                            <p:strVal val="#ppt_w"/>
                                          </p:val>
                                        </p:tav>
                                        <p:tav tm="100000">
                                          <p:val>
                                            <p:strVal val="#ppt_w"/>
                                          </p:val>
                                        </p:tav>
                                      </p:tavLst>
                                    </p:anim>
                                    <p:anim calcmode="lin" valueType="num">
                                      <p:cBhvr>
                                        <p:cTn id="116" dur="1000" fill="hold"/>
                                        <p:tgtEl>
                                          <p:spTgt spid="44106"/>
                                        </p:tgtEl>
                                        <p:attrNameLst>
                                          <p:attrName>ppt_h</p:attrName>
                                        </p:attrNameLst>
                                      </p:cBhvr>
                                      <p:tavLst>
                                        <p:tav tm="0">
                                          <p:val>
                                            <p:fltVal val="0"/>
                                          </p:val>
                                        </p:tav>
                                        <p:tav tm="100000">
                                          <p:val>
                                            <p:strVal val="#ppt_h"/>
                                          </p:val>
                                        </p:tav>
                                      </p:tavLst>
                                    </p:anim>
                                  </p:childTnLst>
                                </p:cTn>
                              </p:par>
                              <p:par>
                                <p:cTn id="117" presetID="17" presetClass="entr" presetSubtype="4" fill="hold" grpId="0" nodeType="withEffect">
                                  <p:stCondLst>
                                    <p:cond delay="0"/>
                                  </p:stCondLst>
                                  <p:childTnLst>
                                    <p:set>
                                      <p:cBhvr>
                                        <p:cTn id="118" dur="1" fill="hold">
                                          <p:stCondLst>
                                            <p:cond delay="0"/>
                                          </p:stCondLst>
                                        </p:cTn>
                                        <p:tgtEl>
                                          <p:spTgt spid="44107"/>
                                        </p:tgtEl>
                                        <p:attrNameLst>
                                          <p:attrName>style.visibility</p:attrName>
                                        </p:attrNameLst>
                                      </p:cBhvr>
                                      <p:to>
                                        <p:strVal val="visible"/>
                                      </p:to>
                                    </p:set>
                                    <p:anim calcmode="lin" valueType="num">
                                      <p:cBhvr>
                                        <p:cTn id="119" dur="1000" fill="hold"/>
                                        <p:tgtEl>
                                          <p:spTgt spid="44107"/>
                                        </p:tgtEl>
                                        <p:attrNameLst>
                                          <p:attrName>ppt_x</p:attrName>
                                        </p:attrNameLst>
                                      </p:cBhvr>
                                      <p:tavLst>
                                        <p:tav tm="0">
                                          <p:val>
                                            <p:strVal val="#ppt_x"/>
                                          </p:val>
                                        </p:tav>
                                        <p:tav tm="100000">
                                          <p:val>
                                            <p:strVal val="#ppt_x"/>
                                          </p:val>
                                        </p:tav>
                                      </p:tavLst>
                                    </p:anim>
                                    <p:anim calcmode="lin" valueType="num">
                                      <p:cBhvr>
                                        <p:cTn id="120" dur="1000" fill="hold"/>
                                        <p:tgtEl>
                                          <p:spTgt spid="44107"/>
                                        </p:tgtEl>
                                        <p:attrNameLst>
                                          <p:attrName>ppt_y</p:attrName>
                                        </p:attrNameLst>
                                      </p:cBhvr>
                                      <p:tavLst>
                                        <p:tav tm="0">
                                          <p:val>
                                            <p:strVal val="#ppt_y+#ppt_h/2"/>
                                          </p:val>
                                        </p:tav>
                                        <p:tav tm="100000">
                                          <p:val>
                                            <p:strVal val="#ppt_y"/>
                                          </p:val>
                                        </p:tav>
                                      </p:tavLst>
                                    </p:anim>
                                    <p:anim calcmode="lin" valueType="num">
                                      <p:cBhvr>
                                        <p:cTn id="121" dur="1000" fill="hold"/>
                                        <p:tgtEl>
                                          <p:spTgt spid="44107"/>
                                        </p:tgtEl>
                                        <p:attrNameLst>
                                          <p:attrName>ppt_w</p:attrName>
                                        </p:attrNameLst>
                                      </p:cBhvr>
                                      <p:tavLst>
                                        <p:tav tm="0">
                                          <p:val>
                                            <p:strVal val="#ppt_w"/>
                                          </p:val>
                                        </p:tav>
                                        <p:tav tm="100000">
                                          <p:val>
                                            <p:strVal val="#ppt_w"/>
                                          </p:val>
                                        </p:tav>
                                      </p:tavLst>
                                    </p:anim>
                                    <p:anim calcmode="lin" valueType="num">
                                      <p:cBhvr>
                                        <p:cTn id="122" dur="1000" fill="hold"/>
                                        <p:tgtEl>
                                          <p:spTgt spid="44107"/>
                                        </p:tgtEl>
                                        <p:attrNameLst>
                                          <p:attrName>ppt_h</p:attrName>
                                        </p:attrNameLst>
                                      </p:cBhvr>
                                      <p:tavLst>
                                        <p:tav tm="0">
                                          <p:val>
                                            <p:fltVal val="0"/>
                                          </p:val>
                                        </p:tav>
                                        <p:tav tm="100000">
                                          <p:val>
                                            <p:strVal val="#ppt_h"/>
                                          </p:val>
                                        </p:tav>
                                      </p:tavLst>
                                    </p:anim>
                                  </p:childTnLst>
                                </p:cTn>
                              </p:par>
                              <p:par>
                                <p:cTn id="123" presetID="17" presetClass="entr" presetSubtype="4" fill="hold" grpId="0" nodeType="withEffect">
                                  <p:stCondLst>
                                    <p:cond delay="0"/>
                                  </p:stCondLst>
                                  <p:childTnLst>
                                    <p:set>
                                      <p:cBhvr>
                                        <p:cTn id="124" dur="1" fill="hold">
                                          <p:stCondLst>
                                            <p:cond delay="0"/>
                                          </p:stCondLst>
                                        </p:cTn>
                                        <p:tgtEl>
                                          <p:spTgt spid="44108"/>
                                        </p:tgtEl>
                                        <p:attrNameLst>
                                          <p:attrName>style.visibility</p:attrName>
                                        </p:attrNameLst>
                                      </p:cBhvr>
                                      <p:to>
                                        <p:strVal val="visible"/>
                                      </p:to>
                                    </p:set>
                                    <p:anim calcmode="lin" valueType="num">
                                      <p:cBhvr>
                                        <p:cTn id="125" dur="1000" fill="hold"/>
                                        <p:tgtEl>
                                          <p:spTgt spid="44108"/>
                                        </p:tgtEl>
                                        <p:attrNameLst>
                                          <p:attrName>ppt_x</p:attrName>
                                        </p:attrNameLst>
                                      </p:cBhvr>
                                      <p:tavLst>
                                        <p:tav tm="0">
                                          <p:val>
                                            <p:strVal val="#ppt_x"/>
                                          </p:val>
                                        </p:tav>
                                        <p:tav tm="100000">
                                          <p:val>
                                            <p:strVal val="#ppt_x"/>
                                          </p:val>
                                        </p:tav>
                                      </p:tavLst>
                                    </p:anim>
                                    <p:anim calcmode="lin" valueType="num">
                                      <p:cBhvr>
                                        <p:cTn id="126" dur="1000" fill="hold"/>
                                        <p:tgtEl>
                                          <p:spTgt spid="44108"/>
                                        </p:tgtEl>
                                        <p:attrNameLst>
                                          <p:attrName>ppt_y</p:attrName>
                                        </p:attrNameLst>
                                      </p:cBhvr>
                                      <p:tavLst>
                                        <p:tav tm="0">
                                          <p:val>
                                            <p:strVal val="#ppt_y+#ppt_h/2"/>
                                          </p:val>
                                        </p:tav>
                                        <p:tav tm="100000">
                                          <p:val>
                                            <p:strVal val="#ppt_y"/>
                                          </p:val>
                                        </p:tav>
                                      </p:tavLst>
                                    </p:anim>
                                    <p:anim calcmode="lin" valueType="num">
                                      <p:cBhvr>
                                        <p:cTn id="127" dur="1000" fill="hold"/>
                                        <p:tgtEl>
                                          <p:spTgt spid="44108"/>
                                        </p:tgtEl>
                                        <p:attrNameLst>
                                          <p:attrName>ppt_w</p:attrName>
                                        </p:attrNameLst>
                                      </p:cBhvr>
                                      <p:tavLst>
                                        <p:tav tm="0">
                                          <p:val>
                                            <p:strVal val="#ppt_w"/>
                                          </p:val>
                                        </p:tav>
                                        <p:tav tm="100000">
                                          <p:val>
                                            <p:strVal val="#ppt_w"/>
                                          </p:val>
                                        </p:tav>
                                      </p:tavLst>
                                    </p:anim>
                                    <p:anim calcmode="lin" valueType="num">
                                      <p:cBhvr>
                                        <p:cTn id="128" dur="1000" fill="hold"/>
                                        <p:tgtEl>
                                          <p:spTgt spid="44108"/>
                                        </p:tgtEl>
                                        <p:attrNameLst>
                                          <p:attrName>ppt_h</p:attrName>
                                        </p:attrNameLst>
                                      </p:cBhvr>
                                      <p:tavLst>
                                        <p:tav tm="0">
                                          <p:val>
                                            <p:fltVal val="0"/>
                                          </p:val>
                                        </p:tav>
                                        <p:tav tm="100000">
                                          <p:val>
                                            <p:strVal val="#ppt_h"/>
                                          </p:val>
                                        </p:tav>
                                      </p:tavLst>
                                    </p:anim>
                                  </p:childTnLst>
                                </p:cTn>
                              </p:par>
                              <p:par>
                                <p:cTn id="129" presetID="17" presetClass="entr" presetSubtype="4" fill="hold" grpId="0" nodeType="withEffect">
                                  <p:stCondLst>
                                    <p:cond delay="0"/>
                                  </p:stCondLst>
                                  <p:childTnLst>
                                    <p:set>
                                      <p:cBhvr>
                                        <p:cTn id="130" dur="1" fill="hold">
                                          <p:stCondLst>
                                            <p:cond delay="0"/>
                                          </p:stCondLst>
                                        </p:cTn>
                                        <p:tgtEl>
                                          <p:spTgt spid="44109"/>
                                        </p:tgtEl>
                                        <p:attrNameLst>
                                          <p:attrName>style.visibility</p:attrName>
                                        </p:attrNameLst>
                                      </p:cBhvr>
                                      <p:to>
                                        <p:strVal val="visible"/>
                                      </p:to>
                                    </p:set>
                                    <p:anim calcmode="lin" valueType="num">
                                      <p:cBhvr>
                                        <p:cTn id="131" dur="1000" fill="hold"/>
                                        <p:tgtEl>
                                          <p:spTgt spid="44109"/>
                                        </p:tgtEl>
                                        <p:attrNameLst>
                                          <p:attrName>ppt_x</p:attrName>
                                        </p:attrNameLst>
                                      </p:cBhvr>
                                      <p:tavLst>
                                        <p:tav tm="0">
                                          <p:val>
                                            <p:strVal val="#ppt_x"/>
                                          </p:val>
                                        </p:tav>
                                        <p:tav tm="100000">
                                          <p:val>
                                            <p:strVal val="#ppt_x"/>
                                          </p:val>
                                        </p:tav>
                                      </p:tavLst>
                                    </p:anim>
                                    <p:anim calcmode="lin" valueType="num">
                                      <p:cBhvr>
                                        <p:cTn id="132" dur="1000" fill="hold"/>
                                        <p:tgtEl>
                                          <p:spTgt spid="44109"/>
                                        </p:tgtEl>
                                        <p:attrNameLst>
                                          <p:attrName>ppt_y</p:attrName>
                                        </p:attrNameLst>
                                      </p:cBhvr>
                                      <p:tavLst>
                                        <p:tav tm="0">
                                          <p:val>
                                            <p:strVal val="#ppt_y+#ppt_h/2"/>
                                          </p:val>
                                        </p:tav>
                                        <p:tav tm="100000">
                                          <p:val>
                                            <p:strVal val="#ppt_y"/>
                                          </p:val>
                                        </p:tav>
                                      </p:tavLst>
                                    </p:anim>
                                    <p:anim calcmode="lin" valueType="num">
                                      <p:cBhvr>
                                        <p:cTn id="133" dur="1000" fill="hold"/>
                                        <p:tgtEl>
                                          <p:spTgt spid="44109"/>
                                        </p:tgtEl>
                                        <p:attrNameLst>
                                          <p:attrName>ppt_w</p:attrName>
                                        </p:attrNameLst>
                                      </p:cBhvr>
                                      <p:tavLst>
                                        <p:tav tm="0">
                                          <p:val>
                                            <p:strVal val="#ppt_w"/>
                                          </p:val>
                                        </p:tav>
                                        <p:tav tm="100000">
                                          <p:val>
                                            <p:strVal val="#ppt_w"/>
                                          </p:val>
                                        </p:tav>
                                      </p:tavLst>
                                    </p:anim>
                                    <p:anim calcmode="lin" valueType="num">
                                      <p:cBhvr>
                                        <p:cTn id="134" dur="1000" fill="hold"/>
                                        <p:tgtEl>
                                          <p:spTgt spid="44109"/>
                                        </p:tgtEl>
                                        <p:attrNameLst>
                                          <p:attrName>ppt_h</p:attrName>
                                        </p:attrNameLst>
                                      </p:cBhvr>
                                      <p:tavLst>
                                        <p:tav tm="0">
                                          <p:val>
                                            <p:fltVal val="0"/>
                                          </p:val>
                                        </p:tav>
                                        <p:tav tm="100000">
                                          <p:val>
                                            <p:strVal val="#ppt_h"/>
                                          </p:val>
                                        </p:tav>
                                      </p:tavLst>
                                    </p:anim>
                                  </p:childTnLst>
                                </p:cTn>
                              </p:par>
                            </p:childTnLst>
                          </p:cTn>
                        </p:par>
                      </p:childTnLst>
                    </p:cTn>
                  </p:par>
                  <p:par>
                    <p:cTn id="135" fill="hold">
                      <p:stCondLst>
                        <p:cond delay="indefinite"/>
                      </p:stCondLst>
                      <p:childTnLst>
                        <p:par>
                          <p:cTn id="136" fill="hold">
                            <p:stCondLst>
                              <p:cond delay="0"/>
                            </p:stCondLst>
                            <p:childTnLst>
                              <p:par>
                                <p:cTn id="137" presetID="17" presetClass="entr" presetSubtype="1" fill="hold" nodeType="clickEffect">
                                  <p:stCondLst>
                                    <p:cond delay="0"/>
                                  </p:stCondLst>
                                  <p:childTnLst>
                                    <p:set>
                                      <p:cBhvr>
                                        <p:cTn id="138" dur="1" fill="hold">
                                          <p:stCondLst>
                                            <p:cond delay="0"/>
                                          </p:stCondLst>
                                        </p:cTn>
                                        <p:tgtEl>
                                          <p:spTgt spid="44113"/>
                                        </p:tgtEl>
                                        <p:attrNameLst>
                                          <p:attrName>style.visibility</p:attrName>
                                        </p:attrNameLst>
                                      </p:cBhvr>
                                      <p:to>
                                        <p:strVal val="visible"/>
                                      </p:to>
                                    </p:set>
                                    <p:anim calcmode="lin" valueType="num">
                                      <p:cBhvr>
                                        <p:cTn id="139" dur="1000" fill="hold"/>
                                        <p:tgtEl>
                                          <p:spTgt spid="44113"/>
                                        </p:tgtEl>
                                        <p:attrNameLst>
                                          <p:attrName>ppt_x</p:attrName>
                                        </p:attrNameLst>
                                      </p:cBhvr>
                                      <p:tavLst>
                                        <p:tav tm="0">
                                          <p:val>
                                            <p:strVal val="#ppt_x"/>
                                          </p:val>
                                        </p:tav>
                                        <p:tav tm="100000">
                                          <p:val>
                                            <p:strVal val="#ppt_x"/>
                                          </p:val>
                                        </p:tav>
                                      </p:tavLst>
                                    </p:anim>
                                    <p:anim calcmode="lin" valueType="num">
                                      <p:cBhvr>
                                        <p:cTn id="140" dur="1000" fill="hold"/>
                                        <p:tgtEl>
                                          <p:spTgt spid="44113"/>
                                        </p:tgtEl>
                                        <p:attrNameLst>
                                          <p:attrName>ppt_y</p:attrName>
                                        </p:attrNameLst>
                                      </p:cBhvr>
                                      <p:tavLst>
                                        <p:tav tm="0">
                                          <p:val>
                                            <p:strVal val="#ppt_y-#ppt_h/2"/>
                                          </p:val>
                                        </p:tav>
                                        <p:tav tm="100000">
                                          <p:val>
                                            <p:strVal val="#ppt_y"/>
                                          </p:val>
                                        </p:tav>
                                      </p:tavLst>
                                    </p:anim>
                                    <p:anim calcmode="lin" valueType="num">
                                      <p:cBhvr>
                                        <p:cTn id="141" dur="1000" fill="hold"/>
                                        <p:tgtEl>
                                          <p:spTgt spid="44113"/>
                                        </p:tgtEl>
                                        <p:attrNameLst>
                                          <p:attrName>ppt_w</p:attrName>
                                        </p:attrNameLst>
                                      </p:cBhvr>
                                      <p:tavLst>
                                        <p:tav tm="0">
                                          <p:val>
                                            <p:strVal val="#ppt_w"/>
                                          </p:val>
                                        </p:tav>
                                        <p:tav tm="100000">
                                          <p:val>
                                            <p:strVal val="#ppt_w"/>
                                          </p:val>
                                        </p:tav>
                                      </p:tavLst>
                                    </p:anim>
                                    <p:anim calcmode="lin" valueType="num">
                                      <p:cBhvr>
                                        <p:cTn id="142" dur="1000" fill="hold"/>
                                        <p:tgtEl>
                                          <p:spTgt spid="44113"/>
                                        </p:tgtEl>
                                        <p:attrNameLst>
                                          <p:attrName>ppt_h</p:attrName>
                                        </p:attrNameLst>
                                      </p:cBhvr>
                                      <p:tavLst>
                                        <p:tav tm="0">
                                          <p:val>
                                            <p:fltVal val="0"/>
                                          </p:val>
                                        </p:tav>
                                        <p:tav tm="100000">
                                          <p:val>
                                            <p:strVal val="#ppt_h"/>
                                          </p:val>
                                        </p:tav>
                                      </p:tavLst>
                                    </p:anim>
                                  </p:childTnLst>
                                </p:cTn>
                              </p:par>
                            </p:childTnLst>
                          </p:cTn>
                        </p:par>
                        <p:par>
                          <p:cTn id="143" fill="hold">
                            <p:stCondLst>
                              <p:cond delay="1000"/>
                            </p:stCondLst>
                            <p:childTnLst>
                              <p:par>
                                <p:cTn id="144" presetID="23" presetClass="entr" presetSubtype="16" fill="hold" grpId="0" nodeType="afterEffect">
                                  <p:stCondLst>
                                    <p:cond delay="0"/>
                                  </p:stCondLst>
                                  <p:childTnLst>
                                    <p:set>
                                      <p:cBhvr>
                                        <p:cTn id="145" dur="1" fill="hold">
                                          <p:stCondLst>
                                            <p:cond delay="0"/>
                                          </p:stCondLst>
                                        </p:cTn>
                                        <p:tgtEl>
                                          <p:spTgt spid="44081"/>
                                        </p:tgtEl>
                                        <p:attrNameLst>
                                          <p:attrName>style.visibility</p:attrName>
                                        </p:attrNameLst>
                                      </p:cBhvr>
                                      <p:to>
                                        <p:strVal val="visible"/>
                                      </p:to>
                                    </p:set>
                                    <p:anim calcmode="lin" valueType="num">
                                      <p:cBhvr>
                                        <p:cTn id="146" dur="500" fill="hold"/>
                                        <p:tgtEl>
                                          <p:spTgt spid="44081"/>
                                        </p:tgtEl>
                                        <p:attrNameLst>
                                          <p:attrName>ppt_w</p:attrName>
                                        </p:attrNameLst>
                                      </p:cBhvr>
                                      <p:tavLst>
                                        <p:tav tm="0">
                                          <p:val>
                                            <p:fltVal val="0"/>
                                          </p:val>
                                        </p:tav>
                                        <p:tav tm="100000">
                                          <p:val>
                                            <p:strVal val="#ppt_w"/>
                                          </p:val>
                                        </p:tav>
                                      </p:tavLst>
                                    </p:anim>
                                    <p:anim calcmode="lin" valueType="num">
                                      <p:cBhvr>
                                        <p:cTn id="147" dur="500" fill="hold"/>
                                        <p:tgtEl>
                                          <p:spTgt spid="44081"/>
                                        </p:tgtEl>
                                        <p:attrNameLst>
                                          <p:attrName>ppt_h</p:attrName>
                                        </p:attrNameLst>
                                      </p:cBhvr>
                                      <p:tavLst>
                                        <p:tav tm="0">
                                          <p:val>
                                            <p:fltVal val="0"/>
                                          </p:val>
                                        </p:tav>
                                        <p:tav tm="100000">
                                          <p:val>
                                            <p:strVal val="#ppt_h"/>
                                          </p:val>
                                        </p:tav>
                                      </p:tavLst>
                                    </p:anim>
                                  </p:childTnLst>
                                </p:cTn>
                              </p:par>
                            </p:childTnLst>
                          </p:cTn>
                        </p:par>
                        <p:par>
                          <p:cTn id="148" fill="hold">
                            <p:stCondLst>
                              <p:cond delay="1500"/>
                            </p:stCondLst>
                            <p:childTnLst>
                              <p:par>
                                <p:cTn id="149" presetID="10" presetClass="entr" presetSubtype="0" fill="hold" grpId="0" nodeType="afterEffect">
                                  <p:stCondLst>
                                    <p:cond delay="0"/>
                                  </p:stCondLst>
                                  <p:childTnLst>
                                    <p:set>
                                      <p:cBhvr>
                                        <p:cTn id="150" dur="1" fill="hold">
                                          <p:stCondLst>
                                            <p:cond delay="0"/>
                                          </p:stCondLst>
                                        </p:cTn>
                                        <p:tgtEl>
                                          <p:spTgt spid="44112"/>
                                        </p:tgtEl>
                                        <p:attrNameLst>
                                          <p:attrName>style.visibility</p:attrName>
                                        </p:attrNameLst>
                                      </p:cBhvr>
                                      <p:to>
                                        <p:strVal val="visible"/>
                                      </p:to>
                                    </p:set>
                                    <p:animEffect transition="in" filter="fade">
                                      <p:cBhvr>
                                        <p:cTn id="151" dur="2000"/>
                                        <p:tgtEl>
                                          <p:spTgt spid="44112"/>
                                        </p:tgtEl>
                                      </p:cBhvr>
                                    </p:animEffect>
                                  </p:childTnLst>
                                </p:cTn>
                              </p:par>
                            </p:childTnLst>
                          </p:cTn>
                        </p:par>
                        <p:par>
                          <p:cTn id="152" fill="hold">
                            <p:stCondLst>
                              <p:cond delay="3500"/>
                            </p:stCondLst>
                            <p:childTnLst>
                              <p:par>
                                <p:cTn id="153" presetID="10" presetClass="entr" presetSubtype="0" fill="hold" grpId="0" nodeType="afterEffect">
                                  <p:stCondLst>
                                    <p:cond delay="0"/>
                                  </p:stCondLst>
                                  <p:childTnLst>
                                    <p:set>
                                      <p:cBhvr>
                                        <p:cTn id="154" dur="1" fill="hold">
                                          <p:stCondLst>
                                            <p:cond delay="0"/>
                                          </p:stCondLst>
                                        </p:cTn>
                                        <p:tgtEl>
                                          <p:spTgt spid="44082"/>
                                        </p:tgtEl>
                                        <p:attrNameLst>
                                          <p:attrName>style.visibility</p:attrName>
                                        </p:attrNameLst>
                                      </p:cBhvr>
                                      <p:to>
                                        <p:strVal val="visible"/>
                                      </p:to>
                                    </p:set>
                                    <p:animEffect transition="in" filter="fade">
                                      <p:cBhvr>
                                        <p:cTn id="155" dur="2000"/>
                                        <p:tgtEl>
                                          <p:spTgt spid="44082"/>
                                        </p:tgtEl>
                                      </p:cBhvr>
                                    </p:animEffect>
                                  </p:childTnLst>
                                </p:cTn>
                              </p:par>
                            </p:childTnLst>
                          </p:cTn>
                        </p:par>
                        <p:par>
                          <p:cTn id="156" fill="hold">
                            <p:stCondLst>
                              <p:cond delay="5500"/>
                            </p:stCondLst>
                            <p:childTnLst>
                              <p:par>
                                <p:cTn id="157" presetID="10" presetClass="entr" presetSubtype="0" fill="hold" grpId="0" nodeType="afterEffect">
                                  <p:stCondLst>
                                    <p:cond delay="0"/>
                                  </p:stCondLst>
                                  <p:childTnLst>
                                    <p:set>
                                      <p:cBhvr>
                                        <p:cTn id="158" dur="1" fill="hold">
                                          <p:stCondLst>
                                            <p:cond delay="0"/>
                                          </p:stCondLst>
                                        </p:cTn>
                                        <p:tgtEl>
                                          <p:spTgt spid="44115"/>
                                        </p:tgtEl>
                                        <p:attrNameLst>
                                          <p:attrName>style.visibility</p:attrName>
                                        </p:attrNameLst>
                                      </p:cBhvr>
                                      <p:to>
                                        <p:strVal val="visible"/>
                                      </p:to>
                                    </p:set>
                                    <p:animEffect transition="in" filter="fade">
                                      <p:cBhvr>
                                        <p:cTn id="159" dur="2000"/>
                                        <p:tgtEl>
                                          <p:spTgt spid="44115"/>
                                        </p:tgtEl>
                                      </p:cBhvr>
                                    </p:animEffect>
                                  </p:childTnLst>
                                </p:cTn>
                              </p:par>
                            </p:childTnLst>
                          </p:cTn>
                        </p:par>
                        <p:par>
                          <p:cTn id="160" fill="hold">
                            <p:stCondLst>
                              <p:cond delay="7500"/>
                            </p:stCondLst>
                            <p:childTnLst>
                              <p:par>
                                <p:cTn id="161" presetID="17" presetClass="entr" presetSubtype="4" fill="hold" grpId="0" nodeType="afterEffect">
                                  <p:stCondLst>
                                    <p:cond delay="0"/>
                                  </p:stCondLst>
                                  <p:childTnLst>
                                    <p:set>
                                      <p:cBhvr>
                                        <p:cTn id="162" dur="1" fill="hold">
                                          <p:stCondLst>
                                            <p:cond delay="0"/>
                                          </p:stCondLst>
                                        </p:cTn>
                                        <p:tgtEl>
                                          <p:spTgt spid="44122"/>
                                        </p:tgtEl>
                                        <p:attrNameLst>
                                          <p:attrName>style.visibility</p:attrName>
                                        </p:attrNameLst>
                                      </p:cBhvr>
                                      <p:to>
                                        <p:strVal val="visible"/>
                                      </p:to>
                                    </p:set>
                                    <p:anim calcmode="lin" valueType="num">
                                      <p:cBhvr>
                                        <p:cTn id="163" dur="2000" fill="hold"/>
                                        <p:tgtEl>
                                          <p:spTgt spid="44122"/>
                                        </p:tgtEl>
                                        <p:attrNameLst>
                                          <p:attrName>ppt_x</p:attrName>
                                        </p:attrNameLst>
                                      </p:cBhvr>
                                      <p:tavLst>
                                        <p:tav tm="0">
                                          <p:val>
                                            <p:strVal val="#ppt_x"/>
                                          </p:val>
                                        </p:tav>
                                        <p:tav tm="100000">
                                          <p:val>
                                            <p:strVal val="#ppt_x"/>
                                          </p:val>
                                        </p:tav>
                                      </p:tavLst>
                                    </p:anim>
                                    <p:anim calcmode="lin" valueType="num">
                                      <p:cBhvr>
                                        <p:cTn id="164" dur="2000" fill="hold"/>
                                        <p:tgtEl>
                                          <p:spTgt spid="44122"/>
                                        </p:tgtEl>
                                        <p:attrNameLst>
                                          <p:attrName>ppt_y</p:attrName>
                                        </p:attrNameLst>
                                      </p:cBhvr>
                                      <p:tavLst>
                                        <p:tav tm="0">
                                          <p:val>
                                            <p:strVal val="#ppt_y+#ppt_h/2"/>
                                          </p:val>
                                        </p:tav>
                                        <p:tav tm="100000">
                                          <p:val>
                                            <p:strVal val="#ppt_y"/>
                                          </p:val>
                                        </p:tav>
                                      </p:tavLst>
                                    </p:anim>
                                    <p:anim calcmode="lin" valueType="num">
                                      <p:cBhvr>
                                        <p:cTn id="165" dur="2000" fill="hold"/>
                                        <p:tgtEl>
                                          <p:spTgt spid="44122"/>
                                        </p:tgtEl>
                                        <p:attrNameLst>
                                          <p:attrName>ppt_w</p:attrName>
                                        </p:attrNameLst>
                                      </p:cBhvr>
                                      <p:tavLst>
                                        <p:tav tm="0">
                                          <p:val>
                                            <p:strVal val="#ppt_w"/>
                                          </p:val>
                                        </p:tav>
                                        <p:tav tm="100000">
                                          <p:val>
                                            <p:strVal val="#ppt_w"/>
                                          </p:val>
                                        </p:tav>
                                      </p:tavLst>
                                    </p:anim>
                                    <p:anim calcmode="lin" valueType="num">
                                      <p:cBhvr>
                                        <p:cTn id="166" dur="2000" fill="hold"/>
                                        <p:tgtEl>
                                          <p:spTgt spid="44122"/>
                                        </p:tgtEl>
                                        <p:attrNameLst>
                                          <p:attrName>ppt_h</p:attrName>
                                        </p:attrNameLst>
                                      </p:cBhvr>
                                      <p:tavLst>
                                        <p:tav tm="0">
                                          <p:val>
                                            <p:fltVal val="0"/>
                                          </p:val>
                                        </p:tav>
                                        <p:tav tm="100000">
                                          <p:val>
                                            <p:strVal val="#ppt_h"/>
                                          </p:val>
                                        </p:tav>
                                      </p:tavLst>
                                    </p:anim>
                                  </p:childTnLst>
                                </p:cTn>
                              </p:par>
                            </p:childTnLst>
                          </p:cTn>
                        </p:par>
                      </p:childTnLst>
                    </p:cTn>
                  </p:par>
                  <p:par>
                    <p:cTn id="167" fill="hold">
                      <p:stCondLst>
                        <p:cond delay="indefinite"/>
                      </p:stCondLst>
                      <p:childTnLst>
                        <p:par>
                          <p:cTn id="168" fill="hold">
                            <p:stCondLst>
                              <p:cond delay="0"/>
                            </p:stCondLst>
                            <p:childTnLst>
                              <p:par>
                                <p:cTn id="169" presetID="17" presetClass="entr" presetSubtype="1" fill="hold" grpId="0" nodeType="clickEffect">
                                  <p:stCondLst>
                                    <p:cond delay="0"/>
                                  </p:stCondLst>
                                  <p:childTnLst>
                                    <p:set>
                                      <p:cBhvr>
                                        <p:cTn id="170" dur="1" fill="hold">
                                          <p:stCondLst>
                                            <p:cond delay="0"/>
                                          </p:stCondLst>
                                        </p:cTn>
                                        <p:tgtEl>
                                          <p:spTgt spid="44074"/>
                                        </p:tgtEl>
                                        <p:attrNameLst>
                                          <p:attrName>style.visibility</p:attrName>
                                        </p:attrNameLst>
                                      </p:cBhvr>
                                      <p:to>
                                        <p:strVal val="visible"/>
                                      </p:to>
                                    </p:set>
                                    <p:anim calcmode="lin" valueType="num">
                                      <p:cBhvr>
                                        <p:cTn id="171" dur="1000" fill="hold"/>
                                        <p:tgtEl>
                                          <p:spTgt spid="44074"/>
                                        </p:tgtEl>
                                        <p:attrNameLst>
                                          <p:attrName>ppt_x</p:attrName>
                                        </p:attrNameLst>
                                      </p:cBhvr>
                                      <p:tavLst>
                                        <p:tav tm="0">
                                          <p:val>
                                            <p:strVal val="#ppt_x"/>
                                          </p:val>
                                        </p:tav>
                                        <p:tav tm="100000">
                                          <p:val>
                                            <p:strVal val="#ppt_x"/>
                                          </p:val>
                                        </p:tav>
                                      </p:tavLst>
                                    </p:anim>
                                    <p:anim calcmode="lin" valueType="num">
                                      <p:cBhvr>
                                        <p:cTn id="172" dur="1000" fill="hold"/>
                                        <p:tgtEl>
                                          <p:spTgt spid="44074"/>
                                        </p:tgtEl>
                                        <p:attrNameLst>
                                          <p:attrName>ppt_y</p:attrName>
                                        </p:attrNameLst>
                                      </p:cBhvr>
                                      <p:tavLst>
                                        <p:tav tm="0">
                                          <p:val>
                                            <p:strVal val="#ppt_y-#ppt_h/2"/>
                                          </p:val>
                                        </p:tav>
                                        <p:tav tm="100000">
                                          <p:val>
                                            <p:strVal val="#ppt_y"/>
                                          </p:val>
                                        </p:tav>
                                      </p:tavLst>
                                    </p:anim>
                                    <p:anim calcmode="lin" valueType="num">
                                      <p:cBhvr>
                                        <p:cTn id="173" dur="1000" fill="hold"/>
                                        <p:tgtEl>
                                          <p:spTgt spid="44074"/>
                                        </p:tgtEl>
                                        <p:attrNameLst>
                                          <p:attrName>ppt_w</p:attrName>
                                        </p:attrNameLst>
                                      </p:cBhvr>
                                      <p:tavLst>
                                        <p:tav tm="0">
                                          <p:val>
                                            <p:strVal val="#ppt_w"/>
                                          </p:val>
                                        </p:tav>
                                        <p:tav tm="100000">
                                          <p:val>
                                            <p:strVal val="#ppt_w"/>
                                          </p:val>
                                        </p:tav>
                                      </p:tavLst>
                                    </p:anim>
                                    <p:anim calcmode="lin" valueType="num">
                                      <p:cBhvr>
                                        <p:cTn id="174" dur="1000" fill="hold"/>
                                        <p:tgtEl>
                                          <p:spTgt spid="44074"/>
                                        </p:tgtEl>
                                        <p:attrNameLst>
                                          <p:attrName>ppt_h</p:attrName>
                                        </p:attrNameLst>
                                      </p:cBhvr>
                                      <p:tavLst>
                                        <p:tav tm="0">
                                          <p:val>
                                            <p:fltVal val="0"/>
                                          </p:val>
                                        </p:tav>
                                        <p:tav tm="100000">
                                          <p:val>
                                            <p:strVal val="#ppt_h"/>
                                          </p:val>
                                        </p:tav>
                                      </p:tavLst>
                                    </p:anim>
                                  </p:childTnLst>
                                </p:cTn>
                              </p:par>
                            </p:childTnLst>
                          </p:cTn>
                        </p:par>
                        <p:par>
                          <p:cTn id="175" fill="hold">
                            <p:stCondLst>
                              <p:cond delay="1000"/>
                            </p:stCondLst>
                            <p:childTnLst>
                              <p:par>
                                <p:cTn id="176" presetID="10" presetClass="entr" presetSubtype="0" fill="hold" grpId="0" nodeType="afterEffect">
                                  <p:stCondLst>
                                    <p:cond delay="0"/>
                                  </p:stCondLst>
                                  <p:childTnLst>
                                    <p:set>
                                      <p:cBhvr>
                                        <p:cTn id="177" dur="1" fill="hold">
                                          <p:stCondLst>
                                            <p:cond delay="0"/>
                                          </p:stCondLst>
                                        </p:cTn>
                                        <p:tgtEl>
                                          <p:spTgt spid="44080"/>
                                        </p:tgtEl>
                                        <p:attrNameLst>
                                          <p:attrName>style.visibility</p:attrName>
                                        </p:attrNameLst>
                                      </p:cBhvr>
                                      <p:to>
                                        <p:strVal val="visible"/>
                                      </p:to>
                                    </p:set>
                                    <p:animEffect transition="in" filter="fade">
                                      <p:cBhvr>
                                        <p:cTn id="178" dur="2000"/>
                                        <p:tgtEl>
                                          <p:spTgt spid="44080"/>
                                        </p:tgtEl>
                                      </p:cBhvr>
                                    </p:animEffect>
                                  </p:childTnLst>
                                </p:cTn>
                              </p:par>
                            </p:childTnLst>
                          </p:cTn>
                        </p:par>
                      </p:childTnLst>
                    </p:cTn>
                  </p:par>
                  <p:par>
                    <p:cTn id="179" fill="hold">
                      <p:stCondLst>
                        <p:cond delay="indefinite"/>
                      </p:stCondLst>
                      <p:childTnLst>
                        <p:par>
                          <p:cTn id="180" fill="hold">
                            <p:stCondLst>
                              <p:cond delay="0"/>
                            </p:stCondLst>
                            <p:childTnLst>
                              <p:par>
                                <p:cTn id="181" presetID="10" presetClass="entr" presetSubtype="0" fill="hold" grpId="0" nodeType="clickEffect">
                                  <p:stCondLst>
                                    <p:cond delay="0"/>
                                  </p:stCondLst>
                                  <p:childTnLst>
                                    <p:set>
                                      <p:cBhvr>
                                        <p:cTn id="182" dur="1" fill="hold">
                                          <p:stCondLst>
                                            <p:cond delay="0"/>
                                          </p:stCondLst>
                                        </p:cTn>
                                        <p:tgtEl>
                                          <p:spTgt spid="44070"/>
                                        </p:tgtEl>
                                        <p:attrNameLst>
                                          <p:attrName>style.visibility</p:attrName>
                                        </p:attrNameLst>
                                      </p:cBhvr>
                                      <p:to>
                                        <p:strVal val="visible"/>
                                      </p:to>
                                    </p:set>
                                    <p:animEffect transition="in" filter="fade">
                                      <p:cBhvr>
                                        <p:cTn id="183" dur="2000"/>
                                        <p:tgtEl>
                                          <p:spTgt spid="44070"/>
                                        </p:tgtEl>
                                      </p:cBhvr>
                                    </p:animEffect>
                                  </p:childTnLst>
                                </p:cTn>
                              </p:par>
                            </p:childTnLst>
                          </p:cTn>
                        </p:par>
                        <p:par>
                          <p:cTn id="184" fill="hold">
                            <p:stCondLst>
                              <p:cond delay="4000"/>
                            </p:stCondLst>
                            <p:childTnLst>
                              <p:par>
                                <p:cTn id="185" presetID="23" presetClass="entr" presetSubtype="16" fill="hold" grpId="0" nodeType="afterEffect">
                                  <p:stCondLst>
                                    <p:cond delay="0"/>
                                  </p:stCondLst>
                                  <p:childTnLst>
                                    <p:set>
                                      <p:cBhvr>
                                        <p:cTn id="186" dur="1" fill="hold">
                                          <p:stCondLst>
                                            <p:cond delay="0"/>
                                          </p:stCondLst>
                                        </p:cTn>
                                        <p:tgtEl>
                                          <p:spTgt spid="44099"/>
                                        </p:tgtEl>
                                        <p:attrNameLst>
                                          <p:attrName>style.visibility</p:attrName>
                                        </p:attrNameLst>
                                      </p:cBhvr>
                                      <p:to>
                                        <p:strVal val="visible"/>
                                      </p:to>
                                    </p:set>
                                    <p:anim calcmode="lin" valueType="num">
                                      <p:cBhvr>
                                        <p:cTn id="187" dur="500" fill="hold"/>
                                        <p:tgtEl>
                                          <p:spTgt spid="44099"/>
                                        </p:tgtEl>
                                        <p:attrNameLst>
                                          <p:attrName>ppt_w</p:attrName>
                                        </p:attrNameLst>
                                      </p:cBhvr>
                                      <p:tavLst>
                                        <p:tav tm="0">
                                          <p:val>
                                            <p:fltVal val="0"/>
                                          </p:val>
                                        </p:tav>
                                        <p:tav tm="100000">
                                          <p:val>
                                            <p:strVal val="#ppt_w"/>
                                          </p:val>
                                        </p:tav>
                                      </p:tavLst>
                                    </p:anim>
                                    <p:anim calcmode="lin" valueType="num">
                                      <p:cBhvr>
                                        <p:cTn id="188" dur="500" fill="hold"/>
                                        <p:tgtEl>
                                          <p:spTgt spid="44099"/>
                                        </p:tgtEl>
                                        <p:attrNameLst>
                                          <p:attrName>ppt_h</p:attrName>
                                        </p:attrNameLst>
                                      </p:cBhvr>
                                      <p:tavLst>
                                        <p:tav tm="0">
                                          <p:val>
                                            <p:fltVal val="0"/>
                                          </p:val>
                                        </p:tav>
                                        <p:tav tm="100000">
                                          <p:val>
                                            <p:strVal val="#ppt_h"/>
                                          </p:val>
                                        </p:tav>
                                      </p:tavLst>
                                    </p:anim>
                                  </p:childTnLst>
                                </p:cTn>
                              </p:par>
                            </p:childTnLst>
                          </p:cTn>
                        </p:par>
                        <p:par>
                          <p:cTn id="189" fill="hold">
                            <p:stCondLst>
                              <p:cond delay="4500"/>
                            </p:stCondLst>
                            <p:childTnLst>
                              <p:par>
                                <p:cTn id="190" presetID="17" presetClass="entr" presetSubtype="4" fill="hold" grpId="0" nodeType="afterEffect">
                                  <p:stCondLst>
                                    <p:cond delay="0"/>
                                  </p:stCondLst>
                                  <p:childTnLst>
                                    <p:set>
                                      <p:cBhvr>
                                        <p:cTn id="191" dur="1" fill="hold">
                                          <p:stCondLst>
                                            <p:cond delay="0"/>
                                          </p:stCondLst>
                                        </p:cTn>
                                        <p:tgtEl>
                                          <p:spTgt spid="44121"/>
                                        </p:tgtEl>
                                        <p:attrNameLst>
                                          <p:attrName>style.visibility</p:attrName>
                                        </p:attrNameLst>
                                      </p:cBhvr>
                                      <p:to>
                                        <p:strVal val="visible"/>
                                      </p:to>
                                    </p:set>
                                    <p:anim calcmode="lin" valueType="num">
                                      <p:cBhvr>
                                        <p:cTn id="192" dur="2000" fill="hold"/>
                                        <p:tgtEl>
                                          <p:spTgt spid="44121"/>
                                        </p:tgtEl>
                                        <p:attrNameLst>
                                          <p:attrName>ppt_x</p:attrName>
                                        </p:attrNameLst>
                                      </p:cBhvr>
                                      <p:tavLst>
                                        <p:tav tm="0">
                                          <p:val>
                                            <p:strVal val="#ppt_x"/>
                                          </p:val>
                                        </p:tav>
                                        <p:tav tm="100000">
                                          <p:val>
                                            <p:strVal val="#ppt_x"/>
                                          </p:val>
                                        </p:tav>
                                      </p:tavLst>
                                    </p:anim>
                                    <p:anim calcmode="lin" valueType="num">
                                      <p:cBhvr>
                                        <p:cTn id="193" dur="2000" fill="hold"/>
                                        <p:tgtEl>
                                          <p:spTgt spid="44121"/>
                                        </p:tgtEl>
                                        <p:attrNameLst>
                                          <p:attrName>ppt_y</p:attrName>
                                        </p:attrNameLst>
                                      </p:cBhvr>
                                      <p:tavLst>
                                        <p:tav tm="0">
                                          <p:val>
                                            <p:strVal val="#ppt_y+#ppt_h/2"/>
                                          </p:val>
                                        </p:tav>
                                        <p:tav tm="100000">
                                          <p:val>
                                            <p:strVal val="#ppt_y"/>
                                          </p:val>
                                        </p:tav>
                                      </p:tavLst>
                                    </p:anim>
                                    <p:anim calcmode="lin" valueType="num">
                                      <p:cBhvr>
                                        <p:cTn id="194" dur="2000" fill="hold"/>
                                        <p:tgtEl>
                                          <p:spTgt spid="44121"/>
                                        </p:tgtEl>
                                        <p:attrNameLst>
                                          <p:attrName>ppt_w</p:attrName>
                                        </p:attrNameLst>
                                      </p:cBhvr>
                                      <p:tavLst>
                                        <p:tav tm="0">
                                          <p:val>
                                            <p:strVal val="#ppt_w"/>
                                          </p:val>
                                        </p:tav>
                                        <p:tav tm="100000">
                                          <p:val>
                                            <p:strVal val="#ppt_w"/>
                                          </p:val>
                                        </p:tav>
                                      </p:tavLst>
                                    </p:anim>
                                    <p:anim calcmode="lin" valueType="num">
                                      <p:cBhvr>
                                        <p:cTn id="195" dur="2000" fill="hold"/>
                                        <p:tgtEl>
                                          <p:spTgt spid="44121"/>
                                        </p:tgtEl>
                                        <p:attrNameLst>
                                          <p:attrName>ppt_h</p:attrName>
                                        </p:attrNameLst>
                                      </p:cBhvr>
                                      <p:tavLst>
                                        <p:tav tm="0">
                                          <p:val>
                                            <p:fltVal val="0"/>
                                          </p:val>
                                        </p:tav>
                                        <p:tav tm="100000">
                                          <p:val>
                                            <p:strVal val="#ppt_h"/>
                                          </p:val>
                                        </p:tav>
                                      </p:tavLst>
                                    </p:anim>
                                  </p:childTnLst>
                                </p:cTn>
                              </p:par>
                            </p:childTnLst>
                          </p:cTn>
                        </p:par>
                        <p:par>
                          <p:cTn id="196" fill="hold">
                            <p:stCondLst>
                              <p:cond delay="6500"/>
                            </p:stCondLst>
                            <p:childTnLst>
                              <p:par>
                                <p:cTn id="197" presetID="23" presetClass="entr" presetSubtype="16" fill="hold" grpId="0" nodeType="afterEffect">
                                  <p:stCondLst>
                                    <p:cond delay="0"/>
                                  </p:stCondLst>
                                  <p:childTnLst>
                                    <p:set>
                                      <p:cBhvr>
                                        <p:cTn id="198" dur="1" fill="hold">
                                          <p:stCondLst>
                                            <p:cond delay="0"/>
                                          </p:stCondLst>
                                        </p:cTn>
                                        <p:tgtEl>
                                          <p:spTgt spid="44098"/>
                                        </p:tgtEl>
                                        <p:attrNameLst>
                                          <p:attrName>style.visibility</p:attrName>
                                        </p:attrNameLst>
                                      </p:cBhvr>
                                      <p:to>
                                        <p:strVal val="visible"/>
                                      </p:to>
                                    </p:set>
                                    <p:anim calcmode="lin" valueType="num">
                                      <p:cBhvr>
                                        <p:cTn id="199" dur="500" fill="hold"/>
                                        <p:tgtEl>
                                          <p:spTgt spid="44098"/>
                                        </p:tgtEl>
                                        <p:attrNameLst>
                                          <p:attrName>ppt_w</p:attrName>
                                        </p:attrNameLst>
                                      </p:cBhvr>
                                      <p:tavLst>
                                        <p:tav tm="0">
                                          <p:val>
                                            <p:fltVal val="0"/>
                                          </p:val>
                                        </p:tav>
                                        <p:tav tm="100000">
                                          <p:val>
                                            <p:strVal val="#ppt_w"/>
                                          </p:val>
                                        </p:tav>
                                      </p:tavLst>
                                    </p:anim>
                                    <p:anim calcmode="lin" valueType="num">
                                      <p:cBhvr>
                                        <p:cTn id="200" dur="500" fill="hold"/>
                                        <p:tgtEl>
                                          <p:spTgt spid="44098"/>
                                        </p:tgtEl>
                                        <p:attrNameLst>
                                          <p:attrName>ppt_h</p:attrName>
                                        </p:attrNameLst>
                                      </p:cBhvr>
                                      <p:tavLst>
                                        <p:tav tm="0">
                                          <p:val>
                                            <p:fltVal val="0"/>
                                          </p:val>
                                        </p:tav>
                                        <p:tav tm="100000">
                                          <p:val>
                                            <p:strVal val="#ppt_h"/>
                                          </p:val>
                                        </p:tav>
                                      </p:tavLst>
                                    </p:anim>
                                  </p:childTnLst>
                                </p:cTn>
                              </p:par>
                            </p:childTnLst>
                          </p:cTn>
                        </p:par>
                      </p:childTnLst>
                    </p:cTn>
                  </p:par>
                  <p:par>
                    <p:cTn id="201" fill="hold">
                      <p:stCondLst>
                        <p:cond delay="indefinite"/>
                      </p:stCondLst>
                      <p:childTnLst>
                        <p:par>
                          <p:cTn id="202" fill="hold">
                            <p:stCondLst>
                              <p:cond delay="0"/>
                            </p:stCondLst>
                            <p:childTnLst>
                              <p:par>
                                <p:cTn id="203" presetID="17" presetClass="entr" presetSubtype="4" fill="hold" nodeType="clickEffect">
                                  <p:stCondLst>
                                    <p:cond delay="0"/>
                                  </p:stCondLst>
                                  <p:childTnLst>
                                    <p:set>
                                      <p:cBhvr>
                                        <p:cTn id="204" dur="1" fill="hold">
                                          <p:stCondLst>
                                            <p:cond delay="0"/>
                                          </p:stCondLst>
                                        </p:cTn>
                                        <p:tgtEl>
                                          <p:spTgt spid="44114"/>
                                        </p:tgtEl>
                                        <p:attrNameLst>
                                          <p:attrName>style.visibility</p:attrName>
                                        </p:attrNameLst>
                                      </p:cBhvr>
                                      <p:to>
                                        <p:strVal val="visible"/>
                                      </p:to>
                                    </p:set>
                                    <p:anim calcmode="lin" valueType="num">
                                      <p:cBhvr>
                                        <p:cTn id="205" dur="1000" fill="hold"/>
                                        <p:tgtEl>
                                          <p:spTgt spid="44114"/>
                                        </p:tgtEl>
                                        <p:attrNameLst>
                                          <p:attrName>ppt_x</p:attrName>
                                        </p:attrNameLst>
                                      </p:cBhvr>
                                      <p:tavLst>
                                        <p:tav tm="0">
                                          <p:val>
                                            <p:strVal val="#ppt_x"/>
                                          </p:val>
                                        </p:tav>
                                        <p:tav tm="100000">
                                          <p:val>
                                            <p:strVal val="#ppt_x"/>
                                          </p:val>
                                        </p:tav>
                                      </p:tavLst>
                                    </p:anim>
                                    <p:anim calcmode="lin" valueType="num">
                                      <p:cBhvr>
                                        <p:cTn id="206" dur="1000" fill="hold"/>
                                        <p:tgtEl>
                                          <p:spTgt spid="44114"/>
                                        </p:tgtEl>
                                        <p:attrNameLst>
                                          <p:attrName>ppt_y</p:attrName>
                                        </p:attrNameLst>
                                      </p:cBhvr>
                                      <p:tavLst>
                                        <p:tav tm="0">
                                          <p:val>
                                            <p:strVal val="#ppt_y+#ppt_h/2"/>
                                          </p:val>
                                        </p:tav>
                                        <p:tav tm="100000">
                                          <p:val>
                                            <p:strVal val="#ppt_y"/>
                                          </p:val>
                                        </p:tav>
                                      </p:tavLst>
                                    </p:anim>
                                    <p:anim calcmode="lin" valueType="num">
                                      <p:cBhvr>
                                        <p:cTn id="207" dur="1000" fill="hold"/>
                                        <p:tgtEl>
                                          <p:spTgt spid="44114"/>
                                        </p:tgtEl>
                                        <p:attrNameLst>
                                          <p:attrName>ppt_w</p:attrName>
                                        </p:attrNameLst>
                                      </p:cBhvr>
                                      <p:tavLst>
                                        <p:tav tm="0">
                                          <p:val>
                                            <p:strVal val="#ppt_w"/>
                                          </p:val>
                                        </p:tav>
                                        <p:tav tm="100000">
                                          <p:val>
                                            <p:strVal val="#ppt_w"/>
                                          </p:val>
                                        </p:tav>
                                      </p:tavLst>
                                    </p:anim>
                                    <p:anim calcmode="lin" valueType="num">
                                      <p:cBhvr>
                                        <p:cTn id="208" dur="1000" fill="hold"/>
                                        <p:tgtEl>
                                          <p:spTgt spid="44114"/>
                                        </p:tgtEl>
                                        <p:attrNameLst>
                                          <p:attrName>ppt_h</p:attrName>
                                        </p:attrNameLst>
                                      </p:cBhvr>
                                      <p:tavLst>
                                        <p:tav tm="0">
                                          <p:val>
                                            <p:fltVal val="0"/>
                                          </p:val>
                                        </p:tav>
                                        <p:tav tm="100000">
                                          <p:val>
                                            <p:strVal val="#ppt_h"/>
                                          </p:val>
                                        </p:tav>
                                      </p:tavLst>
                                    </p:anim>
                                  </p:childTnLst>
                                </p:cTn>
                              </p:par>
                            </p:childTnLst>
                          </p:cTn>
                        </p:par>
                        <p:par>
                          <p:cTn id="209" fill="hold">
                            <p:stCondLst>
                              <p:cond delay="1000"/>
                            </p:stCondLst>
                            <p:childTnLst>
                              <p:par>
                                <p:cTn id="210" presetID="10" presetClass="entr" presetSubtype="0" fill="hold" grpId="0" nodeType="afterEffect">
                                  <p:stCondLst>
                                    <p:cond delay="0"/>
                                  </p:stCondLst>
                                  <p:childTnLst>
                                    <p:set>
                                      <p:cBhvr>
                                        <p:cTn id="211" dur="1" fill="hold">
                                          <p:stCondLst>
                                            <p:cond delay="0"/>
                                          </p:stCondLst>
                                        </p:cTn>
                                        <p:tgtEl>
                                          <p:spTgt spid="44079"/>
                                        </p:tgtEl>
                                        <p:attrNameLst>
                                          <p:attrName>style.visibility</p:attrName>
                                        </p:attrNameLst>
                                      </p:cBhvr>
                                      <p:to>
                                        <p:strVal val="visible"/>
                                      </p:to>
                                    </p:set>
                                    <p:animEffect transition="in" filter="fade">
                                      <p:cBhvr>
                                        <p:cTn id="212" dur="2000"/>
                                        <p:tgtEl>
                                          <p:spTgt spid="44079"/>
                                        </p:tgtEl>
                                      </p:cBhvr>
                                    </p:animEffect>
                                  </p:childTnLst>
                                </p:cTn>
                              </p:par>
                            </p:childTnLst>
                          </p:cTn>
                        </p:par>
                        <p:par>
                          <p:cTn id="213" fill="hold">
                            <p:stCondLst>
                              <p:cond delay="3000"/>
                            </p:stCondLst>
                            <p:childTnLst>
                              <p:par>
                                <p:cTn id="214" presetID="10" presetClass="entr" presetSubtype="0" fill="hold" grpId="0" nodeType="afterEffect">
                                  <p:stCondLst>
                                    <p:cond delay="0"/>
                                  </p:stCondLst>
                                  <p:childTnLst>
                                    <p:set>
                                      <p:cBhvr>
                                        <p:cTn id="215" dur="1" fill="hold">
                                          <p:stCondLst>
                                            <p:cond delay="0"/>
                                          </p:stCondLst>
                                        </p:cTn>
                                        <p:tgtEl>
                                          <p:spTgt spid="44119"/>
                                        </p:tgtEl>
                                        <p:attrNameLst>
                                          <p:attrName>style.visibility</p:attrName>
                                        </p:attrNameLst>
                                      </p:cBhvr>
                                      <p:to>
                                        <p:strVal val="visible"/>
                                      </p:to>
                                    </p:set>
                                    <p:animEffect transition="in" filter="fade">
                                      <p:cBhvr>
                                        <p:cTn id="216" dur="2000"/>
                                        <p:tgtEl>
                                          <p:spTgt spid="44119"/>
                                        </p:tgtEl>
                                      </p:cBhvr>
                                    </p:animEffect>
                                  </p:childTnLst>
                                </p:cTn>
                              </p:par>
                            </p:childTnLst>
                          </p:cTn>
                        </p:par>
                        <p:par>
                          <p:cTn id="217" fill="hold">
                            <p:stCondLst>
                              <p:cond delay="5000"/>
                            </p:stCondLst>
                            <p:childTnLst>
                              <p:par>
                                <p:cTn id="218" presetID="17" presetClass="entr" presetSubtype="4" fill="hold" grpId="0" nodeType="afterEffect">
                                  <p:stCondLst>
                                    <p:cond delay="0"/>
                                  </p:stCondLst>
                                  <p:childTnLst>
                                    <p:set>
                                      <p:cBhvr>
                                        <p:cTn id="219" dur="1" fill="hold">
                                          <p:stCondLst>
                                            <p:cond delay="0"/>
                                          </p:stCondLst>
                                        </p:cTn>
                                        <p:tgtEl>
                                          <p:spTgt spid="44118"/>
                                        </p:tgtEl>
                                        <p:attrNameLst>
                                          <p:attrName>style.visibility</p:attrName>
                                        </p:attrNameLst>
                                      </p:cBhvr>
                                      <p:to>
                                        <p:strVal val="visible"/>
                                      </p:to>
                                    </p:set>
                                    <p:anim calcmode="lin" valueType="num">
                                      <p:cBhvr>
                                        <p:cTn id="220" dur="2000" fill="hold"/>
                                        <p:tgtEl>
                                          <p:spTgt spid="44118"/>
                                        </p:tgtEl>
                                        <p:attrNameLst>
                                          <p:attrName>ppt_x</p:attrName>
                                        </p:attrNameLst>
                                      </p:cBhvr>
                                      <p:tavLst>
                                        <p:tav tm="0">
                                          <p:val>
                                            <p:strVal val="#ppt_x"/>
                                          </p:val>
                                        </p:tav>
                                        <p:tav tm="100000">
                                          <p:val>
                                            <p:strVal val="#ppt_x"/>
                                          </p:val>
                                        </p:tav>
                                      </p:tavLst>
                                    </p:anim>
                                    <p:anim calcmode="lin" valueType="num">
                                      <p:cBhvr>
                                        <p:cTn id="221" dur="2000" fill="hold"/>
                                        <p:tgtEl>
                                          <p:spTgt spid="44118"/>
                                        </p:tgtEl>
                                        <p:attrNameLst>
                                          <p:attrName>ppt_y</p:attrName>
                                        </p:attrNameLst>
                                      </p:cBhvr>
                                      <p:tavLst>
                                        <p:tav tm="0">
                                          <p:val>
                                            <p:strVal val="#ppt_y+#ppt_h/2"/>
                                          </p:val>
                                        </p:tav>
                                        <p:tav tm="100000">
                                          <p:val>
                                            <p:strVal val="#ppt_y"/>
                                          </p:val>
                                        </p:tav>
                                      </p:tavLst>
                                    </p:anim>
                                    <p:anim calcmode="lin" valueType="num">
                                      <p:cBhvr>
                                        <p:cTn id="222" dur="2000" fill="hold"/>
                                        <p:tgtEl>
                                          <p:spTgt spid="44118"/>
                                        </p:tgtEl>
                                        <p:attrNameLst>
                                          <p:attrName>ppt_w</p:attrName>
                                        </p:attrNameLst>
                                      </p:cBhvr>
                                      <p:tavLst>
                                        <p:tav tm="0">
                                          <p:val>
                                            <p:strVal val="#ppt_w"/>
                                          </p:val>
                                        </p:tav>
                                        <p:tav tm="100000">
                                          <p:val>
                                            <p:strVal val="#ppt_w"/>
                                          </p:val>
                                        </p:tav>
                                      </p:tavLst>
                                    </p:anim>
                                    <p:anim calcmode="lin" valueType="num">
                                      <p:cBhvr>
                                        <p:cTn id="223" dur="2000" fill="hold"/>
                                        <p:tgtEl>
                                          <p:spTgt spid="44118"/>
                                        </p:tgtEl>
                                        <p:attrNameLst>
                                          <p:attrName>ppt_h</p:attrName>
                                        </p:attrNameLst>
                                      </p:cBhvr>
                                      <p:tavLst>
                                        <p:tav tm="0">
                                          <p:val>
                                            <p:fltVal val="0"/>
                                          </p:val>
                                        </p:tav>
                                        <p:tav tm="100000">
                                          <p:val>
                                            <p:strVal val="#ppt_h"/>
                                          </p:val>
                                        </p:tav>
                                      </p:tavLst>
                                    </p:anim>
                                  </p:childTnLst>
                                </p:cTn>
                              </p:par>
                            </p:childTnLst>
                          </p:cTn>
                        </p:par>
                        <p:par>
                          <p:cTn id="224" fill="hold">
                            <p:stCondLst>
                              <p:cond delay="7000"/>
                            </p:stCondLst>
                            <p:childTnLst>
                              <p:par>
                                <p:cTn id="225" presetID="17" presetClass="entr" presetSubtype="1" fill="hold" grpId="0" nodeType="afterEffect">
                                  <p:stCondLst>
                                    <p:cond delay="0"/>
                                  </p:stCondLst>
                                  <p:childTnLst>
                                    <p:set>
                                      <p:cBhvr>
                                        <p:cTn id="226" dur="1" fill="hold">
                                          <p:stCondLst>
                                            <p:cond delay="0"/>
                                          </p:stCondLst>
                                        </p:cTn>
                                        <p:tgtEl>
                                          <p:spTgt spid="44066"/>
                                        </p:tgtEl>
                                        <p:attrNameLst>
                                          <p:attrName>style.visibility</p:attrName>
                                        </p:attrNameLst>
                                      </p:cBhvr>
                                      <p:to>
                                        <p:strVal val="visible"/>
                                      </p:to>
                                    </p:set>
                                    <p:anim calcmode="lin" valueType="num">
                                      <p:cBhvr>
                                        <p:cTn id="227" dur="1000" fill="hold"/>
                                        <p:tgtEl>
                                          <p:spTgt spid="44066"/>
                                        </p:tgtEl>
                                        <p:attrNameLst>
                                          <p:attrName>ppt_x</p:attrName>
                                        </p:attrNameLst>
                                      </p:cBhvr>
                                      <p:tavLst>
                                        <p:tav tm="0">
                                          <p:val>
                                            <p:strVal val="#ppt_x"/>
                                          </p:val>
                                        </p:tav>
                                        <p:tav tm="100000">
                                          <p:val>
                                            <p:strVal val="#ppt_x"/>
                                          </p:val>
                                        </p:tav>
                                      </p:tavLst>
                                    </p:anim>
                                    <p:anim calcmode="lin" valueType="num">
                                      <p:cBhvr>
                                        <p:cTn id="228" dur="1000" fill="hold"/>
                                        <p:tgtEl>
                                          <p:spTgt spid="44066"/>
                                        </p:tgtEl>
                                        <p:attrNameLst>
                                          <p:attrName>ppt_y</p:attrName>
                                        </p:attrNameLst>
                                      </p:cBhvr>
                                      <p:tavLst>
                                        <p:tav tm="0">
                                          <p:val>
                                            <p:strVal val="#ppt_y-#ppt_h/2"/>
                                          </p:val>
                                        </p:tav>
                                        <p:tav tm="100000">
                                          <p:val>
                                            <p:strVal val="#ppt_y"/>
                                          </p:val>
                                        </p:tav>
                                      </p:tavLst>
                                    </p:anim>
                                    <p:anim calcmode="lin" valueType="num">
                                      <p:cBhvr>
                                        <p:cTn id="229" dur="1000" fill="hold"/>
                                        <p:tgtEl>
                                          <p:spTgt spid="44066"/>
                                        </p:tgtEl>
                                        <p:attrNameLst>
                                          <p:attrName>ppt_w</p:attrName>
                                        </p:attrNameLst>
                                      </p:cBhvr>
                                      <p:tavLst>
                                        <p:tav tm="0">
                                          <p:val>
                                            <p:strVal val="#ppt_w"/>
                                          </p:val>
                                        </p:tav>
                                        <p:tav tm="100000">
                                          <p:val>
                                            <p:strVal val="#ppt_w"/>
                                          </p:val>
                                        </p:tav>
                                      </p:tavLst>
                                    </p:anim>
                                    <p:anim calcmode="lin" valueType="num">
                                      <p:cBhvr>
                                        <p:cTn id="230" dur="1000" fill="hold"/>
                                        <p:tgtEl>
                                          <p:spTgt spid="44066"/>
                                        </p:tgtEl>
                                        <p:attrNameLst>
                                          <p:attrName>ppt_h</p:attrName>
                                        </p:attrNameLst>
                                      </p:cBhvr>
                                      <p:tavLst>
                                        <p:tav tm="0">
                                          <p:val>
                                            <p:fltVal val="0"/>
                                          </p:val>
                                        </p:tav>
                                        <p:tav tm="100000">
                                          <p:val>
                                            <p:strVal val="#ppt_h"/>
                                          </p:val>
                                        </p:tav>
                                      </p:tavLst>
                                    </p:anim>
                                  </p:childTnLst>
                                </p:cTn>
                              </p:par>
                            </p:childTnLst>
                          </p:cTn>
                        </p:par>
                        <p:par>
                          <p:cTn id="231" fill="hold">
                            <p:stCondLst>
                              <p:cond delay="8000"/>
                            </p:stCondLst>
                            <p:childTnLst>
                              <p:par>
                                <p:cTn id="232" presetID="10" presetClass="entr" presetSubtype="0" fill="hold" grpId="0" nodeType="afterEffect">
                                  <p:stCondLst>
                                    <p:cond delay="0"/>
                                  </p:stCondLst>
                                  <p:childTnLst>
                                    <p:set>
                                      <p:cBhvr>
                                        <p:cTn id="233" dur="1" fill="hold">
                                          <p:stCondLst>
                                            <p:cond delay="0"/>
                                          </p:stCondLst>
                                        </p:cTn>
                                        <p:tgtEl>
                                          <p:spTgt spid="44116"/>
                                        </p:tgtEl>
                                        <p:attrNameLst>
                                          <p:attrName>style.visibility</p:attrName>
                                        </p:attrNameLst>
                                      </p:cBhvr>
                                      <p:to>
                                        <p:strVal val="visible"/>
                                      </p:to>
                                    </p:set>
                                    <p:animEffect transition="in" filter="fade">
                                      <p:cBhvr>
                                        <p:cTn id="234" dur="2000"/>
                                        <p:tgtEl>
                                          <p:spTgt spid="44116"/>
                                        </p:tgtEl>
                                      </p:cBhvr>
                                    </p:animEffect>
                                  </p:childTnLst>
                                </p:cTn>
                              </p:par>
                            </p:childTnLst>
                          </p:cTn>
                        </p:par>
                      </p:childTnLst>
                    </p:cTn>
                  </p:par>
                  <p:par>
                    <p:cTn id="235" fill="hold">
                      <p:stCondLst>
                        <p:cond delay="indefinite"/>
                      </p:stCondLst>
                      <p:childTnLst>
                        <p:par>
                          <p:cTn id="236" fill="hold">
                            <p:stCondLst>
                              <p:cond delay="0"/>
                            </p:stCondLst>
                            <p:childTnLst>
                              <p:par>
                                <p:cTn id="237" presetID="10" presetClass="entr" presetSubtype="0" fill="hold" nodeType="clickEffect">
                                  <p:stCondLst>
                                    <p:cond delay="0"/>
                                  </p:stCondLst>
                                  <p:childTnLst>
                                    <p:set>
                                      <p:cBhvr>
                                        <p:cTn id="238" dur="1" fill="hold">
                                          <p:stCondLst>
                                            <p:cond delay="0"/>
                                          </p:stCondLst>
                                        </p:cTn>
                                        <p:tgtEl>
                                          <p:spTgt spid="44126"/>
                                        </p:tgtEl>
                                        <p:attrNameLst>
                                          <p:attrName>style.visibility</p:attrName>
                                        </p:attrNameLst>
                                      </p:cBhvr>
                                      <p:to>
                                        <p:strVal val="visible"/>
                                      </p:to>
                                    </p:set>
                                    <p:animEffect transition="in" filter="fade">
                                      <p:cBhvr>
                                        <p:cTn id="239" dur="2000"/>
                                        <p:tgtEl>
                                          <p:spTgt spid="44126"/>
                                        </p:tgtEl>
                                      </p:cBhvr>
                                    </p:animEffect>
                                  </p:childTnLst>
                                </p:cTn>
                              </p:par>
                            </p:childTnLst>
                          </p:cTn>
                        </p:par>
                        <p:par>
                          <p:cTn id="240" fill="hold">
                            <p:stCondLst>
                              <p:cond delay="2000"/>
                            </p:stCondLst>
                            <p:childTnLst>
                              <p:par>
                                <p:cTn id="241" presetID="23" presetClass="entr" presetSubtype="16" fill="hold" grpId="1" nodeType="afterEffect">
                                  <p:stCondLst>
                                    <p:cond delay="0"/>
                                  </p:stCondLst>
                                  <p:childTnLst>
                                    <p:set>
                                      <p:cBhvr>
                                        <p:cTn id="242" dur="1" fill="hold">
                                          <p:stCondLst>
                                            <p:cond delay="0"/>
                                          </p:stCondLst>
                                        </p:cTn>
                                        <p:tgtEl>
                                          <p:spTgt spid="44116"/>
                                        </p:tgtEl>
                                        <p:attrNameLst>
                                          <p:attrName>style.visibility</p:attrName>
                                        </p:attrNameLst>
                                      </p:cBhvr>
                                      <p:to>
                                        <p:strVal val="visible"/>
                                      </p:to>
                                    </p:set>
                                    <p:anim calcmode="lin" valueType="num">
                                      <p:cBhvr>
                                        <p:cTn id="243" dur="500" fill="hold"/>
                                        <p:tgtEl>
                                          <p:spTgt spid="44116"/>
                                        </p:tgtEl>
                                        <p:attrNameLst>
                                          <p:attrName>ppt_w</p:attrName>
                                        </p:attrNameLst>
                                      </p:cBhvr>
                                      <p:tavLst>
                                        <p:tav tm="0">
                                          <p:val>
                                            <p:fltVal val="0"/>
                                          </p:val>
                                        </p:tav>
                                        <p:tav tm="100000">
                                          <p:val>
                                            <p:strVal val="#ppt_w"/>
                                          </p:val>
                                        </p:tav>
                                      </p:tavLst>
                                    </p:anim>
                                    <p:anim calcmode="lin" valueType="num">
                                      <p:cBhvr>
                                        <p:cTn id="244" dur="500" fill="hold"/>
                                        <p:tgtEl>
                                          <p:spTgt spid="44116"/>
                                        </p:tgtEl>
                                        <p:attrNameLst>
                                          <p:attrName>ppt_h</p:attrName>
                                        </p:attrNameLst>
                                      </p:cBhvr>
                                      <p:tavLst>
                                        <p:tav tm="0">
                                          <p:val>
                                            <p:fltVal val="0"/>
                                          </p:val>
                                        </p:tav>
                                        <p:tav tm="100000">
                                          <p:val>
                                            <p:strVal val="#ppt_h"/>
                                          </p:val>
                                        </p:tav>
                                      </p:tavLst>
                                    </p:anim>
                                  </p:childTnLst>
                                </p:cTn>
                              </p:par>
                            </p:childTnLst>
                          </p:cTn>
                        </p:par>
                        <p:par>
                          <p:cTn id="245" fill="hold">
                            <p:stCondLst>
                              <p:cond delay="2500"/>
                            </p:stCondLst>
                            <p:childTnLst>
                              <p:par>
                                <p:cTn id="246" presetID="10" presetClass="entr" presetSubtype="0" fill="hold" grpId="0" nodeType="afterEffect">
                                  <p:stCondLst>
                                    <p:cond delay="0"/>
                                  </p:stCondLst>
                                  <p:childTnLst>
                                    <p:set>
                                      <p:cBhvr>
                                        <p:cTn id="247" dur="1" fill="hold">
                                          <p:stCondLst>
                                            <p:cond delay="0"/>
                                          </p:stCondLst>
                                        </p:cTn>
                                        <p:tgtEl>
                                          <p:spTgt spid="44046"/>
                                        </p:tgtEl>
                                        <p:attrNameLst>
                                          <p:attrName>style.visibility</p:attrName>
                                        </p:attrNameLst>
                                      </p:cBhvr>
                                      <p:to>
                                        <p:strVal val="visible"/>
                                      </p:to>
                                    </p:set>
                                    <p:animEffect transition="in" filter="fade">
                                      <p:cBhvr>
                                        <p:cTn id="248" dur="2000"/>
                                        <p:tgtEl>
                                          <p:spTgt spid="44046"/>
                                        </p:tgtEl>
                                      </p:cBhvr>
                                    </p:animEffect>
                                  </p:childTnLst>
                                </p:cTn>
                              </p:par>
                            </p:childTnLst>
                          </p:cTn>
                        </p:par>
                        <p:par>
                          <p:cTn id="249" fill="hold">
                            <p:stCondLst>
                              <p:cond delay="4500"/>
                            </p:stCondLst>
                            <p:childTnLst>
                              <p:par>
                                <p:cTn id="250" presetID="10" presetClass="entr" presetSubtype="0" fill="hold" nodeType="afterEffect">
                                  <p:stCondLst>
                                    <p:cond delay="0"/>
                                  </p:stCondLst>
                                  <p:childTnLst>
                                    <p:set>
                                      <p:cBhvr>
                                        <p:cTn id="251" dur="1" fill="hold">
                                          <p:stCondLst>
                                            <p:cond delay="0"/>
                                          </p:stCondLst>
                                        </p:cTn>
                                        <p:tgtEl>
                                          <p:spTgt spid="44132"/>
                                        </p:tgtEl>
                                        <p:attrNameLst>
                                          <p:attrName>style.visibility</p:attrName>
                                        </p:attrNameLst>
                                      </p:cBhvr>
                                      <p:to>
                                        <p:strVal val="visible"/>
                                      </p:to>
                                    </p:set>
                                    <p:animEffect transition="in" filter="fade">
                                      <p:cBhvr>
                                        <p:cTn id="252" dur="2000"/>
                                        <p:tgtEl>
                                          <p:spTgt spid="44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19" grpId="0" animBg="1"/>
      <p:bldP spid="44115" grpId="0" animBg="1"/>
      <p:bldP spid="44116" grpId="0" animBg="1"/>
      <p:bldP spid="44116" grpId="1" animBg="1"/>
      <p:bldP spid="44099" grpId="0" animBg="1"/>
      <p:bldP spid="44053" grpId="0" animBg="1"/>
      <p:bldP spid="44046" grpId="0" animBg="1"/>
      <p:bldP spid="44054" grpId="0" animBg="1"/>
      <p:bldP spid="44055" grpId="0" animBg="1"/>
      <p:bldP spid="44056" grpId="0" animBg="1"/>
      <p:bldP spid="44057" grpId="0" animBg="1"/>
      <p:bldP spid="44058" grpId="0" animBg="1"/>
      <p:bldP spid="44059" grpId="0" animBg="1"/>
      <p:bldP spid="44060" grpId="0" animBg="1"/>
      <p:bldP spid="44061" grpId="0" animBg="1"/>
      <p:bldP spid="44064" grpId="0" animBg="1"/>
      <p:bldP spid="44065" grpId="0" animBg="1"/>
      <p:bldP spid="44066" grpId="0" animBg="1"/>
      <p:bldP spid="44067" grpId="0" animBg="1"/>
      <p:bldP spid="44069" grpId="0" animBg="1"/>
      <p:bldP spid="44070" grpId="0" animBg="1"/>
      <p:bldP spid="44071" grpId="0" animBg="1"/>
      <p:bldP spid="44074" grpId="0" animBg="1"/>
      <p:bldP spid="44075" grpId="0" animBg="1"/>
      <p:bldP spid="44078" grpId="0" animBg="1"/>
      <p:bldP spid="44079" grpId="0"/>
      <p:bldP spid="44080" grpId="0"/>
      <p:bldP spid="44081" grpId="0"/>
      <p:bldP spid="44082" grpId="0"/>
      <p:bldP spid="44098" grpId="0" animBg="1"/>
      <p:bldP spid="44101" grpId="0"/>
      <p:bldP spid="44103" grpId="0"/>
      <p:bldP spid="44104" grpId="0"/>
      <p:bldP spid="44105" grpId="0"/>
      <p:bldP spid="44106" grpId="0"/>
      <p:bldP spid="44107" grpId="0"/>
      <p:bldP spid="44108" grpId="0"/>
      <p:bldP spid="44109" grpId="0"/>
      <p:bldP spid="44112" grpId="0" animBg="1"/>
      <p:bldP spid="44118" grpId="0" animBg="1"/>
      <p:bldP spid="44121" grpId="0" animBg="1"/>
      <p:bldP spid="441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sp>
        <p:nvSpPr>
          <p:cNvPr id="13377" name="Oval 65"/>
          <p:cNvSpPr>
            <a:spLocks noChangeArrowheads="1"/>
          </p:cNvSpPr>
          <p:nvPr/>
        </p:nvSpPr>
        <p:spPr bwMode="auto">
          <a:xfrm>
            <a:off x="539750" y="3429000"/>
            <a:ext cx="2087563" cy="2808288"/>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3378" name="Oval 66"/>
          <p:cNvSpPr>
            <a:spLocks noChangeArrowheads="1"/>
          </p:cNvSpPr>
          <p:nvPr/>
        </p:nvSpPr>
        <p:spPr bwMode="auto">
          <a:xfrm rot="5049839">
            <a:off x="2409826" y="2978150"/>
            <a:ext cx="2481262" cy="3671887"/>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3379" name="Oval 67"/>
          <p:cNvSpPr>
            <a:spLocks noChangeArrowheads="1"/>
          </p:cNvSpPr>
          <p:nvPr/>
        </p:nvSpPr>
        <p:spPr bwMode="auto">
          <a:xfrm>
            <a:off x="4716463" y="3644900"/>
            <a:ext cx="2087562" cy="2592388"/>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3380" name="Oval 68"/>
          <p:cNvSpPr>
            <a:spLocks noChangeArrowheads="1"/>
          </p:cNvSpPr>
          <p:nvPr/>
        </p:nvSpPr>
        <p:spPr bwMode="auto">
          <a:xfrm>
            <a:off x="6300788" y="3716338"/>
            <a:ext cx="3167062" cy="2592387"/>
          </a:xfrm>
          <a:prstGeom prst="ellipse">
            <a:avLst/>
          </a:prstGeom>
          <a:gradFill rotWithShape="1">
            <a:gsLst>
              <a:gs pos="0">
                <a:srgbClr val="FFFFFF"/>
              </a:gs>
              <a:gs pos="100000">
                <a:srgbClr val="FFFFFF">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3372" name="Rectangle 60"/>
          <p:cNvSpPr>
            <a:spLocks noChangeArrowheads="1"/>
          </p:cNvSpPr>
          <p:nvPr/>
        </p:nvSpPr>
        <p:spPr bwMode="auto">
          <a:xfrm>
            <a:off x="-828675" y="0"/>
            <a:ext cx="9972675" cy="3860800"/>
          </a:xfrm>
          <a:prstGeom prst="rect">
            <a:avLst/>
          </a:prstGeom>
          <a:gradFill rotWithShape="1">
            <a:gsLst>
              <a:gs pos="0">
                <a:srgbClr val="5F5F5F"/>
              </a:gs>
              <a:gs pos="100000">
                <a:srgbClr val="5F5F5F">
                  <a:gamma/>
                  <a:shade val="46275"/>
                  <a:invGamma/>
                  <a:alpha val="0"/>
                </a:srgbClr>
              </a:gs>
            </a:gsLst>
            <a:lin ang="5400000" scaled="1"/>
          </a:gradFill>
          <a:ln w="9525">
            <a:noFill/>
            <a:miter lim="800000"/>
            <a:headEnd/>
            <a:tailEnd/>
          </a:ln>
          <a:effectLst/>
        </p:spPr>
        <p:txBody>
          <a:bodyPr wrap="none" lIns="90000" tIns="46800" rIns="90000" bIns="46800" anchor="ctr"/>
          <a:lstStyle/>
          <a:p>
            <a:endParaRPr lang="en-US"/>
          </a:p>
        </p:txBody>
      </p:sp>
      <p:graphicFrame>
        <p:nvGraphicFramePr>
          <p:cNvPr id="13318" name="Object 6"/>
          <p:cNvGraphicFramePr>
            <a:graphicFrameLocks noChangeAspect="1"/>
          </p:cNvGraphicFramePr>
          <p:nvPr/>
        </p:nvGraphicFramePr>
        <p:xfrm>
          <a:off x="1692275" y="1849438"/>
          <a:ext cx="1008063" cy="938212"/>
        </p:xfrm>
        <a:graphic>
          <a:graphicData uri="http://schemas.openxmlformats.org/presentationml/2006/ole">
            <p:oleObj spid="_x0000_s13318" name="Document" r:id="rId3" imgW="828720" imgH="771480" progId="ChemWindow.Document">
              <p:embed/>
            </p:oleObj>
          </a:graphicData>
        </a:graphic>
      </p:graphicFrame>
      <p:sp>
        <p:nvSpPr>
          <p:cNvPr id="13319" name="Text Box 7"/>
          <p:cNvSpPr txBox="1">
            <a:spLocks noChangeArrowheads="1"/>
          </p:cNvSpPr>
          <p:nvPr/>
        </p:nvSpPr>
        <p:spPr bwMode="auto">
          <a:xfrm>
            <a:off x="2700338" y="476250"/>
            <a:ext cx="3816350" cy="45720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spcBef>
                <a:spcPct val="50000"/>
              </a:spcBef>
            </a:pPr>
            <a:r>
              <a:rPr lang="es-ES_tradnl" sz="2400">
                <a:solidFill>
                  <a:schemeClr val="bg1"/>
                </a:solidFill>
              </a:rPr>
              <a:t>DRAWING AROMATICS</a:t>
            </a:r>
            <a:endParaRPr lang="en-US" sz="2400">
              <a:solidFill>
                <a:schemeClr val="bg1"/>
              </a:solidFill>
            </a:endParaRPr>
          </a:p>
        </p:txBody>
      </p:sp>
      <p:sp>
        <p:nvSpPr>
          <p:cNvPr id="13320" name="Text Box 8"/>
          <p:cNvSpPr txBox="1">
            <a:spLocks noChangeArrowheads="1"/>
          </p:cNvSpPr>
          <p:nvPr/>
        </p:nvSpPr>
        <p:spPr bwMode="auto">
          <a:xfrm>
            <a:off x="1169988" y="3116263"/>
            <a:ext cx="1965325" cy="701675"/>
          </a:xfrm>
          <a:prstGeom prst="rect">
            <a:avLst/>
          </a:prstGeom>
          <a:noFill/>
          <a:ln w="9525">
            <a:noFill/>
            <a:miter lim="800000"/>
            <a:headEnd/>
            <a:tailEnd/>
          </a:ln>
          <a:effectLst/>
        </p:spPr>
        <p:txBody>
          <a:bodyPr wrap="none">
            <a:spAutoFit/>
          </a:bodyPr>
          <a:lstStyle/>
          <a:p>
            <a:pPr algn="ctr"/>
            <a:r>
              <a:rPr lang="es-ES_tradnl" sz="2000"/>
              <a:t>Classic drawing</a:t>
            </a:r>
          </a:p>
          <a:p>
            <a:pPr algn="ctr"/>
            <a:r>
              <a:rPr lang="es-ES_tradnl" sz="2000"/>
              <a:t>of benzene</a:t>
            </a:r>
            <a:endParaRPr lang="en-US" sz="2000"/>
          </a:p>
        </p:txBody>
      </p:sp>
      <p:sp>
        <p:nvSpPr>
          <p:cNvPr id="13322" name="Text Box 10"/>
          <p:cNvSpPr txBox="1">
            <a:spLocks noChangeArrowheads="1"/>
          </p:cNvSpPr>
          <p:nvPr/>
        </p:nvSpPr>
        <p:spPr bwMode="auto">
          <a:xfrm>
            <a:off x="3248025" y="3116263"/>
            <a:ext cx="2187575" cy="701675"/>
          </a:xfrm>
          <a:prstGeom prst="rect">
            <a:avLst/>
          </a:prstGeom>
          <a:noFill/>
          <a:ln w="9525">
            <a:noFill/>
            <a:miter lim="800000"/>
            <a:headEnd/>
            <a:tailEnd/>
          </a:ln>
          <a:effectLst/>
        </p:spPr>
        <p:txBody>
          <a:bodyPr wrap="none">
            <a:spAutoFit/>
          </a:bodyPr>
          <a:lstStyle/>
          <a:p>
            <a:pPr algn="ctr"/>
            <a:r>
              <a:rPr lang="es-ES_tradnl" sz="2000"/>
              <a:t>Modern rendering</a:t>
            </a:r>
          </a:p>
          <a:p>
            <a:pPr algn="ctr"/>
            <a:r>
              <a:rPr lang="es-ES_tradnl" sz="2000"/>
              <a:t>of benzene</a:t>
            </a:r>
            <a:endParaRPr lang="en-US" sz="2000"/>
          </a:p>
        </p:txBody>
      </p:sp>
      <p:sp>
        <p:nvSpPr>
          <p:cNvPr id="13323" name="Text Box 11"/>
          <p:cNvSpPr txBox="1">
            <a:spLocks noChangeArrowheads="1"/>
          </p:cNvSpPr>
          <p:nvPr/>
        </p:nvSpPr>
        <p:spPr bwMode="auto">
          <a:xfrm>
            <a:off x="5724525" y="3141663"/>
            <a:ext cx="2554288" cy="396875"/>
          </a:xfrm>
          <a:prstGeom prst="rect">
            <a:avLst/>
          </a:prstGeom>
          <a:noFill/>
          <a:ln w="9525">
            <a:noFill/>
            <a:miter lim="800000"/>
            <a:headEnd/>
            <a:tailEnd/>
          </a:ln>
          <a:effectLst/>
        </p:spPr>
        <p:txBody>
          <a:bodyPr wrap="none">
            <a:spAutoFit/>
          </a:bodyPr>
          <a:lstStyle/>
          <a:p>
            <a:pPr algn="ctr"/>
            <a:r>
              <a:rPr lang="es-ES_tradnl" sz="2000"/>
              <a:t>Fused aromatic rings</a:t>
            </a:r>
            <a:endParaRPr lang="en-US" sz="2000"/>
          </a:p>
        </p:txBody>
      </p:sp>
      <p:graphicFrame>
        <p:nvGraphicFramePr>
          <p:cNvPr id="13324" name="Object 12"/>
          <p:cNvGraphicFramePr>
            <a:graphicFrameLocks noChangeAspect="1"/>
          </p:cNvGraphicFramePr>
          <p:nvPr/>
        </p:nvGraphicFramePr>
        <p:xfrm>
          <a:off x="6013450" y="1989138"/>
          <a:ext cx="1152525" cy="698500"/>
        </p:xfrm>
        <a:graphic>
          <a:graphicData uri="http://schemas.openxmlformats.org/presentationml/2006/ole">
            <p:oleObj spid="_x0000_s13324" name="Document" r:id="rId4" imgW="847800" imgH="514440" progId="ChemWindow.Document">
              <p:embed/>
            </p:oleObj>
          </a:graphicData>
        </a:graphic>
      </p:graphicFrame>
      <p:graphicFrame>
        <p:nvGraphicFramePr>
          <p:cNvPr id="13325" name="Object 13"/>
          <p:cNvGraphicFramePr>
            <a:graphicFrameLocks noChangeAspect="1"/>
          </p:cNvGraphicFramePr>
          <p:nvPr/>
        </p:nvGraphicFramePr>
        <p:xfrm>
          <a:off x="6013450" y="1557338"/>
          <a:ext cx="1368425" cy="1120775"/>
        </p:xfrm>
        <a:graphic>
          <a:graphicData uri="http://schemas.openxmlformats.org/presentationml/2006/ole">
            <p:oleObj spid="_x0000_s13325" name="Document" r:id="rId5" imgW="1047600" imgH="857160" progId="ChemWindow.Document">
              <p:embed/>
            </p:oleObj>
          </a:graphicData>
        </a:graphic>
      </p:graphicFrame>
      <p:graphicFrame>
        <p:nvGraphicFramePr>
          <p:cNvPr id="13326" name="Object 14"/>
          <p:cNvGraphicFramePr>
            <a:graphicFrameLocks noChangeAspect="1"/>
          </p:cNvGraphicFramePr>
          <p:nvPr/>
        </p:nvGraphicFramePr>
        <p:xfrm>
          <a:off x="6013450" y="1989138"/>
          <a:ext cx="641350" cy="720725"/>
        </p:xfrm>
        <a:graphic>
          <a:graphicData uri="http://schemas.openxmlformats.org/presentationml/2006/ole">
            <p:oleObj spid="_x0000_s13326" name="Document" r:id="rId6" imgW="457200" imgH="514440" progId="ChemWindow.Document">
              <p:embed/>
            </p:oleObj>
          </a:graphicData>
        </a:graphic>
      </p:graphicFrame>
      <p:sp>
        <p:nvSpPr>
          <p:cNvPr id="13328" name="Text Box 16"/>
          <p:cNvSpPr txBox="1">
            <a:spLocks noChangeArrowheads="1"/>
          </p:cNvSpPr>
          <p:nvPr/>
        </p:nvSpPr>
        <p:spPr bwMode="auto">
          <a:xfrm>
            <a:off x="831850" y="5684838"/>
            <a:ext cx="1581150" cy="701675"/>
          </a:xfrm>
          <a:prstGeom prst="rect">
            <a:avLst/>
          </a:prstGeom>
          <a:noFill/>
          <a:ln w="9525">
            <a:noFill/>
            <a:miter lim="800000"/>
            <a:headEnd/>
            <a:tailEnd/>
          </a:ln>
          <a:effectLst/>
        </p:spPr>
        <p:txBody>
          <a:bodyPr wrap="none">
            <a:spAutoFit/>
          </a:bodyPr>
          <a:lstStyle/>
          <a:p>
            <a:pPr algn="ctr"/>
            <a:r>
              <a:rPr lang="es-ES_tradnl" sz="2000"/>
              <a:t>Substituents</a:t>
            </a:r>
          </a:p>
          <a:p>
            <a:pPr algn="ctr"/>
            <a:r>
              <a:rPr lang="es-ES_tradnl" sz="2000"/>
              <a:t>on rings</a:t>
            </a:r>
            <a:endParaRPr lang="en-US" sz="2000"/>
          </a:p>
        </p:txBody>
      </p:sp>
      <p:sp>
        <p:nvSpPr>
          <p:cNvPr id="13332" name="Text Box 20"/>
          <p:cNvSpPr txBox="1">
            <a:spLocks noChangeArrowheads="1"/>
          </p:cNvSpPr>
          <p:nvPr/>
        </p:nvSpPr>
        <p:spPr bwMode="auto">
          <a:xfrm>
            <a:off x="2757488" y="5684838"/>
            <a:ext cx="1778000" cy="701675"/>
          </a:xfrm>
          <a:prstGeom prst="rect">
            <a:avLst/>
          </a:prstGeom>
          <a:noFill/>
          <a:ln w="9525">
            <a:noFill/>
            <a:miter lim="800000"/>
            <a:headEnd/>
            <a:tailEnd/>
          </a:ln>
          <a:effectLst/>
        </p:spPr>
        <p:txBody>
          <a:bodyPr wrap="none">
            <a:spAutoFit/>
          </a:bodyPr>
          <a:lstStyle/>
          <a:p>
            <a:pPr algn="ctr"/>
            <a:r>
              <a:rPr lang="es-ES_tradnl" sz="2000"/>
              <a:t>More complex</a:t>
            </a:r>
          </a:p>
          <a:p>
            <a:pPr algn="ctr"/>
            <a:r>
              <a:rPr lang="es-ES_tradnl" sz="2000"/>
              <a:t>polycyclics</a:t>
            </a:r>
            <a:endParaRPr lang="en-US" sz="2000"/>
          </a:p>
        </p:txBody>
      </p:sp>
      <p:sp>
        <p:nvSpPr>
          <p:cNvPr id="13335" name="Text Box 23"/>
          <p:cNvSpPr txBox="1">
            <a:spLocks noChangeArrowheads="1"/>
          </p:cNvSpPr>
          <p:nvPr/>
        </p:nvSpPr>
        <p:spPr bwMode="auto">
          <a:xfrm>
            <a:off x="5095875" y="5684838"/>
            <a:ext cx="1284288" cy="701675"/>
          </a:xfrm>
          <a:prstGeom prst="rect">
            <a:avLst/>
          </a:prstGeom>
          <a:noFill/>
          <a:ln w="9525">
            <a:noFill/>
            <a:miter lim="800000"/>
            <a:headEnd/>
            <a:tailEnd/>
          </a:ln>
          <a:effectLst/>
        </p:spPr>
        <p:txBody>
          <a:bodyPr wrap="none">
            <a:spAutoFit/>
          </a:bodyPr>
          <a:lstStyle/>
          <a:p>
            <a:pPr algn="ctr"/>
            <a:r>
              <a:rPr lang="es-ES_tradnl" sz="2000"/>
              <a:t>Hetero-</a:t>
            </a:r>
          </a:p>
          <a:p>
            <a:pPr algn="ctr"/>
            <a:r>
              <a:rPr lang="es-ES_tradnl" sz="2000"/>
              <a:t>aromatics</a:t>
            </a:r>
            <a:endParaRPr lang="en-US" sz="2000"/>
          </a:p>
        </p:txBody>
      </p:sp>
      <p:sp>
        <p:nvSpPr>
          <p:cNvPr id="13338" name="Text Box 26"/>
          <p:cNvSpPr txBox="1">
            <a:spLocks noChangeArrowheads="1"/>
          </p:cNvSpPr>
          <p:nvPr/>
        </p:nvSpPr>
        <p:spPr bwMode="auto">
          <a:xfrm>
            <a:off x="7070725" y="5827713"/>
            <a:ext cx="1103313" cy="396875"/>
          </a:xfrm>
          <a:prstGeom prst="rect">
            <a:avLst/>
          </a:prstGeom>
          <a:noFill/>
          <a:ln w="9525">
            <a:noFill/>
            <a:miter lim="800000"/>
            <a:headEnd/>
            <a:tailEnd/>
          </a:ln>
          <a:effectLst/>
        </p:spPr>
        <p:txBody>
          <a:bodyPr wrap="none">
            <a:spAutoFit/>
          </a:bodyPr>
          <a:lstStyle/>
          <a:p>
            <a:pPr algn="ctr"/>
            <a:r>
              <a:rPr lang="es-ES_tradnl" sz="2000"/>
              <a:t>Nicotine</a:t>
            </a:r>
            <a:endParaRPr lang="en-US" sz="2000"/>
          </a:p>
        </p:txBody>
      </p:sp>
      <p:sp>
        <p:nvSpPr>
          <p:cNvPr id="13347" name="Line 35"/>
          <p:cNvSpPr>
            <a:spLocks noChangeShapeType="1"/>
          </p:cNvSpPr>
          <p:nvPr/>
        </p:nvSpPr>
        <p:spPr bwMode="auto">
          <a:xfrm>
            <a:off x="3779838" y="2133600"/>
            <a:ext cx="0" cy="358775"/>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48" name="Line 36"/>
          <p:cNvSpPr>
            <a:spLocks noChangeShapeType="1"/>
          </p:cNvSpPr>
          <p:nvPr/>
        </p:nvSpPr>
        <p:spPr bwMode="auto">
          <a:xfrm>
            <a:off x="4356100" y="2133600"/>
            <a:ext cx="0" cy="358775"/>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49" name="Line 37"/>
          <p:cNvSpPr>
            <a:spLocks noChangeShapeType="1"/>
          </p:cNvSpPr>
          <p:nvPr/>
        </p:nvSpPr>
        <p:spPr bwMode="auto">
          <a:xfrm flipH="1">
            <a:off x="3779838" y="1989138"/>
            <a:ext cx="287337" cy="144462"/>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0" name="Line 38"/>
          <p:cNvSpPr>
            <a:spLocks noChangeShapeType="1"/>
          </p:cNvSpPr>
          <p:nvPr/>
        </p:nvSpPr>
        <p:spPr bwMode="auto">
          <a:xfrm>
            <a:off x="4067175" y="1989138"/>
            <a:ext cx="287338" cy="144462"/>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1" name="Line 39"/>
          <p:cNvSpPr>
            <a:spLocks noChangeShapeType="1"/>
          </p:cNvSpPr>
          <p:nvPr/>
        </p:nvSpPr>
        <p:spPr bwMode="auto">
          <a:xfrm flipV="1">
            <a:off x="3851275" y="2133600"/>
            <a:ext cx="0" cy="358775"/>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2" name="Line 40"/>
          <p:cNvSpPr>
            <a:spLocks noChangeShapeType="1"/>
          </p:cNvSpPr>
          <p:nvPr/>
        </p:nvSpPr>
        <p:spPr bwMode="auto">
          <a:xfrm flipH="1" flipV="1">
            <a:off x="3779838" y="2492375"/>
            <a:ext cx="287337" cy="144463"/>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3" name="Line 41"/>
          <p:cNvSpPr>
            <a:spLocks noChangeShapeType="1"/>
          </p:cNvSpPr>
          <p:nvPr/>
        </p:nvSpPr>
        <p:spPr bwMode="auto">
          <a:xfrm flipV="1">
            <a:off x="4067175" y="2492375"/>
            <a:ext cx="287338" cy="144463"/>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4" name="Line 42"/>
          <p:cNvSpPr>
            <a:spLocks noChangeShapeType="1"/>
          </p:cNvSpPr>
          <p:nvPr/>
        </p:nvSpPr>
        <p:spPr bwMode="auto">
          <a:xfrm>
            <a:off x="4067175" y="2060575"/>
            <a:ext cx="288925" cy="144463"/>
          </a:xfrm>
          <a:prstGeom prst="line">
            <a:avLst/>
          </a:prstGeom>
          <a:noFill/>
          <a:ln w="19050">
            <a:solidFill>
              <a:srgbClr val="00FF99"/>
            </a:solidFill>
            <a:round/>
            <a:headEnd/>
            <a:tailEnd/>
          </a:ln>
          <a:effectLst/>
        </p:spPr>
        <p:txBody>
          <a:bodyPr lIns="90000" tIns="46800" rIns="90000" bIns="46800" anchor="ctr"/>
          <a:lstStyle/>
          <a:p>
            <a:endParaRPr lang="en-US"/>
          </a:p>
        </p:txBody>
      </p:sp>
      <p:sp>
        <p:nvSpPr>
          <p:cNvPr id="13355" name="Line 43"/>
          <p:cNvSpPr>
            <a:spLocks noChangeShapeType="1"/>
          </p:cNvSpPr>
          <p:nvPr/>
        </p:nvSpPr>
        <p:spPr bwMode="auto">
          <a:xfrm flipV="1">
            <a:off x="4067175" y="2420938"/>
            <a:ext cx="288925" cy="144462"/>
          </a:xfrm>
          <a:prstGeom prst="line">
            <a:avLst/>
          </a:prstGeom>
          <a:noFill/>
          <a:ln w="19050">
            <a:solidFill>
              <a:srgbClr val="00FF99"/>
            </a:solidFill>
            <a:round/>
            <a:headEnd/>
            <a:tailEnd/>
          </a:ln>
          <a:effectLst/>
        </p:spPr>
        <p:txBody>
          <a:bodyPr lIns="90000" tIns="46800" rIns="90000" bIns="46800" anchor="ctr"/>
          <a:lstStyle/>
          <a:p>
            <a:endParaRPr lang="en-US"/>
          </a:p>
        </p:txBody>
      </p:sp>
      <p:grpSp>
        <p:nvGrpSpPr>
          <p:cNvPr id="13357" name="Group 45"/>
          <p:cNvGrpSpPr>
            <a:grpSpLocks/>
          </p:cNvGrpSpPr>
          <p:nvPr/>
        </p:nvGrpSpPr>
        <p:grpSpPr bwMode="auto">
          <a:xfrm>
            <a:off x="0" y="188913"/>
            <a:ext cx="1619250" cy="647700"/>
            <a:chOff x="0" y="119"/>
            <a:chExt cx="1020" cy="408"/>
          </a:xfrm>
        </p:grpSpPr>
        <p:grpSp>
          <p:nvGrpSpPr>
            <p:cNvPr id="13358" name="Group 46"/>
            <p:cNvGrpSpPr>
              <a:grpSpLocks/>
            </p:cNvGrpSpPr>
            <p:nvPr/>
          </p:nvGrpSpPr>
          <p:grpSpPr bwMode="auto">
            <a:xfrm>
              <a:off x="0" y="119"/>
              <a:ext cx="1020" cy="227"/>
              <a:chOff x="0" y="0"/>
              <a:chExt cx="1020" cy="227"/>
            </a:xfrm>
          </p:grpSpPr>
          <p:grpSp>
            <p:nvGrpSpPr>
              <p:cNvPr id="13359" name="Group 47"/>
              <p:cNvGrpSpPr>
                <a:grpSpLocks/>
              </p:cNvGrpSpPr>
              <p:nvPr/>
            </p:nvGrpSpPr>
            <p:grpSpPr bwMode="auto">
              <a:xfrm>
                <a:off x="0" y="0"/>
                <a:ext cx="1020" cy="227"/>
                <a:chOff x="3288" y="890"/>
                <a:chExt cx="1452" cy="202"/>
              </a:xfrm>
            </p:grpSpPr>
            <p:sp>
              <p:nvSpPr>
                <p:cNvPr id="13360" name="Oval 48"/>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3361" name="Oval 49"/>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3362" name="Oval 50"/>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3363" name="AutoShape 51"/>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3364" name="Text Box 52"/>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3365" name="Oval 53"/>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3366" name="AutoShape 54"/>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3367" name="Rectangle 55"/>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18</a:t>
            </a:r>
            <a:endParaRPr lang="en-US" b="1">
              <a:solidFill>
                <a:schemeClr val="bg1"/>
              </a:solidFill>
            </a:endParaRPr>
          </a:p>
        </p:txBody>
      </p:sp>
      <p:sp>
        <p:nvSpPr>
          <p:cNvPr id="13369" name="AutoShape 57"/>
          <p:cNvSpPr>
            <a:spLocks noChangeArrowheads="1"/>
          </p:cNvSpPr>
          <p:nvPr/>
        </p:nvSpPr>
        <p:spPr bwMode="auto">
          <a:xfrm rot="16200000">
            <a:off x="4464051" y="-1360488"/>
            <a:ext cx="215900" cy="38893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3370" name="Oval 58"/>
          <p:cNvSpPr>
            <a:spLocks noChangeArrowheads="1"/>
          </p:cNvSpPr>
          <p:nvPr/>
        </p:nvSpPr>
        <p:spPr bwMode="auto">
          <a:xfrm>
            <a:off x="6084888" y="476250"/>
            <a:ext cx="469900"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3371" name="Oval 59"/>
          <p:cNvSpPr>
            <a:spLocks noChangeArrowheads="1"/>
          </p:cNvSpPr>
          <p:nvPr/>
        </p:nvSpPr>
        <p:spPr bwMode="auto">
          <a:xfrm>
            <a:off x="2555875"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aphicFrame>
        <p:nvGraphicFramePr>
          <p:cNvPr id="13373" name="Object 61"/>
          <p:cNvGraphicFramePr>
            <a:graphicFrameLocks noChangeAspect="1"/>
          </p:cNvGraphicFramePr>
          <p:nvPr/>
        </p:nvGraphicFramePr>
        <p:xfrm>
          <a:off x="1258888" y="4076700"/>
          <a:ext cx="906462" cy="1589088"/>
        </p:xfrm>
        <a:graphic>
          <a:graphicData uri="http://schemas.openxmlformats.org/presentationml/2006/ole">
            <p:oleObj spid="_x0000_s13373" name="Document" r:id="rId7" imgW="619200" imgH="1085760" progId="ChemWindow.Document">
              <p:embed/>
            </p:oleObj>
          </a:graphicData>
        </a:graphic>
      </p:graphicFrame>
      <p:graphicFrame>
        <p:nvGraphicFramePr>
          <p:cNvPr id="13374" name="Object 62"/>
          <p:cNvGraphicFramePr>
            <a:graphicFrameLocks noChangeAspect="1"/>
          </p:cNvGraphicFramePr>
          <p:nvPr/>
        </p:nvGraphicFramePr>
        <p:xfrm>
          <a:off x="2771775" y="4076700"/>
          <a:ext cx="1827213" cy="1255713"/>
        </p:xfrm>
        <a:graphic>
          <a:graphicData uri="http://schemas.openxmlformats.org/presentationml/2006/ole">
            <p:oleObj spid="_x0000_s13374" name="Document" r:id="rId8" imgW="1247760" imgH="857160" progId="ChemWindow.Document">
              <p:embed/>
            </p:oleObj>
          </a:graphicData>
        </a:graphic>
      </p:graphicFrame>
      <p:graphicFrame>
        <p:nvGraphicFramePr>
          <p:cNvPr id="13375" name="Object 63"/>
          <p:cNvGraphicFramePr>
            <a:graphicFrameLocks noChangeAspect="1"/>
          </p:cNvGraphicFramePr>
          <p:nvPr/>
        </p:nvGraphicFramePr>
        <p:xfrm>
          <a:off x="5364163" y="4508500"/>
          <a:ext cx="739775" cy="836613"/>
        </p:xfrm>
        <a:graphic>
          <a:graphicData uri="http://schemas.openxmlformats.org/presentationml/2006/ole">
            <p:oleObj spid="_x0000_s13375" name="Document" r:id="rId9" imgW="504720" imgH="571680" progId="ChemWindow.Document">
              <p:embed/>
            </p:oleObj>
          </a:graphicData>
        </a:graphic>
      </p:graphicFrame>
      <p:graphicFrame>
        <p:nvGraphicFramePr>
          <p:cNvPr id="13376" name="Object 64"/>
          <p:cNvGraphicFramePr>
            <a:graphicFrameLocks noChangeAspect="1"/>
          </p:cNvGraphicFramePr>
          <p:nvPr/>
        </p:nvGraphicFramePr>
        <p:xfrm>
          <a:off x="7019925" y="4365625"/>
          <a:ext cx="1493838" cy="1074738"/>
        </p:xfrm>
        <a:graphic>
          <a:graphicData uri="http://schemas.openxmlformats.org/presentationml/2006/ole">
            <p:oleObj spid="_x0000_s13376" name="Document" r:id="rId10" imgW="1019160" imgH="733320" progId="ChemWindow.Document">
              <p:embed/>
            </p:oleObj>
          </a:graphicData>
        </a:graphic>
      </p:graphicFrame>
      <p:graphicFrame>
        <p:nvGraphicFramePr>
          <p:cNvPr id="13381" name="Object 69"/>
          <p:cNvGraphicFramePr>
            <a:graphicFrameLocks noChangeAspect="1"/>
          </p:cNvGraphicFramePr>
          <p:nvPr/>
        </p:nvGraphicFramePr>
        <p:xfrm>
          <a:off x="4787900" y="1989138"/>
          <a:ext cx="600075" cy="684212"/>
        </p:xfrm>
        <a:graphic>
          <a:graphicData uri="http://schemas.openxmlformats.org/presentationml/2006/ole">
            <p:oleObj spid="_x0000_s13381" name="Document" r:id="rId11" imgW="409680" imgH="466560" progId="ChemWindow.Document">
              <p:embed/>
            </p:oleObj>
          </a:graphicData>
        </a:graphic>
      </p:graphicFrame>
      <p:grpSp>
        <p:nvGrpSpPr>
          <p:cNvPr id="13382" name="Group 70"/>
          <p:cNvGrpSpPr>
            <a:grpSpLocks/>
          </p:cNvGrpSpPr>
          <p:nvPr/>
        </p:nvGrpSpPr>
        <p:grpSpPr bwMode="auto">
          <a:xfrm>
            <a:off x="6732588" y="6308725"/>
            <a:ext cx="2087562" cy="360363"/>
            <a:chOff x="4241" y="3974"/>
            <a:chExt cx="1315" cy="227"/>
          </a:xfrm>
        </p:grpSpPr>
        <p:sp>
          <p:nvSpPr>
            <p:cNvPr id="13383" name="AutoShape 7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3384" name="AutoShape 7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3385" name="AutoShape 73">
              <a:hlinkClick r:id="rId12"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3386" name="AutoShape 74">
              <a:hlinkClick r:id="rId13"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3387" name="AutoShape 75">
              <a:hlinkClick r:id="rId14"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3388" name="AutoShape 7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3389" name="Line 7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fade">
                                      <p:cBhvr>
                                        <p:cTn id="7" dur="2000"/>
                                        <p:tgtEl>
                                          <p:spTgt spid="1331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3320"/>
                                        </p:tgtEl>
                                        <p:attrNameLst>
                                          <p:attrName>style.visibility</p:attrName>
                                        </p:attrNameLst>
                                      </p:cBhvr>
                                      <p:to>
                                        <p:strVal val="visible"/>
                                      </p:to>
                                    </p:set>
                                    <p:animEffect transition="in" filter="fade">
                                      <p:cBhvr>
                                        <p:cTn id="11" dur="2000"/>
                                        <p:tgtEl>
                                          <p:spTgt spid="133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322"/>
                                        </p:tgtEl>
                                        <p:attrNameLst>
                                          <p:attrName>style.visibility</p:attrName>
                                        </p:attrNameLst>
                                      </p:cBhvr>
                                      <p:to>
                                        <p:strVal val="visible"/>
                                      </p:to>
                                    </p:set>
                                    <p:animEffect transition="in" filter="fade">
                                      <p:cBhvr>
                                        <p:cTn id="16" dur="2000"/>
                                        <p:tgtEl>
                                          <p:spTgt spid="13322"/>
                                        </p:tgtEl>
                                      </p:cBhvr>
                                    </p:animEffect>
                                  </p:childTnLst>
                                </p:cTn>
                              </p:par>
                            </p:childTnLst>
                          </p:cTn>
                        </p:par>
                        <p:par>
                          <p:cTn id="17" fill="hold">
                            <p:stCondLst>
                              <p:cond delay="2000"/>
                            </p:stCondLst>
                            <p:childTnLst>
                              <p:par>
                                <p:cTn id="18" presetID="1" presetClass="entr" presetSubtype="0" fill="hold" grpId="0" nodeType="afterEffect">
                                  <p:stCondLst>
                                    <p:cond delay="500"/>
                                  </p:stCondLst>
                                  <p:childTnLst>
                                    <p:set>
                                      <p:cBhvr>
                                        <p:cTn id="19" dur="1" fill="hold">
                                          <p:stCondLst>
                                            <p:cond delay="0"/>
                                          </p:stCondLst>
                                        </p:cTn>
                                        <p:tgtEl>
                                          <p:spTgt spid="13347"/>
                                        </p:tgtEl>
                                        <p:attrNameLst>
                                          <p:attrName>style.visibility</p:attrName>
                                        </p:attrNameLst>
                                      </p:cBhvr>
                                      <p:to>
                                        <p:strVal val="visible"/>
                                      </p:to>
                                    </p:set>
                                  </p:childTnLst>
                                </p:cTn>
                              </p:par>
                            </p:childTnLst>
                          </p:cTn>
                        </p:par>
                        <p:par>
                          <p:cTn id="20" fill="hold">
                            <p:stCondLst>
                              <p:cond delay="2500"/>
                            </p:stCondLst>
                            <p:childTnLst>
                              <p:par>
                                <p:cTn id="21" presetID="1" presetClass="entr" presetSubtype="0" fill="hold" grpId="0" nodeType="afterEffect">
                                  <p:stCondLst>
                                    <p:cond delay="500"/>
                                  </p:stCondLst>
                                  <p:childTnLst>
                                    <p:set>
                                      <p:cBhvr>
                                        <p:cTn id="22" dur="1" fill="hold">
                                          <p:stCondLst>
                                            <p:cond delay="0"/>
                                          </p:stCondLst>
                                        </p:cTn>
                                        <p:tgtEl>
                                          <p:spTgt spid="13349"/>
                                        </p:tgtEl>
                                        <p:attrNameLst>
                                          <p:attrName>style.visibility</p:attrName>
                                        </p:attrNameLst>
                                      </p:cBhvr>
                                      <p:to>
                                        <p:strVal val="visible"/>
                                      </p:to>
                                    </p:set>
                                  </p:childTnLst>
                                </p:cTn>
                              </p:par>
                            </p:childTnLst>
                          </p:cTn>
                        </p:par>
                        <p:par>
                          <p:cTn id="23" fill="hold">
                            <p:stCondLst>
                              <p:cond delay="3000"/>
                            </p:stCondLst>
                            <p:childTnLst>
                              <p:par>
                                <p:cTn id="24" presetID="1" presetClass="entr" presetSubtype="0" fill="hold" grpId="0" nodeType="afterEffect">
                                  <p:stCondLst>
                                    <p:cond delay="500"/>
                                  </p:stCondLst>
                                  <p:childTnLst>
                                    <p:set>
                                      <p:cBhvr>
                                        <p:cTn id="25" dur="1" fill="hold">
                                          <p:stCondLst>
                                            <p:cond delay="0"/>
                                          </p:stCondLst>
                                        </p:cTn>
                                        <p:tgtEl>
                                          <p:spTgt spid="13350"/>
                                        </p:tgtEl>
                                        <p:attrNameLst>
                                          <p:attrName>style.visibility</p:attrName>
                                        </p:attrNameLst>
                                      </p:cBhvr>
                                      <p:to>
                                        <p:strVal val="visible"/>
                                      </p:to>
                                    </p:set>
                                  </p:childTnLst>
                                </p:cTn>
                              </p:par>
                            </p:childTnLst>
                          </p:cTn>
                        </p:par>
                        <p:par>
                          <p:cTn id="26" fill="hold">
                            <p:stCondLst>
                              <p:cond delay="3500"/>
                            </p:stCondLst>
                            <p:childTnLst>
                              <p:par>
                                <p:cTn id="27" presetID="1" presetClass="entr" presetSubtype="0" fill="hold" grpId="0" nodeType="afterEffect">
                                  <p:stCondLst>
                                    <p:cond delay="500"/>
                                  </p:stCondLst>
                                  <p:childTnLst>
                                    <p:set>
                                      <p:cBhvr>
                                        <p:cTn id="28" dur="1" fill="hold">
                                          <p:stCondLst>
                                            <p:cond delay="0"/>
                                          </p:stCondLst>
                                        </p:cTn>
                                        <p:tgtEl>
                                          <p:spTgt spid="13348"/>
                                        </p:tgtEl>
                                        <p:attrNameLst>
                                          <p:attrName>style.visibility</p:attrName>
                                        </p:attrNameLst>
                                      </p:cBhvr>
                                      <p:to>
                                        <p:strVal val="visible"/>
                                      </p:to>
                                    </p:set>
                                  </p:childTnLst>
                                </p:cTn>
                              </p:par>
                            </p:childTnLst>
                          </p:cTn>
                        </p:par>
                        <p:par>
                          <p:cTn id="29" fill="hold">
                            <p:stCondLst>
                              <p:cond delay="4000"/>
                            </p:stCondLst>
                            <p:childTnLst>
                              <p:par>
                                <p:cTn id="30" presetID="1" presetClass="entr" presetSubtype="0" fill="hold" grpId="0" nodeType="afterEffect">
                                  <p:stCondLst>
                                    <p:cond delay="500"/>
                                  </p:stCondLst>
                                  <p:childTnLst>
                                    <p:set>
                                      <p:cBhvr>
                                        <p:cTn id="31" dur="1" fill="hold">
                                          <p:stCondLst>
                                            <p:cond delay="0"/>
                                          </p:stCondLst>
                                        </p:cTn>
                                        <p:tgtEl>
                                          <p:spTgt spid="13353"/>
                                        </p:tgtEl>
                                        <p:attrNameLst>
                                          <p:attrName>style.visibility</p:attrName>
                                        </p:attrNameLst>
                                      </p:cBhvr>
                                      <p:to>
                                        <p:strVal val="visible"/>
                                      </p:to>
                                    </p:set>
                                  </p:childTnLst>
                                </p:cTn>
                              </p:par>
                            </p:childTnLst>
                          </p:cTn>
                        </p:par>
                        <p:par>
                          <p:cTn id="32" fill="hold">
                            <p:stCondLst>
                              <p:cond delay="4500"/>
                            </p:stCondLst>
                            <p:childTnLst>
                              <p:par>
                                <p:cTn id="33" presetID="1" presetClass="entr" presetSubtype="0" fill="hold" grpId="0" nodeType="afterEffect">
                                  <p:stCondLst>
                                    <p:cond delay="500"/>
                                  </p:stCondLst>
                                  <p:childTnLst>
                                    <p:set>
                                      <p:cBhvr>
                                        <p:cTn id="34" dur="1" fill="hold">
                                          <p:stCondLst>
                                            <p:cond delay="0"/>
                                          </p:stCondLst>
                                        </p:cTn>
                                        <p:tgtEl>
                                          <p:spTgt spid="13352"/>
                                        </p:tgtEl>
                                        <p:attrNameLst>
                                          <p:attrName>style.visibility</p:attrName>
                                        </p:attrNameLst>
                                      </p:cBhvr>
                                      <p:to>
                                        <p:strVal val="visible"/>
                                      </p:to>
                                    </p:set>
                                  </p:childTnLst>
                                </p:cTn>
                              </p:par>
                            </p:childTnLst>
                          </p:cTn>
                        </p:par>
                        <p:par>
                          <p:cTn id="35" fill="hold">
                            <p:stCondLst>
                              <p:cond delay="5000"/>
                            </p:stCondLst>
                            <p:childTnLst>
                              <p:par>
                                <p:cTn id="36" presetID="10" presetClass="entr" presetSubtype="0" fill="hold" grpId="0" nodeType="afterEffect">
                                  <p:stCondLst>
                                    <p:cond delay="500"/>
                                  </p:stCondLst>
                                  <p:childTnLst>
                                    <p:set>
                                      <p:cBhvr>
                                        <p:cTn id="37" dur="1" fill="hold">
                                          <p:stCondLst>
                                            <p:cond delay="0"/>
                                          </p:stCondLst>
                                        </p:cTn>
                                        <p:tgtEl>
                                          <p:spTgt spid="13351"/>
                                        </p:tgtEl>
                                        <p:attrNameLst>
                                          <p:attrName>style.visibility</p:attrName>
                                        </p:attrNameLst>
                                      </p:cBhvr>
                                      <p:to>
                                        <p:strVal val="visible"/>
                                      </p:to>
                                    </p:set>
                                    <p:animEffect transition="in" filter="fade">
                                      <p:cBhvr>
                                        <p:cTn id="38" dur="2000"/>
                                        <p:tgtEl>
                                          <p:spTgt spid="13351"/>
                                        </p:tgtEl>
                                      </p:cBhvr>
                                    </p:animEffect>
                                  </p:childTnLst>
                                </p:cTn>
                              </p:par>
                            </p:childTnLst>
                          </p:cTn>
                        </p:par>
                        <p:par>
                          <p:cTn id="39" fill="hold">
                            <p:stCondLst>
                              <p:cond delay="7500"/>
                            </p:stCondLst>
                            <p:childTnLst>
                              <p:par>
                                <p:cTn id="40" presetID="10" presetClass="entr" presetSubtype="0" fill="hold" grpId="0" nodeType="afterEffect">
                                  <p:stCondLst>
                                    <p:cond delay="500"/>
                                  </p:stCondLst>
                                  <p:childTnLst>
                                    <p:set>
                                      <p:cBhvr>
                                        <p:cTn id="41" dur="1" fill="hold">
                                          <p:stCondLst>
                                            <p:cond delay="0"/>
                                          </p:stCondLst>
                                        </p:cTn>
                                        <p:tgtEl>
                                          <p:spTgt spid="13354"/>
                                        </p:tgtEl>
                                        <p:attrNameLst>
                                          <p:attrName>style.visibility</p:attrName>
                                        </p:attrNameLst>
                                      </p:cBhvr>
                                      <p:to>
                                        <p:strVal val="visible"/>
                                      </p:to>
                                    </p:set>
                                    <p:animEffect transition="in" filter="fade">
                                      <p:cBhvr>
                                        <p:cTn id="42" dur="2000"/>
                                        <p:tgtEl>
                                          <p:spTgt spid="13354"/>
                                        </p:tgtEl>
                                      </p:cBhvr>
                                    </p:animEffect>
                                  </p:childTnLst>
                                </p:cTn>
                              </p:par>
                            </p:childTnLst>
                          </p:cTn>
                        </p:par>
                        <p:par>
                          <p:cTn id="43" fill="hold">
                            <p:stCondLst>
                              <p:cond delay="10000"/>
                            </p:stCondLst>
                            <p:childTnLst>
                              <p:par>
                                <p:cTn id="44" presetID="10" presetClass="entr" presetSubtype="0" fill="hold" grpId="0" nodeType="afterEffect">
                                  <p:stCondLst>
                                    <p:cond delay="500"/>
                                  </p:stCondLst>
                                  <p:childTnLst>
                                    <p:set>
                                      <p:cBhvr>
                                        <p:cTn id="45" dur="1" fill="hold">
                                          <p:stCondLst>
                                            <p:cond delay="0"/>
                                          </p:stCondLst>
                                        </p:cTn>
                                        <p:tgtEl>
                                          <p:spTgt spid="13355"/>
                                        </p:tgtEl>
                                        <p:attrNameLst>
                                          <p:attrName>style.visibility</p:attrName>
                                        </p:attrNameLst>
                                      </p:cBhvr>
                                      <p:to>
                                        <p:strVal val="visible"/>
                                      </p:to>
                                    </p:set>
                                    <p:animEffect transition="in" filter="fade">
                                      <p:cBhvr>
                                        <p:cTn id="46" dur="2000"/>
                                        <p:tgtEl>
                                          <p:spTgt spid="1335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3381"/>
                                        </p:tgtEl>
                                        <p:attrNameLst>
                                          <p:attrName>style.visibility</p:attrName>
                                        </p:attrNameLst>
                                      </p:cBhvr>
                                      <p:to>
                                        <p:strVal val="visible"/>
                                      </p:to>
                                    </p:set>
                                    <p:animEffect transition="in" filter="fade">
                                      <p:cBhvr>
                                        <p:cTn id="51" dur="2000"/>
                                        <p:tgtEl>
                                          <p:spTgt spid="13381"/>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3323"/>
                                        </p:tgtEl>
                                        <p:attrNameLst>
                                          <p:attrName>style.visibility</p:attrName>
                                        </p:attrNameLst>
                                      </p:cBhvr>
                                      <p:to>
                                        <p:strVal val="visible"/>
                                      </p:to>
                                    </p:set>
                                    <p:animEffect transition="in" filter="fade">
                                      <p:cBhvr>
                                        <p:cTn id="56" dur="2000"/>
                                        <p:tgtEl>
                                          <p:spTgt spid="13323"/>
                                        </p:tgtEl>
                                      </p:cBhvr>
                                    </p:animEffect>
                                  </p:childTnLst>
                                </p:cTn>
                              </p:par>
                            </p:childTnLst>
                          </p:cTn>
                        </p:par>
                        <p:par>
                          <p:cTn id="57" fill="hold">
                            <p:stCondLst>
                              <p:cond delay="2000"/>
                            </p:stCondLst>
                            <p:childTnLst>
                              <p:par>
                                <p:cTn id="58" presetID="10" presetClass="entr" presetSubtype="0" fill="hold" nodeType="afterEffect">
                                  <p:stCondLst>
                                    <p:cond delay="0"/>
                                  </p:stCondLst>
                                  <p:childTnLst>
                                    <p:set>
                                      <p:cBhvr>
                                        <p:cTn id="59" dur="1" fill="hold">
                                          <p:stCondLst>
                                            <p:cond delay="0"/>
                                          </p:stCondLst>
                                        </p:cTn>
                                        <p:tgtEl>
                                          <p:spTgt spid="13326"/>
                                        </p:tgtEl>
                                        <p:attrNameLst>
                                          <p:attrName>style.visibility</p:attrName>
                                        </p:attrNameLst>
                                      </p:cBhvr>
                                      <p:to>
                                        <p:strVal val="visible"/>
                                      </p:to>
                                    </p:set>
                                    <p:animEffect transition="in" filter="fade">
                                      <p:cBhvr>
                                        <p:cTn id="60" dur="1000"/>
                                        <p:tgtEl>
                                          <p:spTgt spid="13326"/>
                                        </p:tgtEl>
                                      </p:cBhvr>
                                    </p:animEffect>
                                  </p:childTnLst>
                                </p:cTn>
                              </p:par>
                            </p:childTnLst>
                          </p:cTn>
                        </p:par>
                        <p:par>
                          <p:cTn id="61" fill="hold">
                            <p:stCondLst>
                              <p:cond delay="3000"/>
                            </p:stCondLst>
                            <p:childTnLst>
                              <p:par>
                                <p:cTn id="62" presetID="10" presetClass="entr" presetSubtype="0" fill="hold" nodeType="afterEffect">
                                  <p:stCondLst>
                                    <p:cond delay="0"/>
                                  </p:stCondLst>
                                  <p:childTnLst>
                                    <p:set>
                                      <p:cBhvr>
                                        <p:cTn id="63" dur="1" fill="hold">
                                          <p:stCondLst>
                                            <p:cond delay="0"/>
                                          </p:stCondLst>
                                        </p:cTn>
                                        <p:tgtEl>
                                          <p:spTgt spid="13324"/>
                                        </p:tgtEl>
                                        <p:attrNameLst>
                                          <p:attrName>style.visibility</p:attrName>
                                        </p:attrNameLst>
                                      </p:cBhvr>
                                      <p:to>
                                        <p:strVal val="visible"/>
                                      </p:to>
                                    </p:set>
                                    <p:animEffect transition="in" filter="fade">
                                      <p:cBhvr>
                                        <p:cTn id="64" dur="2000"/>
                                        <p:tgtEl>
                                          <p:spTgt spid="13324"/>
                                        </p:tgtEl>
                                      </p:cBhvr>
                                    </p:animEffect>
                                  </p:childTnLst>
                                </p:cTn>
                              </p:par>
                            </p:childTnLst>
                          </p:cTn>
                        </p:par>
                        <p:par>
                          <p:cTn id="65" fill="hold">
                            <p:stCondLst>
                              <p:cond delay="5000"/>
                            </p:stCondLst>
                            <p:childTnLst>
                              <p:par>
                                <p:cTn id="66" presetID="10" presetClass="exit" presetSubtype="0" fill="hold" nodeType="afterEffect">
                                  <p:stCondLst>
                                    <p:cond delay="0"/>
                                  </p:stCondLst>
                                  <p:childTnLst>
                                    <p:animEffect transition="out" filter="fade">
                                      <p:cBhvr>
                                        <p:cTn id="67" dur="2000"/>
                                        <p:tgtEl>
                                          <p:spTgt spid="13326"/>
                                        </p:tgtEl>
                                      </p:cBhvr>
                                    </p:animEffect>
                                    <p:set>
                                      <p:cBhvr>
                                        <p:cTn id="68" dur="1" fill="hold">
                                          <p:stCondLst>
                                            <p:cond delay="1999"/>
                                          </p:stCondLst>
                                        </p:cTn>
                                        <p:tgtEl>
                                          <p:spTgt spid="13326"/>
                                        </p:tgtEl>
                                        <p:attrNameLst>
                                          <p:attrName>style.visibility</p:attrName>
                                        </p:attrNameLst>
                                      </p:cBhvr>
                                      <p:to>
                                        <p:strVal val="hidden"/>
                                      </p:to>
                                    </p:set>
                                  </p:childTnLst>
                                </p:cTn>
                              </p:par>
                            </p:childTnLst>
                          </p:cTn>
                        </p:par>
                        <p:par>
                          <p:cTn id="69" fill="hold">
                            <p:stCondLst>
                              <p:cond delay="7000"/>
                            </p:stCondLst>
                            <p:childTnLst>
                              <p:par>
                                <p:cTn id="70" presetID="10" presetClass="entr" presetSubtype="0" fill="hold" nodeType="afterEffect">
                                  <p:stCondLst>
                                    <p:cond delay="0"/>
                                  </p:stCondLst>
                                  <p:childTnLst>
                                    <p:set>
                                      <p:cBhvr>
                                        <p:cTn id="71" dur="1" fill="hold">
                                          <p:stCondLst>
                                            <p:cond delay="0"/>
                                          </p:stCondLst>
                                        </p:cTn>
                                        <p:tgtEl>
                                          <p:spTgt spid="13325"/>
                                        </p:tgtEl>
                                        <p:attrNameLst>
                                          <p:attrName>style.visibility</p:attrName>
                                        </p:attrNameLst>
                                      </p:cBhvr>
                                      <p:to>
                                        <p:strVal val="visible"/>
                                      </p:to>
                                    </p:set>
                                    <p:animEffect transition="in" filter="fade">
                                      <p:cBhvr>
                                        <p:cTn id="72" dur="2000"/>
                                        <p:tgtEl>
                                          <p:spTgt spid="13325"/>
                                        </p:tgtEl>
                                      </p:cBhvr>
                                    </p:animEffect>
                                  </p:childTnLst>
                                </p:cTn>
                              </p:par>
                            </p:childTnLst>
                          </p:cTn>
                        </p:par>
                        <p:par>
                          <p:cTn id="73" fill="hold">
                            <p:stCondLst>
                              <p:cond delay="9000"/>
                            </p:stCondLst>
                            <p:childTnLst>
                              <p:par>
                                <p:cTn id="74" presetID="10" presetClass="exit" presetSubtype="0" fill="hold" nodeType="afterEffect">
                                  <p:stCondLst>
                                    <p:cond delay="0"/>
                                  </p:stCondLst>
                                  <p:childTnLst>
                                    <p:animEffect transition="out" filter="fade">
                                      <p:cBhvr>
                                        <p:cTn id="75" dur="2000"/>
                                        <p:tgtEl>
                                          <p:spTgt spid="13324"/>
                                        </p:tgtEl>
                                      </p:cBhvr>
                                    </p:animEffect>
                                    <p:set>
                                      <p:cBhvr>
                                        <p:cTn id="76" dur="1" fill="hold">
                                          <p:stCondLst>
                                            <p:cond delay="1999"/>
                                          </p:stCondLst>
                                        </p:cTn>
                                        <p:tgtEl>
                                          <p:spTgt spid="13324"/>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3373"/>
                                        </p:tgtEl>
                                        <p:attrNameLst>
                                          <p:attrName>style.visibility</p:attrName>
                                        </p:attrNameLst>
                                      </p:cBhvr>
                                      <p:to>
                                        <p:strVal val="visible"/>
                                      </p:to>
                                    </p:set>
                                    <p:animEffect transition="in" filter="fade">
                                      <p:cBhvr>
                                        <p:cTn id="81" dur="2000"/>
                                        <p:tgtEl>
                                          <p:spTgt spid="13373"/>
                                        </p:tgtEl>
                                      </p:cBhvr>
                                    </p:animEffect>
                                  </p:childTnLst>
                                </p:cTn>
                              </p:par>
                            </p:childTnLst>
                          </p:cTn>
                        </p:par>
                        <p:par>
                          <p:cTn id="82" fill="hold">
                            <p:stCondLst>
                              <p:cond delay="2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3328"/>
                                        </p:tgtEl>
                                        <p:attrNameLst>
                                          <p:attrName>style.visibility</p:attrName>
                                        </p:attrNameLst>
                                      </p:cBhvr>
                                      <p:to>
                                        <p:strVal val="visible"/>
                                      </p:to>
                                    </p:set>
                                    <p:animEffect transition="in" filter="fade">
                                      <p:cBhvr>
                                        <p:cTn id="85" dur="1000"/>
                                        <p:tgtEl>
                                          <p:spTgt spid="13328"/>
                                        </p:tgtEl>
                                      </p:cBhvr>
                                    </p:animEffect>
                                    <p:anim calcmode="lin" valueType="num">
                                      <p:cBhvr>
                                        <p:cTn id="86" dur="1000" fill="hold"/>
                                        <p:tgtEl>
                                          <p:spTgt spid="13328"/>
                                        </p:tgtEl>
                                        <p:attrNameLst>
                                          <p:attrName>ppt_x</p:attrName>
                                        </p:attrNameLst>
                                      </p:cBhvr>
                                      <p:tavLst>
                                        <p:tav tm="0">
                                          <p:val>
                                            <p:strVal val="#ppt_x-.1"/>
                                          </p:val>
                                        </p:tav>
                                        <p:tav tm="100000">
                                          <p:val>
                                            <p:strVal val="#ppt_x"/>
                                          </p:val>
                                        </p:tav>
                                      </p:tavLst>
                                    </p:anim>
                                    <p:anim calcmode="lin" valueType="num">
                                      <p:cBhvr>
                                        <p:cTn id="87" dur="1000" fill="hold"/>
                                        <p:tgtEl>
                                          <p:spTgt spid="13328"/>
                                        </p:tgtEl>
                                        <p:attrNameLst>
                                          <p:attrName>ppt_y</p:attrName>
                                        </p:attrNameLst>
                                      </p:cBhvr>
                                      <p:tavLst>
                                        <p:tav tm="0">
                                          <p:val>
                                            <p:strVal val="#ppt_y"/>
                                          </p:val>
                                        </p:tav>
                                        <p:tav tm="100000">
                                          <p:val>
                                            <p:strVal val="#ppt_y"/>
                                          </p:val>
                                        </p:tav>
                                      </p:tavLst>
                                    </p:anim>
                                  </p:childTnLst>
                                </p:cTn>
                              </p:par>
                            </p:childTnLst>
                          </p:cTn>
                        </p:par>
                        <p:par>
                          <p:cTn id="88" fill="hold">
                            <p:stCondLst>
                              <p:cond delay="4800"/>
                            </p:stCondLst>
                            <p:childTnLst>
                              <p:par>
                                <p:cTn id="89" presetID="10" presetClass="entr" presetSubtype="0" fill="hold" grpId="0" nodeType="afterEffect">
                                  <p:stCondLst>
                                    <p:cond delay="0"/>
                                  </p:stCondLst>
                                  <p:childTnLst>
                                    <p:set>
                                      <p:cBhvr>
                                        <p:cTn id="90" dur="1" fill="hold">
                                          <p:stCondLst>
                                            <p:cond delay="0"/>
                                          </p:stCondLst>
                                        </p:cTn>
                                        <p:tgtEl>
                                          <p:spTgt spid="13377"/>
                                        </p:tgtEl>
                                        <p:attrNameLst>
                                          <p:attrName>style.visibility</p:attrName>
                                        </p:attrNameLst>
                                      </p:cBhvr>
                                      <p:to>
                                        <p:strVal val="visible"/>
                                      </p:to>
                                    </p:set>
                                    <p:animEffect transition="in" filter="fade">
                                      <p:cBhvr>
                                        <p:cTn id="91" dur="2000"/>
                                        <p:tgtEl>
                                          <p:spTgt spid="13377"/>
                                        </p:tgtEl>
                                      </p:cBhvr>
                                    </p:animEffect>
                                  </p:childTnLst>
                                </p:cTn>
                              </p:par>
                            </p:childTnLst>
                          </p:cTn>
                        </p:par>
                        <p:par>
                          <p:cTn id="92" fill="hold">
                            <p:stCondLst>
                              <p:cond delay="6800"/>
                            </p:stCondLst>
                            <p:childTnLst>
                              <p:par>
                                <p:cTn id="93" presetID="10" presetClass="entr" presetSubtype="0" fill="hold" nodeType="afterEffect">
                                  <p:stCondLst>
                                    <p:cond delay="0"/>
                                  </p:stCondLst>
                                  <p:childTnLst>
                                    <p:set>
                                      <p:cBhvr>
                                        <p:cTn id="94" dur="1" fill="hold">
                                          <p:stCondLst>
                                            <p:cond delay="0"/>
                                          </p:stCondLst>
                                        </p:cTn>
                                        <p:tgtEl>
                                          <p:spTgt spid="13374"/>
                                        </p:tgtEl>
                                        <p:attrNameLst>
                                          <p:attrName>style.visibility</p:attrName>
                                        </p:attrNameLst>
                                      </p:cBhvr>
                                      <p:to>
                                        <p:strVal val="visible"/>
                                      </p:to>
                                    </p:set>
                                    <p:animEffect transition="in" filter="fade">
                                      <p:cBhvr>
                                        <p:cTn id="95" dur="2000"/>
                                        <p:tgtEl>
                                          <p:spTgt spid="13374"/>
                                        </p:tgtEl>
                                      </p:cBhvr>
                                    </p:animEffect>
                                  </p:childTnLst>
                                </p:cTn>
                              </p:par>
                            </p:childTnLst>
                          </p:cTn>
                        </p:par>
                        <p:par>
                          <p:cTn id="96" fill="hold">
                            <p:stCondLst>
                              <p:cond delay="88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3332"/>
                                        </p:tgtEl>
                                        <p:attrNameLst>
                                          <p:attrName>style.visibility</p:attrName>
                                        </p:attrNameLst>
                                      </p:cBhvr>
                                      <p:to>
                                        <p:strVal val="visible"/>
                                      </p:to>
                                    </p:set>
                                    <p:animEffect transition="in" filter="fade">
                                      <p:cBhvr>
                                        <p:cTn id="99" dur="1000"/>
                                        <p:tgtEl>
                                          <p:spTgt spid="13332"/>
                                        </p:tgtEl>
                                      </p:cBhvr>
                                    </p:animEffect>
                                    <p:anim calcmode="lin" valueType="num">
                                      <p:cBhvr>
                                        <p:cTn id="100" dur="1000" fill="hold"/>
                                        <p:tgtEl>
                                          <p:spTgt spid="13332"/>
                                        </p:tgtEl>
                                        <p:attrNameLst>
                                          <p:attrName>ppt_x</p:attrName>
                                        </p:attrNameLst>
                                      </p:cBhvr>
                                      <p:tavLst>
                                        <p:tav tm="0">
                                          <p:val>
                                            <p:strVal val="#ppt_x-.1"/>
                                          </p:val>
                                        </p:tav>
                                        <p:tav tm="100000">
                                          <p:val>
                                            <p:strVal val="#ppt_x"/>
                                          </p:val>
                                        </p:tav>
                                      </p:tavLst>
                                    </p:anim>
                                    <p:anim calcmode="lin" valueType="num">
                                      <p:cBhvr>
                                        <p:cTn id="101" dur="1000" fill="hold"/>
                                        <p:tgtEl>
                                          <p:spTgt spid="13332"/>
                                        </p:tgtEl>
                                        <p:attrNameLst>
                                          <p:attrName>ppt_y</p:attrName>
                                        </p:attrNameLst>
                                      </p:cBhvr>
                                      <p:tavLst>
                                        <p:tav tm="0">
                                          <p:val>
                                            <p:strVal val="#ppt_y"/>
                                          </p:val>
                                        </p:tav>
                                        <p:tav tm="100000">
                                          <p:val>
                                            <p:strVal val="#ppt_y"/>
                                          </p:val>
                                        </p:tav>
                                      </p:tavLst>
                                    </p:anim>
                                  </p:childTnLst>
                                </p:cTn>
                              </p:par>
                            </p:childTnLst>
                          </p:cTn>
                        </p:par>
                        <p:par>
                          <p:cTn id="102" fill="hold">
                            <p:stCondLst>
                              <p:cond delay="11900"/>
                            </p:stCondLst>
                            <p:childTnLst>
                              <p:par>
                                <p:cTn id="103" presetID="10" presetClass="entr" presetSubtype="0" fill="hold" grpId="0" nodeType="afterEffect">
                                  <p:stCondLst>
                                    <p:cond delay="0"/>
                                  </p:stCondLst>
                                  <p:childTnLst>
                                    <p:set>
                                      <p:cBhvr>
                                        <p:cTn id="104" dur="1" fill="hold">
                                          <p:stCondLst>
                                            <p:cond delay="0"/>
                                          </p:stCondLst>
                                        </p:cTn>
                                        <p:tgtEl>
                                          <p:spTgt spid="13378"/>
                                        </p:tgtEl>
                                        <p:attrNameLst>
                                          <p:attrName>style.visibility</p:attrName>
                                        </p:attrNameLst>
                                      </p:cBhvr>
                                      <p:to>
                                        <p:strVal val="visible"/>
                                      </p:to>
                                    </p:set>
                                    <p:animEffect transition="in" filter="fade">
                                      <p:cBhvr>
                                        <p:cTn id="105" dur="2000"/>
                                        <p:tgtEl>
                                          <p:spTgt spid="13378"/>
                                        </p:tgtEl>
                                      </p:cBhvr>
                                    </p:animEffect>
                                  </p:childTnLst>
                                </p:cTn>
                              </p:par>
                            </p:childTnLst>
                          </p:cTn>
                        </p:par>
                        <p:par>
                          <p:cTn id="106" fill="hold">
                            <p:stCondLst>
                              <p:cond delay="13900"/>
                            </p:stCondLst>
                            <p:childTnLst>
                              <p:par>
                                <p:cTn id="107" presetID="10" presetClass="entr" presetSubtype="0" fill="hold" nodeType="afterEffect">
                                  <p:stCondLst>
                                    <p:cond delay="0"/>
                                  </p:stCondLst>
                                  <p:childTnLst>
                                    <p:set>
                                      <p:cBhvr>
                                        <p:cTn id="108" dur="1" fill="hold">
                                          <p:stCondLst>
                                            <p:cond delay="0"/>
                                          </p:stCondLst>
                                        </p:cTn>
                                        <p:tgtEl>
                                          <p:spTgt spid="13375"/>
                                        </p:tgtEl>
                                        <p:attrNameLst>
                                          <p:attrName>style.visibility</p:attrName>
                                        </p:attrNameLst>
                                      </p:cBhvr>
                                      <p:to>
                                        <p:strVal val="visible"/>
                                      </p:to>
                                    </p:set>
                                    <p:animEffect transition="in" filter="fade">
                                      <p:cBhvr>
                                        <p:cTn id="109" dur="2000"/>
                                        <p:tgtEl>
                                          <p:spTgt spid="13375"/>
                                        </p:tgtEl>
                                      </p:cBhvr>
                                    </p:animEffect>
                                  </p:childTnLst>
                                </p:cTn>
                              </p:par>
                            </p:childTnLst>
                          </p:cTn>
                        </p:par>
                        <p:par>
                          <p:cTn id="110" fill="hold">
                            <p:stCondLst>
                              <p:cond delay="15900"/>
                            </p:stCondLst>
                            <p:childTnLst>
                              <p:par>
                                <p:cTn id="111" presetID="40" presetClass="entr" presetSubtype="0" fill="hold" grpId="0" nodeType="afterEffect">
                                  <p:stCondLst>
                                    <p:cond delay="0"/>
                                  </p:stCondLst>
                                  <p:iterate type="lt">
                                    <p:tmPct val="10000"/>
                                  </p:iterate>
                                  <p:childTnLst>
                                    <p:set>
                                      <p:cBhvr>
                                        <p:cTn id="112" dur="1" fill="hold">
                                          <p:stCondLst>
                                            <p:cond delay="0"/>
                                          </p:stCondLst>
                                        </p:cTn>
                                        <p:tgtEl>
                                          <p:spTgt spid="13335"/>
                                        </p:tgtEl>
                                        <p:attrNameLst>
                                          <p:attrName>style.visibility</p:attrName>
                                        </p:attrNameLst>
                                      </p:cBhvr>
                                      <p:to>
                                        <p:strVal val="visible"/>
                                      </p:to>
                                    </p:set>
                                    <p:animEffect transition="in" filter="fade">
                                      <p:cBhvr>
                                        <p:cTn id="113" dur="1000"/>
                                        <p:tgtEl>
                                          <p:spTgt spid="13335"/>
                                        </p:tgtEl>
                                      </p:cBhvr>
                                    </p:animEffect>
                                    <p:anim calcmode="lin" valueType="num">
                                      <p:cBhvr>
                                        <p:cTn id="114" dur="1000" fill="hold"/>
                                        <p:tgtEl>
                                          <p:spTgt spid="13335"/>
                                        </p:tgtEl>
                                        <p:attrNameLst>
                                          <p:attrName>ppt_x</p:attrName>
                                        </p:attrNameLst>
                                      </p:cBhvr>
                                      <p:tavLst>
                                        <p:tav tm="0">
                                          <p:val>
                                            <p:strVal val="#ppt_x-.1"/>
                                          </p:val>
                                        </p:tav>
                                        <p:tav tm="100000">
                                          <p:val>
                                            <p:strVal val="#ppt_x"/>
                                          </p:val>
                                        </p:tav>
                                      </p:tavLst>
                                    </p:anim>
                                    <p:anim calcmode="lin" valueType="num">
                                      <p:cBhvr>
                                        <p:cTn id="115" dur="1000" fill="hold"/>
                                        <p:tgtEl>
                                          <p:spTgt spid="13335"/>
                                        </p:tgtEl>
                                        <p:attrNameLst>
                                          <p:attrName>ppt_y</p:attrName>
                                        </p:attrNameLst>
                                      </p:cBhvr>
                                      <p:tavLst>
                                        <p:tav tm="0">
                                          <p:val>
                                            <p:strVal val="#ppt_y"/>
                                          </p:val>
                                        </p:tav>
                                        <p:tav tm="100000">
                                          <p:val>
                                            <p:strVal val="#ppt_y"/>
                                          </p:val>
                                        </p:tav>
                                      </p:tavLst>
                                    </p:anim>
                                  </p:childTnLst>
                                </p:cTn>
                              </p:par>
                            </p:childTnLst>
                          </p:cTn>
                        </p:par>
                        <p:par>
                          <p:cTn id="116" fill="hold">
                            <p:stCondLst>
                              <p:cond delay="18400"/>
                            </p:stCondLst>
                            <p:childTnLst>
                              <p:par>
                                <p:cTn id="117" presetID="10" presetClass="entr" presetSubtype="0" fill="hold" grpId="0" nodeType="afterEffect">
                                  <p:stCondLst>
                                    <p:cond delay="0"/>
                                  </p:stCondLst>
                                  <p:childTnLst>
                                    <p:set>
                                      <p:cBhvr>
                                        <p:cTn id="118" dur="1" fill="hold">
                                          <p:stCondLst>
                                            <p:cond delay="0"/>
                                          </p:stCondLst>
                                        </p:cTn>
                                        <p:tgtEl>
                                          <p:spTgt spid="13379"/>
                                        </p:tgtEl>
                                        <p:attrNameLst>
                                          <p:attrName>style.visibility</p:attrName>
                                        </p:attrNameLst>
                                      </p:cBhvr>
                                      <p:to>
                                        <p:strVal val="visible"/>
                                      </p:to>
                                    </p:set>
                                    <p:animEffect transition="in" filter="fade">
                                      <p:cBhvr>
                                        <p:cTn id="119" dur="2000"/>
                                        <p:tgtEl>
                                          <p:spTgt spid="13379"/>
                                        </p:tgtEl>
                                      </p:cBhvr>
                                    </p:animEffect>
                                  </p:childTnLst>
                                </p:cTn>
                              </p:par>
                            </p:childTnLst>
                          </p:cTn>
                        </p:par>
                        <p:par>
                          <p:cTn id="120" fill="hold">
                            <p:stCondLst>
                              <p:cond delay="20400"/>
                            </p:stCondLst>
                            <p:childTnLst>
                              <p:par>
                                <p:cTn id="121" presetID="10" presetClass="entr" presetSubtype="0" fill="hold" nodeType="afterEffect">
                                  <p:stCondLst>
                                    <p:cond delay="0"/>
                                  </p:stCondLst>
                                  <p:childTnLst>
                                    <p:set>
                                      <p:cBhvr>
                                        <p:cTn id="122" dur="1" fill="hold">
                                          <p:stCondLst>
                                            <p:cond delay="0"/>
                                          </p:stCondLst>
                                        </p:cTn>
                                        <p:tgtEl>
                                          <p:spTgt spid="13376"/>
                                        </p:tgtEl>
                                        <p:attrNameLst>
                                          <p:attrName>style.visibility</p:attrName>
                                        </p:attrNameLst>
                                      </p:cBhvr>
                                      <p:to>
                                        <p:strVal val="visible"/>
                                      </p:to>
                                    </p:set>
                                    <p:animEffect transition="in" filter="fade">
                                      <p:cBhvr>
                                        <p:cTn id="123" dur="2000"/>
                                        <p:tgtEl>
                                          <p:spTgt spid="13376"/>
                                        </p:tgtEl>
                                      </p:cBhvr>
                                    </p:animEffect>
                                  </p:childTnLst>
                                </p:cTn>
                              </p:par>
                            </p:childTnLst>
                          </p:cTn>
                        </p:par>
                        <p:par>
                          <p:cTn id="124" fill="hold">
                            <p:stCondLst>
                              <p:cond delay="22400"/>
                            </p:stCondLst>
                            <p:childTnLst>
                              <p:par>
                                <p:cTn id="125" presetID="40" presetClass="entr" presetSubtype="0" fill="hold" grpId="0" nodeType="afterEffect">
                                  <p:stCondLst>
                                    <p:cond delay="0"/>
                                  </p:stCondLst>
                                  <p:iterate type="lt">
                                    <p:tmPct val="10000"/>
                                  </p:iterate>
                                  <p:childTnLst>
                                    <p:set>
                                      <p:cBhvr>
                                        <p:cTn id="126" dur="1" fill="hold">
                                          <p:stCondLst>
                                            <p:cond delay="0"/>
                                          </p:stCondLst>
                                        </p:cTn>
                                        <p:tgtEl>
                                          <p:spTgt spid="13338"/>
                                        </p:tgtEl>
                                        <p:attrNameLst>
                                          <p:attrName>style.visibility</p:attrName>
                                        </p:attrNameLst>
                                      </p:cBhvr>
                                      <p:to>
                                        <p:strVal val="visible"/>
                                      </p:to>
                                    </p:set>
                                    <p:animEffect transition="in" filter="fade">
                                      <p:cBhvr>
                                        <p:cTn id="127" dur="1000"/>
                                        <p:tgtEl>
                                          <p:spTgt spid="13338"/>
                                        </p:tgtEl>
                                      </p:cBhvr>
                                    </p:animEffect>
                                    <p:anim calcmode="lin" valueType="num">
                                      <p:cBhvr>
                                        <p:cTn id="128" dur="1000" fill="hold"/>
                                        <p:tgtEl>
                                          <p:spTgt spid="13338"/>
                                        </p:tgtEl>
                                        <p:attrNameLst>
                                          <p:attrName>ppt_x</p:attrName>
                                        </p:attrNameLst>
                                      </p:cBhvr>
                                      <p:tavLst>
                                        <p:tav tm="0">
                                          <p:val>
                                            <p:strVal val="#ppt_x-.1"/>
                                          </p:val>
                                        </p:tav>
                                        <p:tav tm="100000">
                                          <p:val>
                                            <p:strVal val="#ppt_x"/>
                                          </p:val>
                                        </p:tav>
                                      </p:tavLst>
                                    </p:anim>
                                    <p:anim calcmode="lin" valueType="num">
                                      <p:cBhvr>
                                        <p:cTn id="129" dur="1000" fill="hold"/>
                                        <p:tgtEl>
                                          <p:spTgt spid="13338"/>
                                        </p:tgtEl>
                                        <p:attrNameLst>
                                          <p:attrName>ppt_y</p:attrName>
                                        </p:attrNameLst>
                                      </p:cBhvr>
                                      <p:tavLst>
                                        <p:tav tm="0">
                                          <p:val>
                                            <p:strVal val="#ppt_y"/>
                                          </p:val>
                                        </p:tav>
                                        <p:tav tm="100000">
                                          <p:val>
                                            <p:strVal val="#ppt_y"/>
                                          </p:val>
                                        </p:tav>
                                      </p:tavLst>
                                    </p:anim>
                                  </p:childTnLst>
                                </p:cTn>
                              </p:par>
                            </p:childTnLst>
                          </p:cTn>
                        </p:par>
                        <p:par>
                          <p:cTn id="130" fill="hold">
                            <p:stCondLst>
                              <p:cond delay="24100"/>
                            </p:stCondLst>
                            <p:childTnLst>
                              <p:par>
                                <p:cTn id="131" presetID="10" presetClass="entr" presetSubtype="0" fill="hold" grpId="0" nodeType="afterEffect">
                                  <p:stCondLst>
                                    <p:cond delay="0"/>
                                  </p:stCondLst>
                                  <p:childTnLst>
                                    <p:set>
                                      <p:cBhvr>
                                        <p:cTn id="132" dur="1" fill="hold">
                                          <p:stCondLst>
                                            <p:cond delay="0"/>
                                          </p:stCondLst>
                                        </p:cTn>
                                        <p:tgtEl>
                                          <p:spTgt spid="13380"/>
                                        </p:tgtEl>
                                        <p:attrNameLst>
                                          <p:attrName>style.visibility</p:attrName>
                                        </p:attrNameLst>
                                      </p:cBhvr>
                                      <p:to>
                                        <p:strVal val="visible"/>
                                      </p:to>
                                    </p:set>
                                    <p:animEffect transition="in" filter="fade">
                                      <p:cBhvr>
                                        <p:cTn id="133" dur="2000"/>
                                        <p:tgtEl>
                                          <p:spTgt spid="13380"/>
                                        </p:tgtEl>
                                      </p:cBhvr>
                                    </p:animEffect>
                                  </p:childTnLst>
                                </p:cTn>
                              </p:par>
                            </p:childTnLst>
                          </p:cTn>
                        </p:par>
                        <p:par>
                          <p:cTn id="134" fill="hold">
                            <p:stCondLst>
                              <p:cond delay="26100"/>
                            </p:stCondLst>
                            <p:childTnLst>
                              <p:par>
                                <p:cTn id="135" presetID="10" presetClass="entr" presetSubtype="0" fill="hold" grpId="0" nodeType="afterEffect">
                                  <p:stCondLst>
                                    <p:cond delay="0"/>
                                  </p:stCondLst>
                                  <p:childTnLst>
                                    <p:set>
                                      <p:cBhvr>
                                        <p:cTn id="136" dur="1" fill="hold">
                                          <p:stCondLst>
                                            <p:cond delay="0"/>
                                          </p:stCondLst>
                                        </p:cTn>
                                        <p:tgtEl>
                                          <p:spTgt spid="13366"/>
                                        </p:tgtEl>
                                        <p:attrNameLst>
                                          <p:attrName>style.visibility</p:attrName>
                                        </p:attrNameLst>
                                      </p:cBhvr>
                                      <p:to>
                                        <p:strVal val="visible"/>
                                      </p:to>
                                    </p:set>
                                    <p:animEffect transition="in" filter="fade">
                                      <p:cBhvr>
                                        <p:cTn id="137" dur="2000"/>
                                        <p:tgtEl>
                                          <p:spTgt spid="13366"/>
                                        </p:tgtEl>
                                      </p:cBhvr>
                                    </p:animEffect>
                                  </p:childTnLst>
                                </p:cTn>
                              </p:par>
                            </p:childTnLst>
                          </p:cTn>
                        </p:par>
                        <p:par>
                          <p:cTn id="138" fill="hold">
                            <p:stCondLst>
                              <p:cond delay="28100"/>
                            </p:stCondLst>
                            <p:childTnLst>
                              <p:par>
                                <p:cTn id="139" presetID="10" presetClass="entr" presetSubtype="0" fill="hold" nodeType="afterEffect">
                                  <p:stCondLst>
                                    <p:cond delay="0"/>
                                  </p:stCondLst>
                                  <p:childTnLst>
                                    <p:set>
                                      <p:cBhvr>
                                        <p:cTn id="140" dur="1" fill="hold">
                                          <p:stCondLst>
                                            <p:cond delay="0"/>
                                          </p:stCondLst>
                                        </p:cTn>
                                        <p:tgtEl>
                                          <p:spTgt spid="13382"/>
                                        </p:tgtEl>
                                        <p:attrNameLst>
                                          <p:attrName>style.visibility</p:attrName>
                                        </p:attrNameLst>
                                      </p:cBhvr>
                                      <p:to>
                                        <p:strVal val="visible"/>
                                      </p:to>
                                    </p:set>
                                    <p:animEffect transition="in" filter="fade">
                                      <p:cBhvr>
                                        <p:cTn id="141" dur="2000"/>
                                        <p:tgtEl>
                                          <p:spTgt spid="13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77" grpId="0" animBg="1"/>
      <p:bldP spid="13378" grpId="0" animBg="1"/>
      <p:bldP spid="13379" grpId="0" animBg="1"/>
      <p:bldP spid="13380" grpId="0" animBg="1"/>
      <p:bldP spid="13320" grpId="0"/>
      <p:bldP spid="13322" grpId="0"/>
      <p:bldP spid="13323" grpId="0"/>
      <p:bldP spid="13328" grpId="0"/>
      <p:bldP spid="13332" grpId="0"/>
      <p:bldP spid="13335" grpId="0"/>
      <p:bldP spid="13338" grpId="0"/>
      <p:bldP spid="13347" grpId="0" animBg="1"/>
      <p:bldP spid="13348" grpId="0" animBg="1"/>
      <p:bldP spid="13349" grpId="0" animBg="1"/>
      <p:bldP spid="13350" grpId="0" animBg="1"/>
      <p:bldP spid="13351" grpId="0" animBg="1"/>
      <p:bldP spid="13352" grpId="0" animBg="1"/>
      <p:bldP spid="13353" grpId="0" animBg="1"/>
      <p:bldP spid="13354" grpId="0" animBg="1"/>
      <p:bldP spid="13355" grpId="0" animBg="1"/>
      <p:bldP spid="1336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DDDD">
                <a:gamma/>
                <a:shade val="56078"/>
                <a:invGamma/>
              </a:srgbClr>
            </a:gs>
            <a:gs pos="100000">
              <a:srgbClr val="DDDDDD"/>
            </a:gs>
          </a:gsLst>
          <a:lin ang="5400000" scaled="1"/>
        </a:gradFill>
        <a:effectLst/>
      </p:bgPr>
    </p:bg>
    <p:spTree>
      <p:nvGrpSpPr>
        <p:cNvPr id="1" name=""/>
        <p:cNvGrpSpPr/>
        <p:nvPr/>
      </p:nvGrpSpPr>
      <p:grpSpPr>
        <a:xfrm>
          <a:off x="0" y="0"/>
          <a:ext cx="0" cy="0"/>
          <a:chOff x="0" y="0"/>
          <a:chExt cx="0" cy="0"/>
        </a:xfrm>
      </p:grpSpPr>
      <p:grpSp>
        <p:nvGrpSpPr>
          <p:cNvPr id="14418" name="Group 82"/>
          <p:cNvGrpSpPr>
            <a:grpSpLocks/>
          </p:cNvGrpSpPr>
          <p:nvPr/>
        </p:nvGrpSpPr>
        <p:grpSpPr bwMode="auto">
          <a:xfrm>
            <a:off x="5364163" y="1052513"/>
            <a:ext cx="2303462" cy="5805487"/>
            <a:chOff x="3379" y="663"/>
            <a:chExt cx="1451" cy="3657"/>
          </a:xfrm>
        </p:grpSpPr>
        <p:grpSp>
          <p:nvGrpSpPr>
            <p:cNvPr id="14417" name="Group 81"/>
            <p:cNvGrpSpPr>
              <a:grpSpLocks/>
            </p:cNvGrpSpPr>
            <p:nvPr/>
          </p:nvGrpSpPr>
          <p:grpSpPr bwMode="auto">
            <a:xfrm>
              <a:off x="3379" y="663"/>
              <a:ext cx="1234" cy="3657"/>
              <a:chOff x="3379" y="663"/>
              <a:chExt cx="1234" cy="3657"/>
            </a:xfrm>
          </p:grpSpPr>
          <p:sp>
            <p:nvSpPr>
              <p:cNvPr id="14414" name="Rectangle 78"/>
              <p:cNvSpPr>
                <a:spLocks noChangeArrowheads="1"/>
              </p:cNvSpPr>
              <p:nvPr/>
            </p:nvSpPr>
            <p:spPr bwMode="auto">
              <a:xfrm>
                <a:off x="3633" y="663"/>
                <a:ext cx="980" cy="3657"/>
              </a:xfrm>
              <a:prstGeom prst="rect">
                <a:avLst/>
              </a:prstGeom>
              <a:solidFill>
                <a:schemeClr val="tx2"/>
              </a:solidFill>
              <a:ln w="9525">
                <a:noFill/>
                <a:miter lim="800000"/>
                <a:headEnd/>
                <a:tailEnd/>
              </a:ln>
              <a:effectLst/>
            </p:spPr>
            <p:txBody>
              <a:bodyPr wrap="none" lIns="90000" tIns="46800" rIns="90000" bIns="46800" anchor="ctr"/>
              <a:lstStyle/>
              <a:p>
                <a:endParaRPr lang="en-US"/>
              </a:p>
            </p:txBody>
          </p:sp>
          <p:sp>
            <p:nvSpPr>
              <p:cNvPr id="14416" name="Rectangle 80"/>
              <p:cNvSpPr>
                <a:spLocks noChangeArrowheads="1"/>
              </p:cNvSpPr>
              <p:nvPr/>
            </p:nvSpPr>
            <p:spPr bwMode="auto">
              <a:xfrm rot="10800000">
                <a:off x="3379" y="663"/>
                <a:ext cx="272" cy="3657"/>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grpSp>
        <p:sp>
          <p:nvSpPr>
            <p:cNvPr id="14415" name="Rectangle 79"/>
            <p:cNvSpPr>
              <a:spLocks noChangeArrowheads="1"/>
            </p:cNvSpPr>
            <p:nvPr/>
          </p:nvSpPr>
          <p:spPr bwMode="auto">
            <a:xfrm>
              <a:off x="4558" y="663"/>
              <a:ext cx="272" cy="3657"/>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grpSp>
      <p:grpSp>
        <p:nvGrpSpPr>
          <p:cNvPr id="14412" name="Group 76"/>
          <p:cNvGrpSpPr>
            <a:grpSpLocks/>
          </p:cNvGrpSpPr>
          <p:nvPr/>
        </p:nvGrpSpPr>
        <p:grpSpPr bwMode="auto">
          <a:xfrm>
            <a:off x="395288" y="0"/>
            <a:ext cx="8748712" cy="1412875"/>
            <a:chOff x="295" y="0"/>
            <a:chExt cx="5465" cy="1026"/>
          </a:xfrm>
        </p:grpSpPr>
        <p:sp>
          <p:nvSpPr>
            <p:cNvPr id="14409" name="Rectangle 73"/>
            <p:cNvSpPr>
              <a:spLocks noChangeArrowheads="1"/>
            </p:cNvSpPr>
            <p:nvPr/>
          </p:nvSpPr>
          <p:spPr bwMode="auto">
            <a:xfrm rot="5400000">
              <a:off x="2619" y="-2324"/>
              <a:ext cx="817" cy="5465"/>
            </a:xfrm>
            <a:prstGeom prst="rect">
              <a:avLst/>
            </a:prstGeom>
            <a:solidFill>
              <a:schemeClr val="tx2"/>
            </a:solidFill>
            <a:ln w="9525">
              <a:noFill/>
              <a:miter lim="800000"/>
              <a:headEnd/>
              <a:tailEnd/>
            </a:ln>
            <a:effectLst/>
          </p:spPr>
          <p:txBody>
            <a:bodyPr wrap="none" lIns="90000" tIns="46800" rIns="90000" bIns="46800" anchor="ctr"/>
            <a:lstStyle/>
            <a:p>
              <a:endParaRPr lang="en-US"/>
            </a:p>
          </p:txBody>
        </p:sp>
        <p:sp>
          <p:nvSpPr>
            <p:cNvPr id="14410" name="Rectangle 74"/>
            <p:cNvSpPr>
              <a:spLocks noChangeArrowheads="1"/>
            </p:cNvSpPr>
            <p:nvPr/>
          </p:nvSpPr>
          <p:spPr bwMode="auto">
            <a:xfrm rot="5400000">
              <a:off x="2914" y="-1820"/>
              <a:ext cx="227" cy="5465"/>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grpSp>
      <p:grpSp>
        <p:nvGrpSpPr>
          <p:cNvPr id="14405" name="Group 69"/>
          <p:cNvGrpSpPr>
            <a:grpSpLocks/>
          </p:cNvGrpSpPr>
          <p:nvPr/>
        </p:nvGrpSpPr>
        <p:grpSpPr bwMode="auto">
          <a:xfrm>
            <a:off x="0" y="0"/>
            <a:ext cx="1979613" cy="6858000"/>
            <a:chOff x="0" y="572"/>
            <a:chExt cx="1247" cy="3748"/>
          </a:xfrm>
        </p:grpSpPr>
        <p:sp>
          <p:nvSpPr>
            <p:cNvPr id="14387" name="Rectangle 51"/>
            <p:cNvSpPr>
              <a:spLocks noChangeArrowheads="1"/>
            </p:cNvSpPr>
            <p:nvPr/>
          </p:nvSpPr>
          <p:spPr bwMode="auto">
            <a:xfrm>
              <a:off x="249" y="572"/>
              <a:ext cx="817" cy="3748"/>
            </a:xfrm>
            <a:prstGeom prst="rect">
              <a:avLst/>
            </a:prstGeom>
            <a:solidFill>
              <a:schemeClr val="tx2"/>
            </a:solidFill>
            <a:ln w="9525">
              <a:noFill/>
              <a:miter lim="800000"/>
              <a:headEnd/>
              <a:tailEnd/>
            </a:ln>
            <a:effectLst/>
          </p:spPr>
          <p:txBody>
            <a:bodyPr wrap="none" lIns="90000" tIns="46800" rIns="90000" bIns="46800" anchor="ctr"/>
            <a:lstStyle/>
            <a:p>
              <a:endParaRPr lang="en-US"/>
            </a:p>
          </p:txBody>
        </p:sp>
        <p:sp>
          <p:nvSpPr>
            <p:cNvPr id="14388" name="Rectangle 52"/>
            <p:cNvSpPr>
              <a:spLocks noChangeArrowheads="1"/>
            </p:cNvSpPr>
            <p:nvPr/>
          </p:nvSpPr>
          <p:spPr bwMode="auto">
            <a:xfrm>
              <a:off x="1020" y="572"/>
              <a:ext cx="227" cy="3748"/>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sp>
          <p:nvSpPr>
            <p:cNvPr id="14389" name="Rectangle 53"/>
            <p:cNvSpPr>
              <a:spLocks noChangeArrowheads="1"/>
            </p:cNvSpPr>
            <p:nvPr/>
          </p:nvSpPr>
          <p:spPr bwMode="auto">
            <a:xfrm rot="10800000">
              <a:off x="0" y="572"/>
              <a:ext cx="227" cy="3748"/>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grpSp>
      <p:grpSp>
        <p:nvGrpSpPr>
          <p:cNvPr id="14384" name="Group 48"/>
          <p:cNvGrpSpPr>
            <a:grpSpLocks/>
          </p:cNvGrpSpPr>
          <p:nvPr/>
        </p:nvGrpSpPr>
        <p:grpSpPr bwMode="auto">
          <a:xfrm>
            <a:off x="611188" y="2276475"/>
            <a:ext cx="503237" cy="431800"/>
            <a:chOff x="658" y="1389"/>
            <a:chExt cx="317" cy="272"/>
          </a:xfrm>
        </p:grpSpPr>
        <p:sp>
          <p:nvSpPr>
            <p:cNvPr id="14346" name="Line 10"/>
            <p:cNvSpPr>
              <a:spLocks noChangeShapeType="1"/>
            </p:cNvSpPr>
            <p:nvPr/>
          </p:nvSpPr>
          <p:spPr bwMode="auto">
            <a:xfrm>
              <a:off x="658" y="1389"/>
              <a:ext cx="0" cy="272"/>
            </a:xfrm>
            <a:prstGeom prst="line">
              <a:avLst/>
            </a:prstGeom>
            <a:noFill/>
            <a:ln w="9525">
              <a:solidFill>
                <a:schemeClr val="bg1"/>
              </a:solidFill>
              <a:round/>
              <a:headEnd/>
              <a:tailEnd/>
            </a:ln>
            <a:effectLst/>
          </p:spPr>
          <p:txBody>
            <a:bodyPr/>
            <a:lstStyle/>
            <a:p>
              <a:endParaRPr lang="en-US"/>
            </a:p>
          </p:txBody>
        </p:sp>
        <p:sp>
          <p:nvSpPr>
            <p:cNvPr id="14347" name="Line 11"/>
            <p:cNvSpPr>
              <a:spLocks noChangeShapeType="1"/>
            </p:cNvSpPr>
            <p:nvPr/>
          </p:nvSpPr>
          <p:spPr bwMode="auto">
            <a:xfrm>
              <a:off x="975" y="1389"/>
              <a:ext cx="0" cy="272"/>
            </a:xfrm>
            <a:prstGeom prst="line">
              <a:avLst/>
            </a:prstGeom>
            <a:noFill/>
            <a:ln w="9525">
              <a:solidFill>
                <a:schemeClr val="bg1"/>
              </a:solidFill>
              <a:round/>
              <a:headEnd/>
              <a:tailEnd/>
            </a:ln>
            <a:effectLst/>
          </p:spPr>
          <p:txBody>
            <a:bodyPr/>
            <a:lstStyle/>
            <a:p>
              <a:endParaRPr lang="en-US"/>
            </a:p>
          </p:txBody>
        </p:sp>
        <p:sp>
          <p:nvSpPr>
            <p:cNvPr id="14348" name="Line 12"/>
            <p:cNvSpPr>
              <a:spLocks noChangeShapeType="1"/>
            </p:cNvSpPr>
            <p:nvPr/>
          </p:nvSpPr>
          <p:spPr bwMode="auto">
            <a:xfrm flipH="1">
              <a:off x="658" y="1389"/>
              <a:ext cx="317" cy="0"/>
            </a:xfrm>
            <a:prstGeom prst="line">
              <a:avLst/>
            </a:prstGeom>
            <a:noFill/>
            <a:ln w="9525">
              <a:solidFill>
                <a:schemeClr val="bg1"/>
              </a:solidFill>
              <a:round/>
              <a:headEnd/>
              <a:tailEnd/>
            </a:ln>
            <a:effectLst/>
          </p:spPr>
          <p:txBody>
            <a:bodyPr/>
            <a:lstStyle/>
            <a:p>
              <a:endParaRPr lang="en-US"/>
            </a:p>
          </p:txBody>
        </p:sp>
        <p:sp>
          <p:nvSpPr>
            <p:cNvPr id="14349" name="Line 13"/>
            <p:cNvSpPr>
              <a:spLocks noChangeShapeType="1"/>
            </p:cNvSpPr>
            <p:nvPr/>
          </p:nvSpPr>
          <p:spPr bwMode="auto">
            <a:xfrm flipH="1">
              <a:off x="658" y="1661"/>
              <a:ext cx="317" cy="0"/>
            </a:xfrm>
            <a:prstGeom prst="line">
              <a:avLst/>
            </a:prstGeom>
            <a:noFill/>
            <a:ln w="9525">
              <a:solidFill>
                <a:schemeClr val="bg1"/>
              </a:solidFill>
              <a:round/>
              <a:headEnd/>
              <a:tailEnd/>
            </a:ln>
            <a:effectLst/>
          </p:spPr>
          <p:txBody>
            <a:bodyPr/>
            <a:lstStyle/>
            <a:p>
              <a:endParaRPr lang="en-US"/>
            </a:p>
          </p:txBody>
        </p:sp>
      </p:grpSp>
      <p:graphicFrame>
        <p:nvGraphicFramePr>
          <p:cNvPr id="14360" name="Object 24"/>
          <p:cNvGraphicFramePr>
            <a:graphicFrameLocks noChangeAspect="1"/>
          </p:cNvGraphicFramePr>
          <p:nvPr/>
        </p:nvGraphicFramePr>
        <p:xfrm>
          <a:off x="6084888" y="1628775"/>
          <a:ext cx="568325" cy="647700"/>
        </p:xfrm>
        <a:graphic>
          <a:graphicData uri="http://schemas.openxmlformats.org/presentationml/2006/ole">
            <p:oleObj spid="_x0000_s14360" name="Document" r:id="rId3" imgW="409680" imgH="466560" progId="ChemWindow.Document">
              <p:embed/>
            </p:oleObj>
          </a:graphicData>
        </a:graphic>
      </p:graphicFrame>
      <p:sp>
        <p:nvSpPr>
          <p:cNvPr id="14361" name="Line 25"/>
          <p:cNvSpPr>
            <a:spLocks noChangeShapeType="1"/>
          </p:cNvSpPr>
          <p:nvPr/>
        </p:nvSpPr>
        <p:spPr bwMode="auto">
          <a:xfrm flipV="1">
            <a:off x="6372225" y="1989138"/>
            <a:ext cx="71438" cy="287337"/>
          </a:xfrm>
          <a:prstGeom prst="line">
            <a:avLst/>
          </a:prstGeom>
          <a:noFill/>
          <a:ln w="28575">
            <a:solidFill>
              <a:srgbClr val="66FFFF"/>
            </a:solidFill>
            <a:round/>
            <a:headEnd/>
            <a:tailEnd/>
          </a:ln>
          <a:effectLst/>
        </p:spPr>
        <p:txBody>
          <a:bodyPr/>
          <a:lstStyle/>
          <a:p>
            <a:endParaRPr lang="en-US"/>
          </a:p>
        </p:txBody>
      </p:sp>
      <p:sp>
        <p:nvSpPr>
          <p:cNvPr id="14362" name="Line 26"/>
          <p:cNvSpPr>
            <a:spLocks noChangeShapeType="1"/>
          </p:cNvSpPr>
          <p:nvPr/>
        </p:nvSpPr>
        <p:spPr bwMode="auto">
          <a:xfrm flipH="1" flipV="1">
            <a:off x="6372225" y="1628775"/>
            <a:ext cx="71438" cy="360363"/>
          </a:xfrm>
          <a:prstGeom prst="line">
            <a:avLst/>
          </a:prstGeom>
          <a:noFill/>
          <a:ln w="28575">
            <a:solidFill>
              <a:srgbClr val="66FFFF"/>
            </a:solidFill>
            <a:round/>
            <a:headEnd/>
            <a:tailEnd/>
          </a:ln>
          <a:effectLst/>
        </p:spPr>
        <p:txBody>
          <a:bodyPr/>
          <a:lstStyle/>
          <a:p>
            <a:endParaRPr lang="en-US"/>
          </a:p>
        </p:txBody>
      </p:sp>
      <p:graphicFrame>
        <p:nvGraphicFramePr>
          <p:cNvPr id="14363" name="Object 27"/>
          <p:cNvGraphicFramePr>
            <a:graphicFrameLocks noChangeAspect="1"/>
          </p:cNvGraphicFramePr>
          <p:nvPr/>
        </p:nvGraphicFramePr>
        <p:xfrm>
          <a:off x="6084888" y="3141663"/>
          <a:ext cx="706437" cy="719137"/>
        </p:xfrm>
        <a:graphic>
          <a:graphicData uri="http://schemas.openxmlformats.org/presentationml/2006/ole">
            <p:oleObj spid="_x0000_s14363" name="Document" r:id="rId4" imgW="514440" imgH="523800" progId="ChemWindow.Document">
              <p:embed/>
            </p:oleObj>
          </a:graphicData>
        </a:graphic>
      </p:graphicFrame>
      <p:sp>
        <p:nvSpPr>
          <p:cNvPr id="14364" name="Line 28"/>
          <p:cNvSpPr>
            <a:spLocks noChangeShapeType="1"/>
          </p:cNvSpPr>
          <p:nvPr/>
        </p:nvSpPr>
        <p:spPr bwMode="auto">
          <a:xfrm flipV="1">
            <a:off x="6084888" y="3500438"/>
            <a:ext cx="287337" cy="144462"/>
          </a:xfrm>
          <a:prstGeom prst="line">
            <a:avLst/>
          </a:prstGeom>
          <a:noFill/>
          <a:ln w="28575">
            <a:solidFill>
              <a:srgbClr val="66FFFF"/>
            </a:solidFill>
            <a:round/>
            <a:headEnd/>
            <a:tailEnd/>
          </a:ln>
          <a:effectLst/>
        </p:spPr>
        <p:txBody>
          <a:bodyPr/>
          <a:lstStyle/>
          <a:p>
            <a:endParaRPr lang="en-US"/>
          </a:p>
        </p:txBody>
      </p:sp>
      <p:sp>
        <p:nvSpPr>
          <p:cNvPr id="14365" name="Line 29"/>
          <p:cNvSpPr>
            <a:spLocks noChangeShapeType="1"/>
          </p:cNvSpPr>
          <p:nvPr/>
        </p:nvSpPr>
        <p:spPr bwMode="auto">
          <a:xfrm flipV="1">
            <a:off x="6372225" y="3141663"/>
            <a:ext cx="0" cy="358775"/>
          </a:xfrm>
          <a:prstGeom prst="line">
            <a:avLst/>
          </a:prstGeom>
          <a:noFill/>
          <a:ln w="28575">
            <a:solidFill>
              <a:srgbClr val="66FFFF"/>
            </a:solidFill>
            <a:round/>
            <a:headEnd/>
            <a:tailEnd/>
          </a:ln>
          <a:effectLst/>
        </p:spPr>
        <p:txBody>
          <a:bodyPr/>
          <a:lstStyle/>
          <a:p>
            <a:endParaRPr lang="en-US"/>
          </a:p>
        </p:txBody>
      </p:sp>
      <p:sp>
        <p:nvSpPr>
          <p:cNvPr id="14366" name="Text Box 30"/>
          <p:cNvSpPr txBox="1">
            <a:spLocks noChangeArrowheads="1"/>
          </p:cNvSpPr>
          <p:nvPr/>
        </p:nvSpPr>
        <p:spPr bwMode="auto">
          <a:xfrm>
            <a:off x="7019925" y="2636838"/>
            <a:ext cx="1584325" cy="406400"/>
          </a:xfrm>
          <a:prstGeom prst="rect">
            <a:avLst/>
          </a:prstGeom>
          <a:solidFill>
            <a:srgbClr val="99FF99"/>
          </a:solidFill>
          <a:ln w="9525">
            <a:solidFill>
              <a:schemeClr val="bg1"/>
            </a:solidFill>
            <a:miter lim="800000"/>
            <a:headEnd/>
            <a:tailEnd/>
          </a:ln>
          <a:effectLst>
            <a:outerShdw dist="107763" dir="2700000" algn="ctr" rotWithShape="0">
              <a:schemeClr val="bg1">
                <a:alpha val="50000"/>
              </a:schemeClr>
            </a:outerShdw>
          </a:effectLst>
        </p:spPr>
        <p:txBody>
          <a:bodyPr>
            <a:spAutoFit/>
          </a:bodyPr>
          <a:lstStyle/>
          <a:p>
            <a:pPr algn="ctr"/>
            <a:r>
              <a:rPr lang="es-ES_tradnl" sz="2000"/>
              <a:t>Bicyclics</a:t>
            </a:r>
            <a:endParaRPr lang="en-US" sz="2000"/>
          </a:p>
        </p:txBody>
      </p:sp>
      <p:graphicFrame>
        <p:nvGraphicFramePr>
          <p:cNvPr id="14367" name="Object 31"/>
          <p:cNvGraphicFramePr>
            <a:graphicFrameLocks noChangeAspect="1"/>
          </p:cNvGraphicFramePr>
          <p:nvPr/>
        </p:nvGraphicFramePr>
        <p:xfrm>
          <a:off x="5867400" y="4941888"/>
          <a:ext cx="1511300" cy="1190625"/>
        </p:xfrm>
        <a:graphic>
          <a:graphicData uri="http://schemas.openxmlformats.org/presentationml/2006/ole">
            <p:oleObj spid="_x0000_s14367" name="Document" r:id="rId5" imgW="1028880" imgH="809640" progId="ChemWindow.Document">
              <p:embed/>
            </p:oleObj>
          </a:graphicData>
        </a:graphic>
      </p:graphicFrame>
      <p:sp>
        <p:nvSpPr>
          <p:cNvPr id="14368" name="Text Box 32"/>
          <p:cNvSpPr txBox="1">
            <a:spLocks noChangeArrowheads="1"/>
          </p:cNvSpPr>
          <p:nvPr/>
        </p:nvSpPr>
        <p:spPr bwMode="auto">
          <a:xfrm>
            <a:off x="7019925" y="3933825"/>
            <a:ext cx="1833563" cy="7112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wrap="none">
            <a:spAutoFit/>
          </a:bodyPr>
          <a:lstStyle/>
          <a:p>
            <a:pPr algn="ctr"/>
            <a:r>
              <a:rPr lang="es-ES_tradnl" sz="2000"/>
              <a:t>Functionalized</a:t>
            </a:r>
          </a:p>
          <a:p>
            <a:pPr algn="ctr"/>
            <a:r>
              <a:rPr lang="es-ES_tradnl" sz="2000"/>
              <a:t>polyclics</a:t>
            </a:r>
            <a:endParaRPr lang="en-US" sz="2000"/>
          </a:p>
        </p:txBody>
      </p:sp>
      <p:graphicFrame>
        <p:nvGraphicFramePr>
          <p:cNvPr id="14377" name="Object 41"/>
          <p:cNvGraphicFramePr>
            <a:graphicFrameLocks noChangeAspect="1"/>
          </p:cNvGraphicFramePr>
          <p:nvPr/>
        </p:nvGraphicFramePr>
        <p:xfrm>
          <a:off x="611188" y="1196975"/>
          <a:ext cx="571500" cy="649288"/>
        </p:xfrm>
        <a:graphic>
          <a:graphicData uri="http://schemas.openxmlformats.org/presentationml/2006/ole">
            <p:oleObj spid="_x0000_s14377" name="Document" r:id="rId6" imgW="209520" imgH="237960" progId="ChemWindow.Document">
              <p:embed/>
            </p:oleObj>
          </a:graphicData>
        </a:graphic>
      </p:graphicFrame>
      <p:graphicFrame>
        <p:nvGraphicFramePr>
          <p:cNvPr id="14381" name="Object 45"/>
          <p:cNvGraphicFramePr>
            <a:graphicFrameLocks noChangeAspect="1"/>
          </p:cNvGraphicFramePr>
          <p:nvPr/>
        </p:nvGraphicFramePr>
        <p:xfrm>
          <a:off x="611188" y="3860800"/>
          <a:ext cx="681037" cy="776288"/>
        </p:xfrm>
        <a:graphic>
          <a:graphicData uri="http://schemas.openxmlformats.org/presentationml/2006/ole">
            <p:oleObj spid="_x0000_s14381" name="Document" r:id="rId7" imgW="409680" imgH="466560" progId="ChemWindow.Document">
              <p:embed/>
            </p:oleObj>
          </a:graphicData>
        </a:graphic>
      </p:graphicFrame>
      <p:graphicFrame>
        <p:nvGraphicFramePr>
          <p:cNvPr id="14382" name="Object 46"/>
          <p:cNvGraphicFramePr>
            <a:graphicFrameLocks noChangeAspect="1"/>
          </p:cNvGraphicFramePr>
          <p:nvPr/>
        </p:nvGraphicFramePr>
        <p:xfrm>
          <a:off x="539750" y="4797425"/>
          <a:ext cx="855663" cy="871538"/>
        </p:xfrm>
        <a:graphic>
          <a:graphicData uri="http://schemas.openxmlformats.org/presentationml/2006/ole">
            <p:oleObj spid="_x0000_s14382" name="Document" r:id="rId8" imgW="514440" imgH="523800" progId="ChemWindow.Document">
              <p:embed/>
            </p:oleObj>
          </a:graphicData>
        </a:graphic>
      </p:graphicFrame>
      <p:graphicFrame>
        <p:nvGraphicFramePr>
          <p:cNvPr id="14383" name="Object 47"/>
          <p:cNvGraphicFramePr>
            <a:graphicFrameLocks noChangeAspect="1"/>
          </p:cNvGraphicFramePr>
          <p:nvPr/>
        </p:nvGraphicFramePr>
        <p:xfrm>
          <a:off x="539750" y="5805488"/>
          <a:ext cx="863600" cy="863600"/>
        </p:xfrm>
        <a:graphic>
          <a:graphicData uri="http://schemas.openxmlformats.org/presentationml/2006/ole">
            <p:oleObj spid="_x0000_s14383" name="Document" r:id="rId9" imgW="561960" imgH="561960" progId="ChemWindow.Document">
              <p:embed/>
            </p:oleObj>
          </a:graphicData>
        </a:graphic>
      </p:graphicFrame>
      <p:graphicFrame>
        <p:nvGraphicFramePr>
          <p:cNvPr id="14385" name="Object 49"/>
          <p:cNvGraphicFramePr>
            <a:graphicFrameLocks noChangeAspect="1"/>
          </p:cNvGraphicFramePr>
          <p:nvPr/>
        </p:nvGraphicFramePr>
        <p:xfrm>
          <a:off x="611188" y="2997200"/>
          <a:ext cx="647700" cy="631825"/>
        </p:xfrm>
        <a:graphic>
          <a:graphicData uri="http://schemas.openxmlformats.org/presentationml/2006/ole">
            <p:oleObj spid="_x0000_s14385" name="Document" r:id="rId10" imgW="371520" imgH="361800" progId="ChemWindow.Document">
              <p:embed/>
            </p:oleObj>
          </a:graphicData>
        </a:graphic>
      </p:graphicFrame>
      <p:sp>
        <p:nvSpPr>
          <p:cNvPr id="14390" name="Text Box 54"/>
          <p:cNvSpPr txBox="1">
            <a:spLocks noChangeArrowheads="1"/>
          </p:cNvSpPr>
          <p:nvPr/>
        </p:nvSpPr>
        <p:spPr bwMode="auto">
          <a:xfrm>
            <a:off x="2700338" y="476250"/>
            <a:ext cx="3816350" cy="45720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sz="2400">
                <a:solidFill>
                  <a:schemeClr val="bg1"/>
                </a:solidFill>
              </a:rPr>
              <a:t>DRAWING ALICYCLICS</a:t>
            </a:r>
            <a:endParaRPr lang="en-US" sz="2400">
              <a:solidFill>
                <a:schemeClr val="bg1"/>
              </a:solidFill>
            </a:endParaRPr>
          </a:p>
        </p:txBody>
      </p:sp>
      <p:sp>
        <p:nvSpPr>
          <p:cNvPr id="14391" name="AutoShape 55"/>
          <p:cNvSpPr>
            <a:spLocks noChangeArrowheads="1"/>
          </p:cNvSpPr>
          <p:nvPr/>
        </p:nvSpPr>
        <p:spPr bwMode="auto">
          <a:xfrm rot="16200000">
            <a:off x="4464051" y="-1360488"/>
            <a:ext cx="215900" cy="3889375"/>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4392" name="Oval 56"/>
          <p:cNvSpPr>
            <a:spLocks noChangeArrowheads="1"/>
          </p:cNvSpPr>
          <p:nvPr/>
        </p:nvSpPr>
        <p:spPr bwMode="auto">
          <a:xfrm>
            <a:off x="6084888" y="476250"/>
            <a:ext cx="469900"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4393" name="Oval 57"/>
          <p:cNvSpPr>
            <a:spLocks noChangeArrowheads="1"/>
          </p:cNvSpPr>
          <p:nvPr/>
        </p:nvSpPr>
        <p:spPr bwMode="auto">
          <a:xfrm>
            <a:off x="2555875"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4394" name="Group 58"/>
          <p:cNvGrpSpPr>
            <a:grpSpLocks/>
          </p:cNvGrpSpPr>
          <p:nvPr/>
        </p:nvGrpSpPr>
        <p:grpSpPr bwMode="auto">
          <a:xfrm>
            <a:off x="0" y="188913"/>
            <a:ext cx="1619250" cy="647700"/>
            <a:chOff x="0" y="119"/>
            <a:chExt cx="1020" cy="408"/>
          </a:xfrm>
        </p:grpSpPr>
        <p:grpSp>
          <p:nvGrpSpPr>
            <p:cNvPr id="14395" name="Group 59"/>
            <p:cNvGrpSpPr>
              <a:grpSpLocks/>
            </p:cNvGrpSpPr>
            <p:nvPr/>
          </p:nvGrpSpPr>
          <p:grpSpPr bwMode="auto">
            <a:xfrm>
              <a:off x="0" y="119"/>
              <a:ext cx="1020" cy="227"/>
              <a:chOff x="0" y="0"/>
              <a:chExt cx="1020" cy="227"/>
            </a:xfrm>
          </p:grpSpPr>
          <p:grpSp>
            <p:nvGrpSpPr>
              <p:cNvPr id="14396" name="Group 60"/>
              <p:cNvGrpSpPr>
                <a:grpSpLocks/>
              </p:cNvGrpSpPr>
              <p:nvPr/>
            </p:nvGrpSpPr>
            <p:grpSpPr bwMode="auto">
              <a:xfrm>
                <a:off x="0" y="0"/>
                <a:ext cx="1020" cy="227"/>
                <a:chOff x="3288" y="890"/>
                <a:chExt cx="1452" cy="202"/>
              </a:xfrm>
            </p:grpSpPr>
            <p:sp>
              <p:nvSpPr>
                <p:cNvPr id="14397" name="Oval 61"/>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4398" name="Oval 62"/>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4399" name="Oval 63"/>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4400" name="AutoShape 64"/>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4401" name="Text Box 65"/>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4402" name="Oval 66"/>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4403" name="AutoShape 67"/>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4404" name="Rectangle 68"/>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19</a:t>
            </a:r>
            <a:endParaRPr lang="en-US" b="1">
              <a:solidFill>
                <a:schemeClr val="bg1"/>
              </a:solidFill>
            </a:endParaRPr>
          </a:p>
        </p:txBody>
      </p:sp>
      <p:sp>
        <p:nvSpPr>
          <p:cNvPr id="14354" name="Text Box 18"/>
          <p:cNvSpPr txBox="1">
            <a:spLocks noChangeArrowheads="1"/>
          </p:cNvSpPr>
          <p:nvPr/>
        </p:nvSpPr>
        <p:spPr bwMode="auto">
          <a:xfrm>
            <a:off x="1476375" y="1268413"/>
            <a:ext cx="3409950" cy="406400"/>
          </a:xfrm>
          <a:prstGeom prst="rect">
            <a:avLst/>
          </a:prstGeom>
          <a:solidFill>
            <a:srgbClr val="99FF99"/>
          </a:solidFill>
          <a:ln w="9525">
            <a:solidFill>
              <a:schemeClr val="bg1"/>
            </a:solidFill>
            <a:miter lim="800000"/>
            <a:headEnd/>
            <a:tailEnd/>
          </a:ln>
          <a:effectLst>
            <a:outerShdw dist="107763" dir="2700000" algn="ctr" rotWithShape="0">
              <a:schemeClr val="bg1">
                <a:alpha val="50000"/>
              </a:schemeClr>
            </a:outerShdw>
          </a:effectLst>
        </p:spPr>
        <p:txBody>
          <a:bodyPr wrap="none">
            <a:spAutoFit/>
          </a:bodyPr>
          <a:lstStyle/>
          <a:p>
            <a:r>
              <a:rPr lang="es-ES_tradnl" sz="2000"/>
              <a:t>3-membered: cyclopropanes</a:t>
            </a:r>
            <a:endParaRPr lang="en-US" sz="2000"/>
          </a:p>
        </p:txBody>
      </p:sp>
      <p:sp>
        <p:nvSpPr>
          <p:cNvPr id="14355" name="Text Box 19"/>
          <p:cNvSpPr txBox="1">
            <a:spLocks noChangeArrowheads="1"/>
          </p:cNvSpPr>
          <p:nvPr/>
        </p:nvSpPr>
        <p:spPr bwMode="auto">
          <a:xfrm>
            <a:off x="1476375" y="2276475"/>
            <a:ext cx="3455988" cy="406400"/>
          </a:xfrm>
          <a:prstGeom prst="rect">
            <a:avLst/>
          </a:prstGeom>
          <a:solidFill>
            <a:srgbClr val="99FF99"/>
          </a:solidFill>
          <a:ln w="9525">
            <a:solidFill>
              <a:schemeClr val="bg1"/>
            </a:solidFill>
            <a:miter lim="800000"/>
            <a:headEnd/>
            <a:tailEnd/>
          </a:ln>
          <a:effectLst>
            <a:outerShdw dist="107763" dir="2700000" algn="ctr" rotWithShape="0">
              <a:schemeClr val="bg1">
                <a:alpha val="50000"/>
              </a:schemeClr>
            </a:outerShdw>
          </a:effectLst>
        </p:spPr>
        <p:txBody>
          <a:bodyPr>
            <a:spAutoFit/>
          </a:bodyPr>
          <a:lstStyle/>
          <a:p>
            <a:r>
              <a:rPr lang="es-ES_tradnl" sz="2000"/>
              <a:t>4-membered: cyclobutanes</a:t>
            </a:r>
            <a:endParaRPr lang="en-US" sz="2000"/>
          </a:p>
        </p:txBody>
      </p:sp>
      <p:sp>
        <p:nvSpPr>
          <p:cNvPr id="14356" name="Text Box 20"/>
          <p:cNvSpPr txBox="1">
            <a:spLocks noChangeArrowheads="1"/>
          </p:cNvSpPr>
          <p:nvPr/>
        </p:nvSpPr>
        <p:spPr bwMode="auto">
          <a:xfrm>
            <a:off x="1476375" y="3141663"/>
            <a:ext cx="3455988"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a:spAutoFit/>
          </a:bodyPr>
          <a:lstStyle/>
          <a:p>
            <a:r>
              <a:rPr lang="es-ES_tradnl" sz="2000"/>
              <a:t>5-membered: cyclopentanes</a:t>
            </a:r>
            <a:endParaRPr lang="en-US" sz="2000"/>
          </a:p>
        </p:txBody>
      </p:sp>
      <p:sp>
        <p:nvSpPr>
          <p:cNvPr id="14357" name="Text Box 21"/>
          <p:cNvSpPr txBox="1">
            <a:spLocks noChangeArrowheads="1"/>
          </p:cNvSpPr>
          <p:nvPr/>
        </p:nvSpPr>
        <p:spPr bwMode="auto">
          <a:xfrm>
            <a:off x="1476375" y="4005263"/>
            <a:ext cx="3455988"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a:spAutoFit/>
          </a:bodyPr>
          <a:lstStyle/>
          <a:p>
            <a:r>
              <a:rPr lang="es-ES_tradnl" sz="2000"/>
              <a:t>6-membered: cyclohexanes</a:t>
            </a:r>
            <a:endParaRPr lang="en-US" sz="2000"/>
          </a:p>
        </p:txBody>
      </p:sp>
      <p:sp>
        <p:nvSpPr>
          <p:cNvPr id="14358" name="Text Box 22"/>
          <p:cNvSpPr txBox="1">
            <a:spLocks noChangeArrowheads="1"/>
          </p:cNvSpPr>
          <p:nvPr/>
        </p:nvSpPr>
        <p:spPr bwMode="auto">
          <a:xfrm>
            <a:off x="1476375" y="5013325"/>
            <a:ext cx="3455988"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a:spAutoFit/>
          </a:bodyPr>
          <a:lstStyle/>
          <a:p>
            <a:r>
              <a:rPr lang="es-ES_tradnl" sz="2000"/>
              <a:t>7-membered: cycloheptanes</a:t>
            </a:r>
            <a:endParaRPr lang="en-US" sz="2000"/>
          </a:p>
        </p:txBody>
      </p:sp>
      <p:sp>
        <p:nvSpPr>
          <p:cNvPr id="14359" name="Text Box 23"/>
          <p:cNvSpPr txBox="1">
            <a:spLocks noChangeArrowheads="1"/>
          </p:cNvSpPr>
          <p:nvPr/>
        </p:nvSpPr>
        <p:spPr bwMode="auto">
          <a:xfrm>
            <a:off x="1476375" y="5949950"/>
            <a:ext cx="3455988"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a:spAutoFit/>
          </a:bodyPr>
          <a:lstStyle/>
          <a:p>
            <a:r>
              <a:rPr lang="es-ES_tradnl" sz="2000"/>
              <a:t>8-membered: cyclooctanes</a:t>
            </a:r>
            <a:endParaRPr lang="en-US" sz="2000"/>
          </a:p>
        </p:txBody>
      </p:sp>
      <p:sp>
        <p:nvSpPr>
          <p:cNvPr id="14406" name="Line 70"/>
          <p:cNvSpPr>
            <a:spLocks noChangeShapeType="1"/>
          </p:cNvSpPr>
          <p:nvPr/>
        </p:nvSpPr>
        <p:spPr bwMode="auto">
          <a:xfrm>
            <a:off x="1403350" y="1125538"/>
            <a:ext cx="3960813" cy="0"/>
          </a:xfrm>
          <a:prstGeom prst="line">
            <a:avLst/>
          </a:prstGeom>
          <a:noFill/>
          <a:ln w="38100">
            <a:solidFill>
              <a:srgbClr val="00FF99"/>
            </a:solidFill>
            <a:round/>
            <a:headEnd/>
            <a:tailEnd/>
          </a:ln>
          <a:effectLst/>
        </p:spPr>
        <p:txBody>
          <a:bodyPr lIns="90000" tIns="46800" rIns="90000" bIns="46800" anchor="ctr"/>
          <a:lstStyle/>
          <a:p>
            <a:endParaRPr lang="en-US"/>
          </a:p>
        </p:txBody>
      </p:sp>
      <p:sp>
        <p:nvSpPr>
          <p:cNvPr id="14407" name="Line 71"/>
          <p:cNvSpPr>
            <a:spLocks noChangeShapeType="1"/>
          </p:cNvSpPr>
          <p:nvPr/>
        </p:nvSpPr>
        <p:spPr bwMode="auto">
          <a:xfrm>
            <a:off x="5364163" y="1125538"/>
            <a:ext cx="0" cy="5732462"/>
          </a:xfrm>
          <a:prstGeom prst="line">
            <a:avLst/>
          </a:prstGeom>
          <a:noFill/>
          <a:ln w="38100">
            <a:solidFill>
              <a:srgbClr val="00FF99"/>
            </a:solidFill>
            <a:round/>
            <a:headEnd/>
            <a:tailEnd/>
          </a:ln>
          <a:effectLst>
            <a:outerShdw dist="107763" dir="2700000" algn="ctr" rotWithShape="0">
              <a:schemeClr val="bg2">
                <a:alpha val="50000"/>
              </a:schemeClr>
            </a:outerShdw>
          </a:effectLst>
        </p:spPr>
        <p:txBody>
          <a:bodyPr lIns="90000" tIns="46800" rIns="90000" bIns="46800" anchor="ctr"/>
          <a:lstStyle/>
          <a:p>
            <a:endParaRPr lang="en-US"/>
          </a:p>
        </p:txBody>
      </p:sp>
      <p:grpSp>
        <p:nvGrpSpPr>
          <p:cNvPr id="14419" name="Group 83"/>
          <p:cNvGrpSpPr>
            <a:grpSpLocks/>
          </p:cNvGrpSpPr>
          <p:nvPr/>
        </p:nvGrpSpPr>
        <p:grpSpPr bwMode="auto">
          <a:xfrm>
            <a:off x="6732588" y="6308725"/>
            <a:ext cx="2087562" cy="360363"/>
            <a:chOff x="4241" y="3974"/>
            <a:chExt cx="1315" cy="227"/>
          </a:xfrm>
        </p:grpSpPr>
        <p:sp>
          <p:nvSpPr>
            <p:cNvPr id="14420" name="AutoShape 84">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4421" name="AutoShape 85">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4422" name="AutoShape 86">
              <a:hlinkClick r:id="rId11"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4423" name="AutoShape 87">
              <a:hlinkClick r:id="rId12"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4424" name="AutoShape 88">
              <a:hlinkClick r:id="rId13"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4425" name="AutoShape 89">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4426" name="Line 90"/>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4412"/>
                                        </p:tgtEl>
                                        <p:attrNameLst>
                                          <p:attrName>style.visibility</p:attrName>
                                        </p:attrNameLst>
                                      </p:cBhvr>
                                      <p:to>
                                        <p:strVal val="visible"/>
                                      </p:to>
                                    </p:set>
                                    <p:anim calcmode="lin" valueType="num">
                                      <p:cBhvr>
                                        <p:cTn id="7" dur="1000" fill="hold"/>
                                        <p:tgtEl>
                                          <p:spTgt spid="14412"/>
                                        </p:tgtEl>
                                        <p:attrNameLst>
                                          <p:attrName>ppt_x</p:attrName>
                                        </p:attrNameLst>
                                      </p:cBhvr>
                                      <p:tavLst>
                                        <p:tav tm="0">
                                          <p:val>
                                            <p:strVal val="#ppt_x-#ppt_w/2"/>
                                          </p:val>
                                        </p:tav>
                                        <p:tav tm="100000">
                                          <p:val>
                                            <p:strVal val="#ppt_x"/>
                                          </p:val>
                                        </p:tav>
                                      </p:tavLst>
                                    </p:anim>
                                    <p:anim calcmode="lin" valueType="num">
                                      <p:cBhvr>
                                        <p:cTn id="8" dur="1000" fill="hold"/>
                                        <p:tgtEl>
                                          <p:spTgt spid="14412"/>
                                        </p:tgtEl>
                                        <p:attrNameLst>
                                          <p:attrName>ppt_y</p:attrName>
                                        </p:attrNameLst>
                                      </p:cBhvr>
                                      <p:tavLst>
                                        <p:tav tm="0">
                                          <p:val>
                                            <p:strVal val="#ppt_y"/>
                                          </p:val>
                                        </p:tav>
                                        <p:tav tm="100000">
                                          <p:val>
                                            <p:strVal val="#ppt_y"/>
                                          </p:val>
                                        </p:tav>
                                      </p:tavLst>
                                    </p:anim>
                                    <p:anim calcmode="lin" valueType="num">
                                      <p:cBhvr>
                                        <p:cTn id="9" dur="1000" fill="hold"/>
                                        <p:tgtEl>
                                          <p:spTgt spid="14412"/>
                                        </p:tgtEl>
                                        <p:attrNameLst>
                                          <p:attrName>ppt_w</p:attrName>
                                        </p:attrNameLst>
                                      </p:cBhvr>
                                      <p:tavLst>
                                        <p:tav tm="0">
                                          <p:val>
                                            <p:fltVal val="0"/>
                                          </p:val>
                                        </p:tav>
                                        <p:tav tm="100000">
                                          <p:val>
                                            <p:strVal val="#ppt_w"/>
                                          </p:val>
                                        </p:tav>
                                      </p:tavLst>
                                    </p:anim>
                                    <p:anim calcmode="lin" valueType="num">
                                      <p:cBhvr>
                                        <p:cTn id="10" dur="1000" fill="hold"/>
                                        <p:tgtEl>
                                          <p:spTgt spid="14412"/>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4405"/>
                                        </p:tgtEl>
                                        <p:attrNameLst>
                                          <p:attrName>style.visibility</p:attrName>
                                        </p:attrNameLst>
                                      </p:cBhvr>
                                      <p:to>
                                        <p:strVal val="visible"/>
                                      </p:to>
                                    </p:set>
                                    <p:anim calcmode="lin" valueType="num">
                                      <p:cBhvr>
                                        <p:cTn id="13" dur="1000" fill="hold"/>
                                        <p:tgtEl>
                                          <p:spTgt spid="14405"/>
                                        </p:tgtEl>
                                        <p:attrNameLst>
                                          <p:attrName>ppt_x</p:attrName>
                                        </p:attrNameLst>
                                      </p:cBhvr>
                                      <p:tavLst>
                                        <p:tav tm="0">
                                          <p:val>
                                            <p:strVal val="#ppt_x-#ppt_w/2"/>
                                          </p:val>
                                        </p:tav>
                                        <p:tav tm="100000">
                                          <p:val>
                                            <p:strVal val="#ppt_x"/>
                                          </p:val>
                                        </p:tav>
                                      </p:tavLst>
                                    </p:anim>
                                    <p:anim calcmode="lin" valueType="num">
                                      <p:cBhvr>
                                        <p:cTn id="14" dur="1000" fill="hold"/>
                                        <p:tgtEl>
                                          <p:spTgt spid="14405"/>
                                        </p:tgtEl>
                                        <p:attrNameLst>
                                          <p:attrName>ppt_y</p:attrName>
                                        </p:attrNameLst>
                                      </p:cBhvr>
                                      <p:tavLst>
                                        <p:tav tm="0">
                                          <p:val>
                                            <p:strVal val="#ppt_y"/>
                                          </p:val>
                                        </p:tav>
                                        <p:tav tm="100000">
                                          <p:val>
                                            <p:strVal val="#ppt_y"/>
                                          </p:val>
                                        </p:tav>
                                      </p:tavLst>
                                    </p:anim>
                                    <p:anim calcmode="lin" valueType="num">
                                      <p:cBhvr>
                                        <p:cTn id="15" dur="1000" fill="hold"/>
                                        <p:tgtEl>
                                          <p:spTgt spid="14405"/>
                                        </p:tgtEl>
                                        <p:attrNameLst>
                                          <p:attrName>ppt_w</p:attrName>
                                        </p:attrNameLst>
                                      </p:cBhvr>
                                      <p:tavLst>
                                        <p:tav tm="0">
                                          <p:val>
                                            <p:fltVal val="0"/>
                                          </p:val>
                                        </p:tav>
                                        <p:tav tm="100000">
                                          <p:val>
                                            <p:strVal val="#ppt_w"/>
                                          </p:val>
                                        </p:tav>
                                      </p:tavLst>
                                    </p:anim>
                                    <p:anim calcmode="lin" valueType="num">
                                      <p:cBhvr>
                                        <p:cTn id="16" dur="1000" fill="hold"/>
                                        <p:tgtEl>
                                          <p:spTgt spid="1440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nodeType="clickEffect">
                                  <p:stCondLst>
                                    <p:cond delay="0"/>
                                  </p:stCondLst>
                                  <p:childTnLst>
                                    <p:set>
                                      <p:cBhvr>
                                        <p:cTn id="20" dur="1" fill="hold">
                                          <p:stCondLst>
                                            <p:cond delay="0"/>
                                          </p:stCondLst>
                                        </p:cTn>
                                        <p:tgtEl>
                                          <p:spTgt spid="14377"/>
                                        </p:tgtEl>
                                        <p:attrNameLst>
                                          <p:attrName>style.visibility</p:attrName>
                                        </p:attrNameLst>
                                      </p:cBhvr>
                                      <p:to>
                                        <p:strVal val="visible"/>
                                      </p:to>
                                    </p:set>
                                    <p:anim calcmode="lin" valueType="num">
                                      <p:cBhvr>
                                        <p:cTn id="21" dur="500" fill="hold"/>
                                        <p:tgtEl>
                                          <p:spTgt spid="14377"/>
                                        </p:tgtEl>
                                        <p:attrNameLst>
                                          <p:attrName>ppt_w</p:attrName>
                                        </p:attrNameLst>
                                      </p:cBhvr>
                                      <p:tavLst>
                                        <p:tav tm="0">
                                          <p:val>
                                            <p:fltVal val="0"/>
                                          </p:val>
                                        </p:tav>
                                        <p:tav tm="100000">
                                          <p:val>
                                            <p:strVal val="#ppt_w"/>
                                          </p:val>
                                        </p:tav>
                                      </p:tavLst>
                                    </p:anim>
                                    <p:anim calcmode="lin" valueType="num">
                                      <p:cBhvr>
                                        <p:cTn id="22" dur="500" fill="hold"/>
                                        <p:tgtEl>
                                          <p:spTgt spid="14377"/>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8" fill="hold" grpId="0" nodeType="clickEffect">
                                  <p:stCondLst>
                                    <p:cond delay="0"/>
                                  </p:stCondLst>
                                  <p:childTnLst>
                                    <p:set>
                                      <p:cBhvr>
                                        <p:cTn id="26" dur="1" fill="hold">
                                          <p:stCondLst>
                                            <p:cond delay="0"/>
                                          </p:stCondLst>
                                        </p:cTn>
                                        <p:tgtEl>
                                          <p:spTgt spid="14354"/>
                                        </p:tgtEl>
                                        <p:attrNameLst>
                                          <p:attrName>style.visibility</p:attrName>
                                        </p:attrNameLst>
                                      </p:cBhvr>
                                      <p:to>
                                        <p:strVal val="visible"/>
                                      </p:to>
                                    </p:set>
                                    <p:anim calcmode="lin" valueType="num">
                                      <p:cBhvr>
                                        <p:cTn id="27" dur="500" fill="hold"/>
                                        <p:tgtEl>
                                          <p:spTgt spid="14354"/>
                                        </p:tgtEl>
                                        <p:attrNameLst>
                                          <p:attrName>ppt_x</p:attrName>
                                        </p:attrNameLst>
                                      </p:cBhvr>
                                      <p:tavLst>
                                        <p:tav tm="0">
                                          <p:val>
                                            <p:strVal val="#ppt_x-#ppt_w/2"/>
                                          </p:val>
                                        </p:tav>
                                        <p:tav tm="100000">
                                          <p:val>
                                            <p:strVal val="#ppt_x"/>
                                          </p:val>
                                        </p:tav>
                                      </p:tavLst>
                                    </p:anim>
                                    <p:anim calcmode="lin" valueType="num">
                                      <p:cBhvr>
                                        <p:cTn id="28" dur="500" fill="hold"/>
                                        <p:tgtEl>
                                          <p:spTgt spid="14354"/>
                                        </p:tgtEl>
                                        <p:attrNameLst>
                                          <p:attrName>ppt_y</p:attrName>
                                        </p:attrNameLst>
                                      </p:cBhvr>
                                      <p:tavLst>
                                        <p:tav tm="0">
                                          <p:val>
                                            <p:strVal val="#ppt_y"/>
                                          </p:val>
                                        </p:tav>
                                        <p:tav tm="100000">
                                          <p:val>
                                            <p:strVal val="#ppt_y"/>
                                          </p:val>
                                        </p:tav>
                                      </p:tavLst>
                                    </p:anim>
                                    <p:anim calcmode="lin" valueType="num">
                                      <p:cBhvr>
                                        <p:cTn id="29" dur="500" fill="hold"/>
                                        <p:tgtEl>
                                          <p:spTgt spid="14354"/>
                                        </p:tgtEl>
                                        <p:attrNameLst>
                                          <p:attrName>ppt_w</p:attrName>
                                        </p:attrNameLst>
                                      </p:cBhvr>
                                      <p:tavLst>
                                        <p:tav tm="0">
                                          <p:val>
                                            <p:fltVal val="0"/>
                                          </p:val>
                                        </p:tav>
                                        <p:tav tm="100000">
                                          <p:val>
                                            <p:strVal val="#ppt_w"/>
                                          </p:val>
                                        </p:tav>
                                      </p:tavLst>
                                    </p:anim>
                                    <p:anim calcmode="lin" valueType="num">
                                      <p:cBhvr>
                                        <p:cTn id="30" dur="500" fill="hold"/>
                                        <p:tgtEl>
                                          <p:spTgt spid="14354"/>
                                        </p:tgtEl>
                                        <p:attrNameLst>
                                          <p:attrName>ppt_h</p:attrName>
                                        </p:attrNameLst>
                                      </p:cBhvr>
                                      <p:tavLst>
                                        <p:tav tm="0">
                                          <p:val>
                                            <p:strVal val="#ppt_h"/>
                                          </p:val>
                                        </p:tav>
                                        <p:tav tm="100000">
                                          <p:val>
                                            <p:strVal val="#ppt_h"/>
                                          </p:val>
                                        </p:tav>
                                      </p:tavLst>
                                    </p:anim>
                                  </p:childTnLst>
                                </p:cTn>
                              </p:par>
                            </p:childTnLst>
                          </p:cTn>
                        </p:par>
                        <p:par>
                          <p:cTn id="31" fill="hold">
                            <p:stCondLst>
                              <p:cond delay="500"/>
                            </p:stCondLst>
                            <p:childTnLst>
                              <p:par>
                                <p:cTn id="32" presetID="23" presetClass="entr" presetSubtype="16" fill="hold" nodeType="afterEffect">
                                  <p:stCondLst>
                                    <p:cond delay="2000"/>
                                  </p:stCondLst>
                                  <p:childTnLst>
                                    <p:set>
                                      <p:cBhvr>
                                        <p:cTn id="33" dur="1" fill="hold">
                                          <p:stCondLst>
                                            <p:cond delay="0"/>
                                          </p:stCondLst>
                                        </p:cTn>
                                        <p:tgtEl>
                                          <p:spTgt spid="14384"/>
                                        </p:tgtEl>
                                        <p:attrNameLst>
                                          <p:attrName>style.visibility</p:attrName>
                                        </p:attrNameLst>
                                      </p:cBhvr>
                                      <p:to>
                                        <p:strVal val="visible"/>
                                      </p:to>
                                    </p:set>
                                    <p:anim calcmode="lin" valueType="num">
                                      <p:cBhvr>
                                        <p:cTn id="34" dur="500" fill="hold"/>
                                        <p:tgtEl>
                                          <p:spTgt spid="14384"/>
                                        </p:tgtEl>
                                        <p:attrNameLst>
                                          <p:attrName>ppt_w</p:attrName>
                                        </p:attrNameLst>
                                      </p:cBhvr>
                                      <p:tavLst>
                                        <p:tav tm="0">
                                          <p:val>
                                            <p:fltVal val="0"/>
                                          </p:val>
                                        </p:tav>
                                        <p:tav tm="100000">
                                          <p:val>
                                            <p:strVal val="#ppt_w"/>
                                          </p:val>
                                        </p:tav>
                                      </p:tavLst>
                                    </p:anim>
                                    <p:anim calcmode="lin" valueType="num">
                                      <p:cBhvr>
                                        <p:cTn id="35" dur="500" fill="hold"/>
                                        <p:tgtEl>
                                          <p:spTgt spid="14384"/>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17" presetClass="entr" presetSubtype="8" fill="hold" grpId="0" nodeType="afterEffect">
                                  <p:stCondLst>
                                    <p:cond delay="0"/>
                                  </p:stCondLst>
                                  <p:childTnLst>
                                    <p:set>
                                      <p:cBhvr>
                                        <p:cTn id="38" dur="1" fill="hold">
                                          <p:stCondLst>
                                            <p:cond delay="0"/>
                                          </p:stCondLst>
                                        </p:cTn>
                                        <p:tgtEl>
                                          <p:spTgt spid="14355"/>
                                        </p:tgtEl>
                                        <p:attrNameLst>
                                          <p:attrName>style.visibility</p:attrName>
                                        </p:attrNameLst>
                                      </p:cBhvr>
                                      <p:to>
                                        <p:strVal val="visible"/>
                                      </p:to>
                                    </p:set>
                                    <p:anim calcmode="lin" valueType="num">
                                      <p:cBhvr>
                                        <p:cTn id="39" dur="500" fill="hold"/>
                                        <p:tgtEl>
                                          <p:spTgt spid="14355"/>
                                        </p:tgtEl>
                                        <p:attrNameLst>
                                          <p:attrName>ppt_x</p:attrName>
                                        </p:attrNameLst>
                                      </p:cBhvr>
                                      <p:tavLst>
                                        <p:tav tm="0">
                                          <p:val>
                                            <p:strVal val="#ppt_x-#ppt_w/2"/>
                                          </p:val>
                                        </p:tav>
                                        <p:tav tm="100000">
                                          <p:val>
                                            <p:strVal val="#ppt_x"/>
                                          </p:val>
                                        </p:tav>
                                      </p:tavLst>
                                    </p:anim>
                                    <p:anim calcmode="lin" valueType="num">
                                      <p:cBhvr>
                                        <p:cTn id="40" dur="500" fill="hold"/>
                                        <p:tgtEl>
                                          <p:spTgt spid="14355"/>
                                        </p:tgtEl>
                                        <p:attrNameLst>
                                          <p:attrName>ppt_y</p:attrName>
                                        </p:attrNameLst>
                                      </p:cBhvr>
                                      <p:tavLst>
                                        <p:tav tm="0">
                                          <p:val>
                                            <p:strVal val="#ppt_y"/>
                                          </p:val>
                                        </p:tav>
                                        <p:tav tm="100000">
                                          <p:val>
                                            <p:strVal val="#ppt_y"/>
                                          </p:val>
                                        </p:tav>
                                      </p:tavLst>
                                    </p:anim>
                                    <p:anim calcmode="lin" valueType="num">
                                      <p:cBhvr>
                                        <p:cTn id="41" dur="500" fill="hold"/>
                                        <p:tgtEl>
                                          <p:spTgt spid="14355"/>
                                        </p:tgtEl>
                                        <p:attrNameLst>
                                          <p:attrName>ppt_w</p:attrName>
                                        </p:attrNameLst>
                                      </p:cBhvr>
                                      <p:tavLst>
                                        <p:tav tm="0">
                                          <p:val>
                                            <p:fltVal val="0"/>
                                          </p:val>
                                        </p:tav>
                                        <p:tav tm="100000">
                                          <p:val>
                                            <p:strVal val="#ppt_w"/>
                                          </p:val>
                                        </p:tav>
                                      </p:tavLst>
                                    </p:anim>
                                    <p:anim calcmode="lin" valueType="num">
                                      <p:cBhvr>
                                        <p:cTn id="42" dur="500" fill="hold"/>
                                        <p:tgtEl>
                                          <p:spTgt spid="14355"/>
                                        </p:tgtEl>
                                        <p:attrNameLst>
                                          <p:attrName>ppt_h</p:attrName>
                                        </p:attrNameLst>
                                      </p:cBhvr>
                                      <p:tavLst>
                                        <p:tav tm="0">
                                          <p:val>
                                            <p:strVal val="#ppt_h"/>
                                          </p:val>
                                        </p:tav>
                                        <p:tav tm="100000">
                                          <p:val>
                                            <p:strVal val="#ppt_h"/>
                                          </p:val>
                                        </p:tav>
                                      </p:tavLst>
                                    </p:anim>
                                  </p:childTnLst>
                                </p:cTn>
                              </p:par>
                            </p:childTnLst>
                          </p:cTn>
                        </p:par>
                        <p:par>
                          <p:cTn id="43" fill="hold">
                            <p:stCondLst>
                              <p:cond delay="3500"/>
                            </p:stCondLst>
                            <p:childTnLst>
                              <p:par>
                                <p:cTn id="44" presetID="23" presetClass="entr" presetSubtype="16" fill="hold" nodeType="afterEffect">
                                  <p:stCondLst>
                                    <p:cond delay="2000"/>
                                  </p:stCondLst>
                                  <p:childTnLst>
                                    <p:set>
                                      <p:cBhvr>
                                        <p:cTn id="45" dur="1" fill="hold">
                                          <p:stCondLst>
                                            <p:cond delay="0"/>
                                          </p:stCondLst>
                                        </p:cTn>
                                        <p:tgtEl>
                                          <p:spTgt spid="14385"/>
                                        </p:tgtEl>
                                        <p:attrNameLst>
                                          <p:attrName>style.visibility</p:attrName>
                                        </p:attrNameLst>
                                      </p:cBhvr>
                                      <p:to>
                                        <p:strVal val="visible"/>
                                      </p:to>
                                    </p:set>
                                    <p:anim calcmode="lin" valueType="num">
                                      <p:cBhvr>
                                        <p:cTn id="46" dur="500" fill="hold"/>
                                        <p:tgtEl>
                                          <p:spTgt spid="14385"/>
                                        </p:tgtEl>
                                        <p:attrNameLst>
                                          <p:attrName>ppt_w</p:attrName>
                                        </p:attrNameLst>
                                      </p:cBhvr>
                                      <p:tavLst>
                                        <p:tav tm="0">
                                          <p:val>
                                            <p:fltVal val="0"/>
                                          </p:val>
                                        </p:tav>
                                        <p:tav tm="100000">
                                          <p:val>
                                            <p:strVal val="#ppt_w"/>
                                          </p:val>
                                        </p:tav>
                                      </p:tavLst>
                                    </p:anim>
                                    <p:anim calcmode="lin" valueType="num">
                                      <p:cBhvr>
                                        <p:cTn id="47" dur="500" fill="hold"/>
                                        <p:tgtEl>
                                          <p:spTgt spid="14385"/>
                                        </p:tgtEl>
                                        <p:attrNameLst>
                                          <p:attrName>ppt_h</p:attrName>
                                        </p:attrNameLst>
                                      </p:cBhvr>
                                      <p:tavLst>
                                        <p:tav tm="0">
                                          <p:val>
                                            <p:fltVal val="0"/>
                                          </p:val>
                                        </p:tav>
                                        <p:tav tm="100000">
                                          <p:val>
                                            <p:strVal val="#ppt_h"/>
                                          </p:val>
                                        </p:tav>
                                      </p:tavLst>
                                    </p:anim>
                                  </p:childTnLst>
                                </p:cTn>
                              </p:par>
                            </p:childTnLst>
                          </p:cTn>
                        </p:par>
                        <p:par>
                          <p:cTn id="48" fill="hold">
                            <p:stCondLst>
                              <p:cond delay="6000"/>
                            </p:stCondLst>
                            <p:childTnLst>
                              <p:par>
                                <p:cTn id="49" presetID="17" presetClass="entr" presetSubtype="8" fill="hold" grpId="0" nodeType="afterEffect">
                                  <p:stCondLst>
                                    <p:cond delay="0"/>
                                  </p:stCondLst>
                                  <p:childTnLst>
                                    <p:set>
                                      <p:cBhvr>
                                        <p:cTn id="50" dur="1" fill="hold">
                                          <p:stCondLst>
                                            <p:cond delay="0"/>
                                          </p:stCondLst>
                                        </p:cTn>
                                        <p:tgtEl>
                                          <p:spTgt spid="14356"/>
                                        </p:tgtEl>
                                        <p:attrNameLst>
                                          <p:attrName>style.visibility</p:attrName>
                                        </p:attrNameLst>
                                      </p:cBhvr>
                                      <p:to>
                                        <p:strVal val="visible"/>
                                      </p:to>
                                    </p:set>
                                    <p:anim calcmode="lin" valueType="num">
                                      <p:cBhvr>
                                        <p:cTn id="51" dur="500" fill="hold"/>
                                        <p:tgtEl>
                                          <p:spTgt spid="14356"/>
                                        </p:tgtEl>
                                        <p:attrNameLst>
                                          <p:attrName>ppt_x</p:attrName>
                                        </p:attrNameLst>
                                      </p:cBhvr>
                                      <p:tavLst>
                                        <p:tav tm="0">
                                          <p:val>
                                            <p:strVal val="#ppt_x-#ppt_w/2"/>
                                          </p:val>
                                        </p:tav>
                                        <p:tav tm="100000">
                                          <p:val>
                                            <p:strVal val="#ppt_x"/>
                                          </p:val>
                                        </p:tav>
                                      </p:tavLst>
                                    </p:anim>
                                    <p:anim calcmode="lin" valueType="num">
                                      <p:cBhvr>
                                        <p:cTn id="52" dur="500" fill="hold"/>
                                        <p:tgtEl>
                                          <p:spTgt spid="14356"/>
                                        </p:tgtEl>
                                        <p:attrNameLst>
                                          <p:attrName>ppt_y</p:attrName>
                                        </p:attrNameLst>
                                      </p:cBhvr>
                                      <p:tavLst>
                                        <p:tav tm="0">
                                          <p:val>
                                            <p:strVal val="#ppt_y"/>
                                          </p:val>
                                        </p:tav>
                                        <p:tav tm="100000">
                                          <p:val>
                                            <p:strVal val="#ppt_y"/>
                                          </p:val>
                                        </p:tav>
                                      </p:tavLst>
                                    </p:anim>
                                    <p:anim calcmode="lin" valueType="num">
                                      <p:cBhvr>
                                        <p:cTn id="53" dur="500" fill="hold"/>
                                        <p:tgtEl>
                                          <p:spTgt spid="14356"/>
                                        </p:tgtEl>
                                        <p:attrNameLst>
                                          <p:attrName>ppt_w</p:attrName>
                                        </p:attrNameLst>
                                      </p:cBhvr>
                                      <p:tavLst>
                                        <p:tav tm="0">
                                          <p:val>
                                            <p:fltVal val="0"/>
                                          </p:val>
                                        </p:tav>
                                        <p:tav tm="100000">
                                          <p:val>
                                            <p:strVal val="#ppt_w"/>
                                          </p:val>
                                        </p:tav>
                                      </p:tavLst>
                                    </p:anim>
                                    <p:anim calcmode="lin" valueType="num">
                                      <p:cBhvr>
                                        <p:cTn id="54" dur="500" fill="hold"/>
                                        <p:tgtEl>
                                          <p:spTgt spid="14356"/>
                                        </p:tgtEl>
                                        <p:attrNameLst>
                                          <p:attrName>ppt_h</p:attrName>
                                        </p:attrNameLst>
                                      </p:cBhvr>
                                      <p:tavLst>
                                        <p:tav tm="0">
                                          <p:val>
                                            <p:strVal val="#ppt_h"/>
                                          </p:val>
                                        </p:tav>
                                        <p:tav tm="100000">
                                          <p:val>
                                            <p:strVal val="#ppt_h"/>
                                          </p:val>
                                        </p:tav>
                                      </p:tavLst>
                                    </p:anim>
                                  </p:childTnLst>
                                </p:cTn>
                              </p:par>
                            </p:childTnLst>
                          </p:cTn>
                        </p:par>
                        <p:par>
                          <p:cTn id="55" fill="hold">
                            <p:stCondLst>
                              <p:cond delay="6500"/>
                            </p:stCondLst>
                            <p:childTnLst>
                              <p:par>
                                <p:cTn id="56" presetID="23" presetClass="entr" presetSubtype="16" fill="hold" nodeType="afterEffect">
                                  <p:stCondLst>
                                    <p:cond delay="2000"/>
                                  </p:stCondLst>
                                  <p:childTnLst>
                                    <p:set>
                                      <p:cBhvr>
                                        <p:cTn id="57" dur="1" fill="hold">
                                          <p:stCondLst>
                                            <p:cond delay="0"/>
                                          </p:stCondLst>
                                        </p:cTn>
                                        <p:tgtEl>
                                          <p:spTgt spid="14381"/>
                                        </p:tgtEl>
                                        <p:attrNameLst>
                                          <p:attrName>style.visibility</p:attrName>
                                        </p:attrNameLst>
                                      </p:cBhvr>
                                      <p:to>
                                        <p:strVal val="visible"/>
                                      </p:to>
                                    </p:set>
                                    <p:anim calcmode="lin" valueType="num">
                                      <p:cBhvr>
                                        <p:cTn id="58" dur="500" fill="hold"/>
                                        <p:tgtEl>
                                          <p:spTgt spid="14381"/>
                                        </p:tgtEl>
                                        <p:attrNameLst>
                                          <p:attrName>ppt_w</p:attrName>
                                        </p:attrNameLst>
                                      </p:cBhvr>
                                      <p:tavLst>
                                        <p:tav tm="0">
                                          <p:val>
                                            <p:fltVal val="0"/>
                                          </p:val>
                                        </p:tav>
                                        <p:tav tm="100000">
                                          <p:val>
                                            <p:strVal val="#ppt_w"/>
                                          </p:val>
                                        </p:tav>
                                      </p:tavLst>
                                    </p:anim>
                                    <p:anim calcmode="lin" valueType="num">
                                      <p:cBhvr>
                                        <p:cTn id="59" dur="500" fill="hold"/>
                                        <p:tgtEl>
                                          <p:spTgt spid="14381"/>
                                        </p:tgtEl>
                                        <p:attrNameLst>
                                          <p:attrName>ppt_h</p:attrName>
                                        </p:attrNameLst>
                                      </p:cBhvr>
                                      <p:tavLst>
                                        <p:tav tm="0">
                                          <p:val>
                                            <p:fltVal val="0"/>
                                          </p:val>
                                        </p:tav>
                                        <p:tav tm="100000">
                                          <p:val>
                                            <p:strVal val="#ppt_h"/>
                                          </p:val>
                                        </p:tav>
                                      </p:tavLst>
                                    </p:anim>
                                  </p:childTnLst>
                                </p:cTn>
                              </p:par>
                            </p:childTnLst>
                          </p:cTn>
                        </p:par>
                        <p:par>
                          <p:cTn id="60" fill="hold">
                            <p:stCondLst>
                              <p:cond delay="9000"/>
                            </p:stCondLst>
                            <p:childTnLst>
                              <p:par>
                                <p:cTn id="61" presetID="17" presetClass="entr" presetSubtype="8" fill="hold" grpId="0" nodeType="afterEffect">
                                  <p:stCondLst>
                                    <p:cond delay="0"/>
                                  </p:stCondLst>
                                  <p:childTnLst>
                                    <p:set>
                                      <p:cBhvr>
                                        <p:cTn id="62" dur="1" fill="hold">
                                          <p:stCondLst>
                                            <p:cond delay="0"/>
                                          </p:stCondLst>
                                        </p:cTn>
                                        <p:tgtEl>
                                          <p:spTgt spid="14357"/>
                                        </p:tgtEl>
                                        <p:attrNameLst>
                                          <p:attrName>style.visibility</p:attrName>
                                        </p:attrNameLst>
                                      </p:cBhvr>
                                      <p:to>
                                        <p:strVal val="visible"/>
                                      </p:to>
                                    </p:set>
                                    <p:anim calcmode="lin" valueType="num">
                                      <p:cBhvr>
                                        <p:cTn id="63" dur="500" fill="hold"/>
                                        <p:tgtEl>
                                          <p:spTgt spid="14357"/>
                                        </p:tgtEl>
                                        <p:attrNameLst>
                                          <p:attrName>ppt_x</p:attrName>
                                        </p:attrNameLst>
                                      </p:cBhvr>
                                      <p:tavLst>
                                        <p:tav tm="0">
                                          <p:val>
                                            <p:strVal val="#ppt_x-#ppt_w/2"/>
                                          </p:val>
                                        </p:tav>
                                        <p:tav tm="100000">
                                          <p:val>
                                            <p:strVal val="#ppt_x"/>
                                          </p:val>
                                        </p:tav>
                                      </p:tavLst>
                                    </p:anim>
                                    <p:anim calcmode="lin" valueType="num">
                                      <p:cBhvr>
                                        <p:cTn id="64" dur="500" fill="hold"/>
                                        <p:tgtEl>
                                          <p:spTgt spid="14357"/>
                                        </p:tgtEl>
                                        <p:attrNameLst>
                                          <p:attrName>ppt_y</p:attrName>
                                        </p:attrNameLst>
                                      </p:cBhvr>
                                      <p:tavLst>
                                        <p:tav tm="0">
                                          <p:val>
                                            <p:strVal val="#ppt_y"/>
                                          </p:val>
                                        </p:tav>
                                        <p:tav tm="100000">
                                          <p:val>
                                            <p:strVal val="#ppt_y"/>
                                          </p:val>
                                        </p:tav>
                                      </p:tavLst>
                                    </p:anim>
                                    <p:anim calcmode="lin" valueType="num">
                                      <p:cBhvr>
                                        <p:cTn id="65" dur="500" fill="hold"/>
                                        <p:tgtEl>
                                          <p:spTgt spid="14357"/>
                                        </p:tgtEl>
                                        <p:attrNameLst>
                                          <p:attrName>ppt_w</p:attrName>
                                        </p:attrNameLst>
                                      </p:cBhvr>
                                      <p:tavLst>
                                        <p:tav tm="0">
                                          <p:val>
                                            <p:fltVal val="0"/>
                                          </p:val>
                                        </p:tav>
                                        <p:tav tm="100000">
                                          <p:val>
                                            <p:strVal val="#ppt_w"/>
                                          </p:val>
                                        </p:tav>
                                      </p:tavLst>
                                    </p:anim>
                                    <p:anim calcmode="lin" valueType="num">
                                      <p:cBhvr>
                                        <p:cTn id="66" dur="500" fill="hold"/>
                                        <p:tgtEl>
                                          <p:spTgt spid="14357"/>
                                        </p:tgtEl>
                                        <p:attrNameLst>
                                          <p:attrName>ppt_h</p:attrName>
                                        </p:attrNameLst>
                                      </p:cBhvr>
                                      <p:tavLst>
                                        <p:tav tm="0">
                                          <p:val>
                                            <p:strVal val="#ppt_h"/>
                                          </p:val>
                                        </p:tav>
                                        <p:tav tm="100000">
                                          <p:val>
                                            <p:strVal val="#ppt_h"/>
                                          </p:val>
                                        </p:tav>
                                      </p:tavLst>
                                    </p:anim>
                                  </p:childTnLst>
                                </p:cTn>
                              </p:par>
                            </p:childTnLst>
                          </p:cTn>
                        </p:par>
                        <p:par>
                          <p:cTn id="67" fill="hold">
                            <p:stCondLst>
                              <p:cond delay="9500"/>
                            </p:stCondLst>
                            <p:childTnLst>
                              <p:par>
                                <p:cTn id="68" presetID="23" presetClass="entr" presetSubtype="16" fill="hold" nodeType="afterEffect">
                                  <p:stCondLst>
                                    <p:cond delay="2000"/>
                                  </p:stCondLst>
                                  <p:childTnLst>
                                    <p:set>
                                      <p:cBhvr>
                                        <p:cTn id="69" dur="1" fill="hold">
                                          <p:stCondLst>
                                            <p:cond delay="0"/>
                                          </p:stCondLst>
                                        </p:cTn>
                                        <p:tgtEl>
                                          <p:spTgt spid="14382"/>
                                        </p:tgtEl>
                                        <p:attrNameLst>
                                          <p:attrName>style.visibility</p:attrName>
                                        </p:attrNameLst>
                                      </p:cBhvr>
                                      <p:to>
                                        <p:strVal val="visible"/>
                                      </p:to>
                                    </p:set>
                                    <p:anim calcmode="lin" valueType="num">
                                      <p:cBhvr>
                                        <p:cTn id="70" dur="500" fill="hold"/>
                                        <p:tgtEl>
                                          <p:spTgt spid="14382"/>
                                        </p:tgtEl>
                                        <p:attrNameLst>
                                          <p:attrName>ppt_w</p:attrName>
                                        </p:attrNameLst>
                                      </p:cBhvr>
                                      <p:tavLst>
                                        <p:tav tm="0">
                                          <p:val>
                                            <p:fltVal val="0"/>
                                          </p:val>
                                        </p:tav>
                                        <p:tav tm="100000">
                                          <p:val>
                                            <p:strVal val="#ppt_w"/>
                                          </p:val>
                                        </p:tav>
                                      </p:tavLst>
                                    </p:anim>
                                    <p:anim calcmode="lin" valueType="num">
                                      <p:cBhvr>
                                        <p:cTn id="71" dur="500" fill="hold"/>
                                        <p:tgtEl>
                                          <p:spTgt spid="14382"/>
                                        </p:tgtEl>
                                        <p:attrNameLst>
                                          <p:attrName>ppt_h</p:attrName>
                                        </p:attrNameLst>
                                      </p:cBhvr>
                                      <p:tavLst>
                                        <p:tav tm="0">
                                          <p:val>
                                            <p:fltVal val="0"/>
                                          </p:val>
                                        </p:tav>
                                        <p:tav tm="100000">
                                          <p:val>
                                            <p:strVal val="#ppt_h"/>
                                          </p:val>
                                        </p:tav>
                                      </p:tavLst>
                                    </p:anim>
                                  </p:childTnLst>
                                </p:cTn>
                              </p:par>
                            </p:childTnLst>
                          </p:cTn>
                        </p:par>
                        <p:par>
                          <p:cTn id="72" fill="hold">
                            <p:stCondLst>
                              <p:cond delay="12000"/>
                            </p:stCondLst>
                            <p:childTnLst>
                              <p:par>
                                <p:cTn id="73" presetID="17" presetClass="entr" presetSubtype="8" fill="hold" grpId="0" nodeType="afterEffect">
                                  <p:stCondLst>
                                    <p:cond delay="0"/>
                                  </p:stCondLst>
                                  <p:childTnLst>
                                    <p:set>
                                      <p:cBhvr>
                                        <p:cTn id="74" dur="1" fill="hold">
                                          <p:stCondLst>
                                            <p:cond delay="0"/>
                                          </p:stCondLst>
                                        </p:cTn>
                                        <p:tgtEl>
                                          <p:spTgt spid="14358"/>
                                        </p:tgtEl>
                                        <p:attrNameLst>
                                          <p:attrName>style.visibility</p:attrName>
                                        </p:attrNameLst>
                                      </p:cBhvr>
                                      <p:to>
                                        <p:strVal val="visible"/>
                                      </p:to>
                                    </p:set>
                                    <p:anim calcmode="lin" valueType="num">
                                      <p:cBhvr>
                                        <p:cTn id="75" dur="500" fill="hold"/>
                                        <p:tgtEl>
                                          <p:spTgt spid="14358"/>
                                        </p:tgtEl>
                                        <p:attrNameLst>
                                          <p:attrName>ppt_x</p:attrName>
                                        </p:attrNameLst>
                                      </p:cBhvr>
                                      <p:tavLst>
                                        <p:tav tm="0">
                                          <p:val>
                                            <p:strVal val="#ppt_x-#ppt_w/2"/>
                                          </p:val>
                                        </p:tav>
                                        <p:tav tm="100000">
                                          <p:val>
                                            <p:strVal val="#ppt_x"/>
                                          </p:val>
                                        </p:tav>
                                      </p:tavLst>
                                    </p:anim>
                                    <p:anim calcmode="lin" valueType="num">
                                      <p:cBhvr>
                                        <p:cTn id="76" dur="500" fill="hold"/>
                                        <p:tgtEl>
                                          <p:spTgt spid="14358"/>
                                        </p:tgtEl>
                                        <p:attrNameLst>
                                          <p:attrName>ppt_y</p:attrName>
                                        </p:attrNameLst>
                                      </p:cBhvr>
                                      <p:tavLst>
                                        <p:tav tm="0">
                                          <p:val>
                                            <p:strVal val="#ppt_y"/>
                                          </p:val>
                                        </p:tav>
                                        <p:tav tm="100000">
                                          <p:val>
                                            <p:strVal val="#ppt_y"/>
                                          </p:val>
                                        </p:tav>
                                      </p:tavLst>
                                    </p:anim>
                                    <p:anim calcmode="lin" valueType="num">
                                      <p:cBhvr>
                                        <p:cTn id="77" dur="500" fill="hold"/>
                                        <p:tgtEl>
                                          <p:spTgt spid="14358"/>
                                        </p:tgtEl>
                                        <p:attrNameLst>
                                          <p:attrName>ppt_w</p:attrName>
                                        </p:attrNameLst>
                                      </p:cBhvr>
                                      <p:tavLst>
                                        <p:tav tm="0">
                                          <p:val>
                                            <p:fltVal val="0"/>
                                          </p:val>
                                        </p:tav>
                                        <p:tav tm="100000">
                                          <p:val>
                                            <p:strVal val="#ppt_w"/>
                                          </p:val>
                                        </p:tav>
                                      </p:tavLst>
                                    </p:anim>
                                    <p:anim calcmode="lin" valueType="num">
                                      <p:cBhvr>
                                        <p:cTn id="78" dur="500" fill="hold"/>
                                        <p:tgtEl>
                                          <p:spTgt spid="14358"/>
                                        </p:tgtEl>
                                        <p:attrNameLst>
                                          <p:attrName>ppt_h</p:attrName>
                                        </p:attrNameLst>
                                      </p:cBhvr>
                                      <p:tavLst>
                                        <p:tav tm="0">
                                          <p:val>
                                            <p:strVal val="#ppt_h"/>
                                          </p:val>
                                        </p:tav>
                                        <p:tav tm="100000">
                                          <p:val>
                                            <p:strVal val="#ppt_h"/>
                                          </p:val>
                                        </p:tav>
                                      </p:tavLst>
                                    </p:anim>
                                  </p:childTnLst>
                                </p:cTn>
                              </p:par>
                            </p:childTnLst>
                          </p:cTn>
                        </p:par>
                        <p:par>
                          <p:cTn id="79" fill="hold">
                            <p:stCondLst>
                              <p:cond delay="12500"/>
                            </p:stCondLst>
                            <p:childTnLst>
                              <p:par>
                                <p:cTn id="80" presetID="23" presetClass="entr" presetSubtype="16" fill="hold" nodeType="afterEffect">
                                  <p:stCondLst>
                                    <p:cond delay="2000"/>
                                  </p:stCondLst>
                                  <p:childTnLst>
                                    <p:set>
                                      <p:cBhvr>
                                        <p:cTn id="81" dur="1" fill="hold">
                                          <p:stCondLst>
                                            <p:cond delay="0"/>
                                          </p:stCondLst>
                                        </p:cTn>
                                        <p:tgtEl>
                                          <p:spTgt spid="14383"/>
                                        </p:tgtEl>
                                        <p:attrNameLst>
                                          <p:attrName>style.visibility</p:attrName>
                                        </p:attrNameLst>
                                      </p:cBhvr>
                                      <p:to>
                                        <p:strVal val="visible"/>
                                      </p:to>
                                    </p:set>
                                    <p:anim calcmode="lin" valueType="num">
                                      <p:cBhvr>
                                        <p:cTn id="82" dur="500" fill="hold"/>
                                        <p:tgtEl>
                                          <p:spTgt spid="14383"/>
                                        </p:tgtEl>
                                        <p:attrNameLst>
                                          <p:attrName>ppt_w</p:attrName>
                                        </p:attrNameLst>
                                      </p:cBhvr>
                                      <p:tavLst>
                                        <p:tav tm="0">
                                          <p:val>
                                            <p:fltVal val="0"/>
                                          </p:val>
                                        </p:tav>
                                        <p:tav tm="100000">
                                          <p:val>
                                            <p:strVal val="#ppt_w"/>
                                          </p:val>
                                        </p:tav>
                                      </p:tavLst>
                                    </p:anim>
                                    <p:anim calcmode="lin" valueType="num">
                                      <p:cBhvr>
                                        <p:cTn id="83" dur="500" fill="hold"/>
                                        <p:tgtEl>
                                          <p:spTgt spid="14383"/>
                                        </p:tgtEl>
                                        <p:attrNameLst>
                                          <p:attrName>ppt_h</p:attrName>
                                        </p:attrNameLst>
                                      </p:cBhvr>
                                      <p:tavLst>
                                        <p:tav tm="0">
                                          <p:val>
                                            <p:fltVal val="0"/>
                                          </p:val>
                                        </p:tav>
                                        <p:tav tm="100000">
                                          <p:val>
                                            <p:strVal val="#ppt_h"/>
                                          </p:val>
                                        </p:tav>
                                      </p:tavLst>
                                    </p:anim>
                                  </p:childTnLst>
                                </p:cTn>
                              </p:par>
                            </p:childTnLst>
                          </p:cTn>
                        </p:par>
                        <p:par>
                          <p:cTn id="84" fill="hold">
                            <p:stCondLst>
                              <p:cond delay="15000"/>
                            </p:stCondLst>
                            <p:childTnLst>
                              <p:par>
                                <p:cTn id="85" presetID="17" presetClass="entr" presetSubtype="8" fill="hold" grpId="0" nodeType="afterEffect">
                                  <p:stCondLst>
                                    <p:cond delay="0"/>
                                  </p:stCondLst>
                                  <p:childTnLst>
                                    <p:set>
                                      <p:cBhvr>
                                        <p:cTn id="86" dur="1" fill="hold">
                                          <p:stCondLst>
                                            <p:cond delay="0"/>
                                          </p:stCondLst>
                                        </p:cTn>
                                        <p:tgtEl>
                                          <p:spTgt spid="14359"/>
                                        </p:tgtEl>
                                        <p:attrNameLst>
                                          <p:attrName>style.visibility</p:attrName>
                                        </p:attrNameLst>
                                      </p:cBhvr>
                                      <p:to>
                                        <p:strVal val="visible"/>
                                      </p:to>
                                    </p:set>
                                    <p:anim calcmode="lin" valueType="num">
                                      <p:cBhvr>
                                        <p:cTn id="87" dur="500" fill="hold"/>
                                        <p:tgtEl>
                                          <p:spTgt spid="14359"/>
                                        </p:tgtEl>
                                        <p:attrNameLst>
                                          <p:attrName>ppt_x</p:attrName>
                                        </p:attrNameLst>
                                      </p:cBhvr>
                                      <p:tavLst>
                                        <p:tav tm="0">
                                          <p:val>
                                            <p:strVal val="#ppt_x-#ppt_w/2"/>
                                          </p:val>
                                        </p:tav>
                                        <p:tav tm="100000">
                                          <p:val>
                                            <p:strVal val="#ppt_x"/>
                                          </p:val>
                                        </p:tav>
                                      </p:tavLst>
                                    </p:anim>
                                    <p:anim calcmode="lin" valueType="num">
                                      <p:cBhvr>
                                        <p:cTn id="88" dur="500" fill="hold"/>
                                        <p:tgtEl>
                                          <p:spTgt spid="14359"/>
                                        </p:tgtEl>
                                        <p:attrNameLst>
                                          <p:attrName>ppt_y</p:attrName>
                                        </p:attrNameLst>
                                      </p:cBhvr>
                                      <p:tavLst>
                                        <p:tav tm="0">
                                          <p:val>
                                            <p:strVal val="#ppt_y"/>
                                          </p:val>
                                        </p:tav>
                                        <p:tav tm="100000">
                                          <p:val>
                                            <p:strVal val="#ppt_y"/>
                                          </p:val>
                                        </p:tav>
                                      </p:tavLst>
                                    </p:anim>
                                    <p:anim calcmode="lin" valueType="num">
                                      <p:cBhvr>
                                        <p:cTn id="89" dur="500" fill="hold"/>
                                        <p:tgtEl>
                                          <p:spTgt spid="14359"/>
                                        </p:tgtEl>
                                        <p:attrNameLst>
                                          <p:attrName>ppt_w</p:attrName>
                                        </p:attrNameLst>
                                      </p:cBhvr>
                                      <p:tavLst>
                                        <p:tav tm="0">
                                          <p:val>
                                            <p:fltVal val="0"/>
                                          </p:val>
                                        </p:tav>
                                        <p:tav tm="100000">
                                          <p:val>
                                            <p:strVal val="#ppt_w"/>
                                          </p:val>
                                        </p:tav>
                                      </p:tavLst>
                                    </p:anim>
                                    <p:anim calcmode="lin" valueType="num">
                                      <p:cBhvr>
                                        <p:cTn id="90" dur="500" fill="hold"/>
                                        <p:tgtEl>
                                          <p:spTgt spid="14359"/>
                                        </p:tgtEl>
                                        <p:attrNameLst>
                                          <p:attrName>ppt_h</p:attrName>
                                        </p:attrNameLst>
                                      </p:cBhvr>
                                      <p:tavLst>
                                        <p:tav tm="0">
                                          <p:val>
                                            <p:strVal val="#ppt_h"/>
                                          </p:val>
                                        </p:tav>
                                        <p:tav tm="100000">
                                          <p:val>
                                            <p:strVal val="#ppt_h"/>
                                          </p:val>
                                        </p:tav>
                                      </p:tavLst>
                                    </p:anim>
                                  </p:childTnLst>
                                </p:cTn>
                              </p:par>
                            </p:childTnLst>
                          </p:cTn>
                        </p:par>
                        <p:par>
                          <p:cTn id="91" fill="hold">
                            <p:stCondLst>
                              <p:cond delay="15500"/>
                            </p:stCondLst>
                            <p:childTnLst>
                              <p:par>
                                <p:cTn id="92" presetID="17" presetClass="entr" presetSubtype="8" fill="hold" grpId="0" nodeType="afterEffect">
                                  <p:stCondLst>
                                    <p:cond delay="0"/>
                                  </p:stCondLst>
                                  <p:childTnLst>
                                    <p:set>
                                      <p:cBhvr>
                                        <p:cTn id="93" dur="1" fill="hold">
                                          <p:stCondLst>
                                            <p:cond delay="0"/>
                                          </p:stCondLst>
                                        </p:cTn>
                                        <p:tgtEl>
                                          <p:spTgt spid="14406"/>
                                        </p:tgtEl>
                                        <p:attrNameLst>
                                          <p:attrName>style.visibility</p:attrName>
                                        </p:attrNameLst>
                                      </p:cBhvr>
                                      <p:to>
                                        <p:strVal val="visible"/>
                                      </p:to>
                                    </p:set>
                                    <p:anim calcmode="lin" valueType="num">
                                      <p:cBhvr>
                                        <p:cTn id="94" dur="1000" fill="hold"/>
                                        <p:tgtEl>
                                          <p:spTgt spid="14406"/>
                                        </p:tgtEl>
                                        <p:attrNameLst>
                                          <p:attrName>ppt_x</p:attrName>
                                        </p:attrNameLst>
                                      </p:cBhvr>
                                      <p:tavLst>
                                        <p:tav tm="0">
                                          <p:val>
                                            <p:strVal val="#ppt_x-#ppt_w/2"/>
                                          </p:val>
                                        </p:tav>
                                        <p:tav tm="100000">
                                          <p:val>
                                            <p:strVal val="#ppt_x"/>
                                          </p:val>
                                        </p:tav>
                                      </p:tavLst>
                                    </p:anim>
                                    <p:anim calcmode="lin" valueType="num">
                                      <p:cBhvr>
                                        <p:cTn id="95" dur="1000" fill="hold"/>
                                        <p:tgtEl>
                                          <p:spTgt spid="14406"/>
                                        </p:tgtEl>
                                        <p:attrNameLst>
                                          <p:attrName>ppt_y</p:attrName>
                                        </p:attrNameLst>
                                      </p:cBhvr>
                                      <p:tavLst>
                                        <p:tav tm="0">
                                          <p:val>
                                            <p:strVal val="#ppt_y"/>
                                          </p:val>
                                        </p:tav>
                                        <p:tav tm="100000">
                                          <p:val>
                                            <p:strVal val="#ppt_y"/>
                                          </p:val>
                                        </p:tav>
                                      </p:tavLst>
                                    </p:anim>
                                    <p:anim calcmode="lin" valueType="num">
                                      <p:cBhvr>
                                        <p:cTn id="96" dur="1000" fill="hold"/>
                                        <p:tgtEl>
                                          <p:spTgt spid="14406"/>
                                        </p:tgtEl>
                                        <p:attrNameLst>
                                          <p:attrName>ppt_w</p:attrName>
                                        </p:attrNameLst>
                                      </p:cBhvr>
                                      <p:tavLst>
                                        <p:tav tm="0">
                                          <p:val>
                                            <p:fltVal val="0"/>
                                          </p:val>
                                        </p:tav>
                                        <p:tav tm="100000">
                                          <p:val>
                                            <p:strVal val="#ppt_w"/>
                                          </p:val>
                                        </p:tav>
                                      </p:tavLst>
                                    </p:anim>
                                    <p:anim calcmode="lin" valueType="num">
                                      <p:cBhvr>
                                        <p:cTn id="97" dur="1000" fill="hold"/>
                                        <p:tgtEl>
                                          <p:spTgt spid="14406"/>
                                        </p:tgtEl>
                                        <p:attrNameLst>
                                          <p:attrName>ppt_h</p:attrName>
                                        </p:attrNameLst>
                                      </p:cBhvr>
                                      <p:tavLst>
                                        <p:tav tm="0">
                                          <p:val>
                                            <p:strVal val="#ppt_h"/>
                                          </p:val>
                                        </p:tav>
                                        <p:tav tm="100000">
                                          <p:val>
                                            <p:strVal val="#ppt_h"/>
                                          </p:val>
                                        </p:tav>
                                      </p:tavLst>
                                    </p:anim>
                                  </p:childTnLst>
                                </p:cTn>
                              </p:par>
                            </p:childTnLst>
                          </p:cTn>
                        </p:par>
                        <p:par>
                          <p:cTn id="98" fill="hold">
                            <p:stCondLst>
                              <p:cond delay="16500"/>
                            </p:stCondLst>
                            <p:childTnLst>
                              <p:par>
                                <p:cTn id="99" presetID="17" presetClass="entr" presetSubtype="1" fill="hold" grpId="0" nodeType="afterEffect">
                                  <p:stCondLst>
                                    <p:cond delay="0"/>
                                  </p:stCondLst>
                                  <p:childTnLst>
                                    <p:set>
                                      <p:cBhvr>
                                        <p:cTn id="100" dur="1" fill="hold">
                                          <p:stCondLst>
                                            <p:cond delay="0"/>
                                          </p:stCondLst>
                                        </p:cTn>
                                        <p:tgtEl>
                                          <p:spTgt spid="14407"/>
                                        </p:tgtEl>
                                        <p:attrNameLst>
                                          <p:attrName>style.visibility</p:attrName>
                                        </p:attrNameLst>
                                      </p:cBhvr>
                                      <p:to>
                                        <p:strVal val="visible"/>
                                      </p:to>
                                    </p:set>
                                    <p:anim calcmode="lin" valueType="num">
                                      <p:cBhvr>
                                        <p:cTn id="101" dur="1000" fill="hold"/>
                                        <p:tgtEl>
                                          <p:spTgt spid="14407"/>
                                        </p:tgtEl>
                                        <p:attrNameLst>
                                          <p:attrName>ppt_x</p:attrName>
                                        </p:attrNameLst>
                                      </p:cBhvr>
                                      <p:tavLst>
                                        <p:tav tm="0">
                                          <p:val>
                                            <p:strVal val="#ppt_x"/>
                                          </p:val>
                                        </p:tav>
                                        <p:tav tm="100000">
                                          <p:val>
                                            <p:strVal val="#ppt_x"/>
                                          </p:val>
                                        </p:tav>
                                      </p:tavLst>
                                    </p:anim>
                                    <p:anim calcmode="lin" valueType="num">
                                      <p:cBhvr>
                                        <p:cTn id="102" dur="1000" fill="hold"/>
                                        <p:tgtEl>
                                          <p:spTgt spid="14407"/>
                                        </p:tgtEl>
                                        <p:attrNameLst>
                                          <p:attrName>ppt_y</p:attrName>
                                        </p:attrNameLst>
                                      </p:cBhvr>
                                      <p:tavLst>
                                        <p:tav tm="0">
                                          <p:val>
                                            <p:strVal val="#ppt_y-#ppt_h/2"/>
                                          </p:val>
                                        </p:tav>
                                        <p:tav tm="100000">
                                          <p:val>
                                            <p:strVal val="#ppt_y"/>
                                          </p:val>
                                        </p:tav>
                                      </p:tavLst>
                                    </p:anim>
                                    <p:anim calcmode="lin" valueType="num">
                                      <p:cBhvr>
                                        <p:cTn id="103" dur="1000" fill="hold"/>
                                        <p:tgtEl>
                                          <p:spTgt spid="14407"/>
                                        </p:tgtEl>
                                        <p:attrNameLst>
                                          <p:attrName>ppt_w</p:attrName>
                                        </p:attrNameLst>
                                      </p:cBhvr>
                                      <p:tavLst>
                                        <p:tav tm="0">
                                          <p:val>
                                            <p:strVal val="#ppt_w"/>
                                          </p:val>
                                        </p:tav>
                                        <p:tav tm="100000">
                                          <p:val>
                                            <p:strVal val="#ppt_w"/>
                                          </p:val>
                                        </p:tav>
                                      </p:tavLst>
                                    </p:anim>
                                    <p:anim calcmode="lin" valueType="num">
                                      <p:cBhvr>
                                        <p:cTn id="104" dur="1000" fill="hold"/>
                                        <p:tgtEl>
                                          <p:spTgt spid="14407"/>
                                        </p:tgtEl>
                                        <p:attrNameLst>
                                          <p:attrName>ppt_h</p:attrName>
                                        </p:attrNameLst>
                                      </p:cBhvr>
                                      <p:tavLst>
                                        <p:tav tm="0">
                                          <p:val>
                                            <p:fltVal val="0"/>
                                          </p:val>
                                        </p:tav>
                                        <p:tav tm="100000">
                                          <p:val>
                                            <p:strVal val="#ppt_h"/>
                                          </p:val>
                                        </p:tav>
                                      </p:tavLst>
                                    </p:anim>
                                  </p:childTnLst>
                                </p:cTn>
                              </p:par>
                            </p:childTnLst>
                          </p:cTn>
                        </p:par>
                      </p:childTnLst>
                    </p:cTn>
                  </p:par>
                  <p:par>
                    <p:cTn id="105" fill="hold">
                      <p:stCondLst>
                        <p:cond delay="indefinite"/>
                      </p:stCondLst>
                      <p:childTnLst>
                        <p:par>
                          <p:cTn id="106" fill="hold">
                            <p:stCondLst>
                              <p:cond delay="0"/>
                            </p:stCondLst>
                            <p:childTnLst>
                              <p:par>
                                <p:cTn id="107" presetID="17" presetClass="entr" presetSubtype="8" fill="hold" nodeType="clickEffect">
                                  <p:stCondLst>
                                    <p:cond delay="0"/>
                                  </p:stCondLst>
                                  <p:childTnLst>
                                    <p:set>
                                      <p:cBhvr>
                                        <p:cTn id="108" dur="1" fill="hold">
                                          <p:stCondLst>
                                            <p:cond delay="0"/>
                                          </p:stCondLst>
                                        </p:cTn>
                                        <p:tgtEl>
                                          <p:spTgt spid="14418"/>
                                        </p:tgtEl>
                                        <p:attrNameLst>
                                          <p:attrName>style.visibility</p:attrName>
                                        </p:attrNameLst>
                                      </p:cBhvr>
                                      <p:to>
                                        <p:strVal val="visible"/>
                                      </p:to>
                                    </p:set>
                                    <p:anim calcmode="lin" valueType="num">
                                      <p:cBhvr>
                                        <p:cTn id="109" dur="1000" fill="hold"/>
                                        <p:tgtEl>
                                          <p:spTgt spid="14418"/>
                                        </p:tgtEl>
                                        <p:attrNameLst>
                                          <p:attrName>ppt_x</p:attrName>
                                        </p:attrNameLst>
                                      </p:cBhvr>
                                      <p:tavLst>
                                        <p:tav tm="0">
                                          <p:val>
                                            <p:strVal val="#ppt_x-#ppt_w/2"/>
                                          </p:val>
                                        </p:tav>
                                        <p:tav tm="100000">
                                          <p:val>
                                            <p:strVal val="#ppt_x"/>
                                          </p:val>
                                        </p:tav>
                                      </p:tavLst>
                                    </p:anim>
                                    <p:anim calcmode="lin" valueType="num">
                                      <p:cBhvr>
                                        <p:cTn id="110" dur="1000" fill="hold"/>
                                        <p:tgtEl>
                                          <p:spTgt spid="14418"/>
                                        </p:tgtEl>
                                        <p:attrNameLst>
                                          <p:attrName>ppt_y</p:attrName>
                                        </p:attrNameLst>
                                      </p:cBhvr>
                                      <p:tavLst>
                                        <p:tav tm="0">
                                          <p:val>
                                            <p:strVal val="#ppt_y"/>
                                          </p:val>
                                        </p:tav>
                                        <p:tav tm="100000">
                                          <p:val>
                                            <p:strVal val="#ppt_y"/>
                                          </p:val>
                                        </p:tav>
                                      </p:tavLst>
                                    </p:anim>
                                    <p:anim calcmode="lin" valueType="num">
                                      <p:cBhvr>
                                        <p:cTn id="111" dur="1000" fill="hold"/>
                                        <p:tgtEl>
                                          <p:spTgt spid="14418"/>
                                        </p:tgtEl>
                                        <p:attrNameLst>
                                          <p:attrName>ppt_w</p:attrName>
                                        </p:attrNameLst>
                                      </p:cBhvr>
                                      <p:tavLst>
                                        <p:tav tm="0">
                                          <p:val>
                                            <p:fltVal val="0"/>
                                          </p:val>
                                        </p:tav>
                                        <p:tav tm="100000">
                                          <p:val>
                                            <p:strVal val="#ppt_w"/>
                                          </p:val>
                                        </p:tav>
                                      </p:tavLst>
                                    </p:anim>
                                    <p:anim calcmode="lin" valueType="num">
                                      <p:cBhvr>
                                        <p:cTn id="112" dur="1000" fill="hold"/>
                                        <p:tgtEl>
                                          <p:spTgt spid="14418"/>
                                        </p:tgtEl>
                                        <p:attrNameLst>
                                          <p:attrName>ppt_h</p:attrName>
                                        </p:attrNameLst>
                                      </p:cBhvr>
                                      <p:tavLst>
                                        <p:tav tm="0">
                                          <p:val>
                                            <p:strVal val="#ppt_h"/>
                                          </p:val>
                                        </p:tav>
                                        <p:tav tm="100000">
                                          <p:val>
                                            <p:strVal val="#ppt_h"/>
                                          </p:val>
                                        </p:tav>
                                      </p:tavLst>
                                    </p:anim>
                                  </p:childTnLst>
                                </p:cTn>
                              </p:par>
                            </p:childTnLst>
                          </p:cTn>
                        </p:par>
                        <p:par>
                          <p:cTn id="113" fill="hold">
                            <p:stCondLst>
                              <p:cond delay="1000"/>
                            </p:stCondLst>
                            <p:childTnLst>
                              <p:par>
                                <p:cTn id="114" presetID="17" presetClass="entr" presetSubtype="8" fill="hold" grpId="0" nodeType="afterEffect">
                                  <p:stCondLst>
                                    <p:cond delay="0"/>
                                  </p:stCondLst>
                                  <p:childTnLst>
                                    <p:set>
                                      <p:cBhvr>
                                        <p:cTn id="115" dur="1" fill="hold">
                                          <p:stCondLst>
                                            <p:cond delay="0"/>
                                          </p:stCondLst>
                                        </p:cTn>
                                        <p:tgtEl>
                                          <p:spTgt spid="14366"/>
                                        </p:tgtEl>
                                        <p:attrNameLst>
                                          <p:attrName>style.visibility</p:attrName>
                                        </p:attrNameLst>
                                      </p:cBhvr>
                                      <p:to>
                                        <p:strVal val="visible"/>
                                      </p:to>
                                    </p:set>
                                    <p:anim calcmode="lin" valueType="num">
                                      <p:cBhvr>
                                        <p:cTn id="116" dur="500" fill="hold"/>
                                        <p:tgtEl>
                                          <p:spTgt spid="14366"/>
                                        </p:tgtEl>
                                        <p:attrNameLst>
                                          <p:attrName>ppt_x</p:attrName>
                                        </p:attrNameLst>
                                      </p:cBhvr>
                                      <p:tavLst>
                                        <p:tav tm="0">
                                          <p:val>
                                            <p:strVal val="#ppt_x-#ppt_w/2"/>
                                          </p:val>
                                        </p:tav>
                                        <p:tav tm="100000">
                                          <p:val>
                                            <p:strVal val="#ppt_x"/>
                                          </p:val>
                                        </p:tav>
                                      </p:tavLst>
                                    </p:anim>
                                    <p:anim calcmode="lin" valueType="num">
                                      <p:cBhvr>
                                        <p:cTn id="117" dur="500" fill="hold"/>
                                        <p:tgtEl>
                                          <p:spTgt spid="14366"/>
                                        </p:tgtEl>
                                        <p:attrNameLst>
                                          <p:attrName>ppt_y</p:attrName>
                                        </p:attrNameLst>
                                      </p:cBhvr>
                                      <p:tavLst>
                                        <p:tav tm="0">
                                          <p:val>
                                            <p:strVal val="#ppt_y"/>
                                          </p:val>
                                        </p:tav>
                                        <p:tav tm="100000">
                                          <p:val>
                                            <p:strVal val="#ppt_y"/>
                                          </p:val>
                                        </p:tav>
                                      </p:tavLst>
                                    </p:anim>
                                    <p:anim calcmode="lin" valueType="num">
                                      <p:cBhvr>
                                        <p:cTn id="118" dur="500" fill="hold"/>
                                        <p:tgtEl>
                                          <p:spTgt spid="14366"/>
                                        </p:tgtEl>
                                        <p:attrNameLst>
                                          <p:attrName>ppt_w</p:attrName>
                                        </p:attrNameLst>
                                      </p:cBhvr>
                                      <p:tavLst>
                                        <p:tav tm="0">
                                          <p:val>
                                            <p:fltVal val="0"/>
                                          </p:val>
                                        </p:tav>
                                        <p:tav tm="100000">
                                          <p:val>
                                            <p:strVal val="#ppt_w"/>
                                          </p:val>
                                        </p:tav>
                                      </p:tavLst>
                                    </p:anim>
                                    <p:anim calcmode="lin" valueType="num">
                                      <p:cBhvr>
                                        <p:cTn id="119" dur="500" fill="hold"/>
                                        <p:tgtEl>
                                          <p:spTgt spid="14366"/>
                                        </p:tgtEl>
                                        <p:attrNameLst>
                                          <p:attrName>ppt_h</p:attrName>
                                        </p:attrNameLst>
                                      </p:cBhvr>
                                      <p:tavLst>
                                        <p:tav tm="0">
                                          <p:val>
                                            <p:strVal val="#ppt_h"/>
                                          </p:val>
                                        </p:tav>
                                        <p:tav tm="100000">
                                          <p:val>
                                            <p:strVal val="#ppt_h"/>
                                          </p:val>
                                        </p:tav>
                                      </p:tavLst>
                                    </p:anim>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nodeType="clickEffect">
                                  <p:stCondLst>
                                    <p:cond delay="0"/>
                                  </p:stCondLst>
                                  <p:childTnLst>
                                    <p:set>
                                      <p:cBhvr>
                                        <p:cTn id="123" dur="1" fill="hold">
                                          <p:stCondLst>
                                            <p:cond delay="0"/>
                                          </p:stCondLst>
                                        </p:cTn>
                                        <p:tgtEl>
                                          <p:spTgt spid="14360"/>
                                        </p:tgtEl>
                                        <p:attrNameLst>
                                          <p:attrName>style.visibility</p:attrName>
                                        </p:attrNameLst>
                                      </p:cBhvr>
                                      <p:to>
                                        <p:strVal val="visible"/>
                                      </p:to>
                                    </p:set>
                                    <p:animEffect transition="in" filter="fade">
                                      <p:cBhvr>
                                        <p:cTn id="124" dur="2000"/>
                                        <p:tgtEl>
                                          <p:spTgt spid="14360"/>
                                        </p:tgtEl>
                                      </p:cBhvr>
                                    </p:animEffect>
                                  </p:childTnLst>
                                </p:cTn>
                              </p:par>
                            </p:childTnLst>
                          </p:cTn>
                        </p:par>
                        <p:par>
                          <p:cTn id="125" fill="hold">
                            <p:stCondLst>
                              <p:cond delay="2000"/>
                            </p:stCondLst>
                            <p:childTnLst>
                              <p:par>
                                <p:cTn id="126" presetID="10" presetClass="entr" presetSubtype="0" fill="hold" grpId="0" nodeType="afterEffect">
                                  <p:stCondLst>
                                    <p:cond delay="0"/>
                                  </p:stCondLst>
                                  <p:childTnLst>
                                    <p:set>
                                      <p:cBhvr>
                                        <p:cTn id="127" dur="1" fill="hold">
                                          <p:stCondLst>
                                            <p:cond delay="0"/>
                                          </p:stCondLst>
                                        </p:cTn>
                                        <p:tgtEl>
                                          <p:spTgt spid="14362"/>
                                        </p:tgtEl>
                                        <p:attrNameLst>
                                          <p:attrName>style.visibility</p:attrName>
                                        </p:attrNameLst>
                                      </p:cBhvr>
                                      <p:to>
                                        <p:strVal val="visible"/>
                                      </p:to>
                                    </p:set>
                                    <p:animEffect transition="in" filter="fade">
                                      <p:cBhvr>
                                        <p:cTn id="128" dur="2000"/>
                                        <p:tgtEl>
                                          <p:spTgt spid="14362"/>
                                        </p:tgtEl>
                                      </p:cBhvr>
                                    </p:animEffect>
                                  </p:childTnLst>
                                </p:cTn>
                              </p:par>
                            </p:childTnLst>
                          </p:cTn>
                        </p:par>
                        <p:par>
                          <p:cTn id="129" fill="hold">
                            <p:stCondLst>
                              <p:cond delay="4000"/>
                            </p:stCondLst>
                            <p:childTnLst>
                              <p:par>
                                <p:cTn id="130" presetID="10" presetClass="entr" presetSubtype="0" fill="hold" grpId="0" nodeType="afterEffect">
                                  <p:stCondLst>
                                    <p:cond delay="0"/>
                                  </p:stCondLst>
                                  <p:childTnLst>
                                    <p:set>
                                      <p:cBhvr>
                                        <p:cTn id="131" dur="1" fill="hold">
                                          <p:stCondLst>
                                            <p:cond delay="0"/>
                                          </p:stCondLst>
                                        </p:cTn>
                                        <p:tgtEl>
                                          <p:spTgt spid="14361"/>
                                        </p:tgtEl>
                                        <p:attrNameLst>
                                          <p:attrName>style.visibility</p:attrName>
                                        </p:attrNameLst>
                                      </p:cBhvr>
                                      <p:to>
                                        <p:strVal val="visible"/>
                                      </p:to>
                                    </p:set>
                                    <p:animEffect transition="in" filter="fade">
                                      <p:cBhvr>
                                        <p:cTn id="132" dur="2000"/>
                                        <p:tgtEl>
                                          <p:spTgt spid="14361"/>
                                        </p:tgtEl>
                                      </p:cBhvr>
                                    </p:animEffect>
                                  </p:childTnLst>
                                </p:cTn>
                              </p:par>
                            </p:childTnLst>
                          </p:cTn>
                        </p:par>
                        <p:par>
                          <p:cTn id="133" fill="hold">
                            <p:stCondLst>
                              <p:cond delay="6000"/>
                            </p:stCondLst>
                            <p:childTnLst>
                              <p:par>
                                <p:cTn id="134" presetID="10" presetClass="entr" presetSubtype="0" fill="hold" nodeType="afterEffect">
                                  <p:stCondLst>
                                    <p:cond delay="0"/>
                                  </p:stCondLst>
                                  <p:childTnLst>
                                    <p:set>
                                      <p:cBhvr>
                                        <p:cTn id="135" dur="1" fill="hold">
                                          <p:stCondLst>
                                            <p:cond delay="0"/>
                                          </p:stCondLst>
                                        </p:cTn>
                                        <p:tgtEl>
                                          <p:spTgt spid="14363"/>
                                        </p:tgtEl>
                                        <p:attrNameLst>
                                          <p:attrName>style.visibility</p:attrName>
                                        </p:attrNameLst>
                                      </p:cBhvr>
                                      <p:to>
                                        <p:strVal val="visible"/>
                                      </p:to>
                                    </p:set>
                                    <p:animEffect transition="in" filter="fade">
                                      <p:cBhvr>
                                        <p:cTn id="136" dur="2000"/>
                                        <p:tgtEl>
                                          <p:spTgt spid="14363"/>
                                        </p:tgtEl>
                                      </p:cBhvr>
                                    </p:animEffect>
                                  </p:childTnLst>
                                </p:cTn>
                              </p:par>
                            </p:childTnLst>
                          </p:cTn>
                        </p:par>
                        <p:par>
                          <p:cTn id="137" fill="hold">
                            <p:stCondLst>
                              <p:cond delay="8000"/>
                            </p:stCondLst>
                            <p:childTnLst>
                              <p:par>
                                <p:cTn id="138" presetID="10" presetClass="entr" presetSubtype="0" fill="hold" grpId="0" nodeType="afterEffect">
                                  <p:stCondLst>
                                    <p:cond delay="0"/>
                                  </p:stCondLst>
                                  <p:childTnLst>
                                    <p:set>
                                      <p:cBhvr>
                                        <p:cTn id="139" dur="1" fill="hold">
                                          <p:stCondLst>
                                            <p:cond delay="0"/>
                                          </p:stCondLst>
                                        </p:cTn>
                                        <p:tgtEl>
                                          <p:spTgt spid="14365"/>
                                        </p:tgtEl>
                                        <p:attrNameLst>
                                          <p:attrName>style.visibility</p:attrName>
                                        </p:attrNameLst>
                                      </p:cBhvr>
                                      <p:to>
                                        <p:strVal val="visible"/>
                                      </p:to>
                                    </p:set>
                                    <p:animEffect transition="in" filter="fade">
                                      <p:cBhvr>
                                        <p:cTn id="140" dur="2000"/>
                                        <p:tgtEl>
                                          <p:spTgt spid="14365"/>
                                        </p:tgtEl>
                                      </p:cBhvr>
                                    </p:animEffect>
                                  </p:childTnLst>
                                </p:cTn>
                              </p:par>
                            </p:childTnLst>
                          </p:cTn>
                        </p:par>
                        <p:par>
                          <p:cTn id="141" fill="hold">
                            <p:stCondLst>
                              <p:cond delay="10000"/>
                            </p:stCondLst>
                            <p:childTnLst>
                              <p:par>
                                <p:cTn id="142" presetID="10" presetClass="entr" presetSubtype="0" fill="hold" grpId="0" nodeType="afterEffect">
                                  <p:stCondLst>
                                    <p:cond delay="0"/>
                                  </p:stCondLst>
                                  <p:childTnLst>
                                    <p:set>
                                      <p:cBhvr>
                                        <p:cTn id="143" dur="1" fill="hold">
                                          <p:stCondLst>
                                            <p:cond delay="0"/>
                                          </p:stCondLst>
                                        </p:cTn>
                                        <p:tgtEl>
                                          <p:spTgt spid="14364"/>
                                        </p:tgtEl>
                                        <p:attrNameLst>
                                          <p:attrName>style.visibility</p:attrName>
                                        </p:attrNameLst>
                                      </p:cBhvr>
                                      <p:to>
                                        <p:strVal val="visible"/>
                                      </p:to>
                                    </p:set>
                                    <p:animEffect transition="in" filter="fade">
                                      <p:cBhvr>
                                        <p:cTn id="144" dur="2000"/>
                                        <p:tgtEl>
                                          <p:spTgt spid="14364"/>
                                        </p:tgtEl>
                                      </p:cBhvr>
                                    </p:animEffect>
                                  </p:childTnLst>
                                </p:cTn>
                              </p:par>
                            </p:childTnLst>
                          </p:cTn>
                        </p:par>
                      </p:childTnLst>
                    </p:cTn>
                  </p:par>
                  <p:par>
                    <p:cTn id="145" fill="hold">
                      <p:stCondLst>
                        <p:cond delay="indefinite"/>
                      </p:stCondLst>
                      <p:childTnLst>
                        <p:par>
                          <p:cTn id="146" fill="hold">
                            <p:stCondLst>
                              <p:cond delay="0"/>
                            </p:stCondLst>
                            <p:childTnLst>
                              <p:par>
                                <p:cTn id="147" presetID="17" presetClass="entr" presetSubtype="8" fill="hold" grpId="0" nodeType="clickEffect">
                                  <p:stCondLst>
                                    <p:cond delay="0"/>
                                  </p:stCondLst>
                                  <p:childTnLst>
                                    <p:set>
                                      <p:cBhvr>
                                        <p:cTn id="148" dur="1" fill="hold">
                                          <p:stCondLst>
                                            <p:cond delay="0"/>
                                          </p:stCondLst>
                                        </p:cTn>
                                        <p:tgtEl>
                                          <p:spTgt spid="14368"/>
                                        </p:tgtEl>
                                        <p:attrNameLst>
                                          <p:attrName>style.visibility</p:attrName>
                                        </p:attrNameLst>
                                      </p:cBhvr>
                                      <p:to>
                                        <p:strVal val="visible"/>
                                      </p:to>
                                    </p:set>
                                    <p:anim calcmode="lin" valueType="num">
                                      <p:cBhvr>
                                        <p:cTn id="149" dur="500" fill="hold"/>
                                        <p:tgtEl>
                                          <p:spTgt spid="14368"/>
                                        </p:tgtEl>
                                        <p:attrNameLst>
                                          <p:attrName>ppt_x</p:attrName>
                                        </p:attrNameLst>
                                      </p:cBhvr>
                                      <p:tavLst>
                                        <p:tav tm="0">
                                          <p:val>
                                            <p:strVal val="#ppt_x-#ppt_w/2"/>
                                          </p:val>
                                        </p:tav>
                                        <p:tav tm="100000">
                                          <p:val>
                                            <p:strVal val="#ppt_x"/>
                                          </p:val>
                                        </p:tav>
                                      </p:tavLst>
                                    </p:anim>
                                    <p:anim calcmode="lin" valueType="num">
                                      <p:cBhvr>
                                        <p:cTn id="150" dur="500" fill="hold"/>
                                        <p:tgtEl>
                                          <p:spTgt spid="14368"/>
                                        </p:tgtEl>
                                        <p:attrNameLst>
                                          <p:attrName>ppt_y</p:attrName>
                                        </p:attrNameLst>
                                      </p:cBhvr>
                                      <p:tavLst>
                                        <p:tav tm="0">
                                          <p:val>
                                            <p:strVal val="#ppt_y"/>
                                          </p:val>
                                        </p:tav>
                                        <p:tav tm="100000">
                                          <p:val>
                                            <p:strVal val="#ppt_y"/>
                                          </p:val>
                                        </p:tav>
                                      </p:tavLst>
                                    </p:anim>
                                    <p:anim calcmode="lin" valueType="num">
                                      <p:cBhvr>
                                        <p:cTn id="151" dur="500" fill="hold"/>
                                        <p:tgtEl>
                                          <p:spTgt spid="14368"/>
                                        </p:tgtEl>
                                        <p:attrNameLst>
                                          <p:attrName>ppt_w</p:attrName>
                                        </p:attrNameLst>
                                      </p:cBhvr>
                                      <p:tavLst>
                                        <p:tav tm="0">
                                          <p:val>
                                            <p:fltVal val="0"/>
                                          </p:val>
                                        </p:tav>
                                        <p:tav tm="100000">
                                          <p:val>
                                            <p:strVal val="#ppt_w"/>
                                          </p:val>
                                        </p:tav>
                                      </p:tavLst>
                                    </p:anim>
                                    <p:anim calcmode="lin" valueType="num">
                                      <p:cBhvr>
                                        <p:cTn id="152" dur="500" fill="hold"/>
                                        <p:tgtEl>
                                          <p:spTgt spid="14368"/>
                                        </p:tgtEl>
                                        <p:attrNameLst>
                                          <p:attrName>ppt_h</p:attrName>
                                        </p:attrNameLst>
                                      </p:cBhvr>
                                      <p:tavLst>
                                        <p:tav tm="0">
                                          <p:val>
                                            <p:strVal val="#ppt_h"/>
                                          </p:val>
                                        </p:tav>
                                        <p:tav tm="100000">
                                          <p:val>
                                            <p:strVal val="#ppt_h"/>
                                          </p:val>
                                        </p:tav>
                                      </p:tavLst>
                                    </p:anim>
                                  </p:childTnLst>
                                </p:cTn>
                              </p:par>
                            </p:childTnLst>
                          </p:cTn>
                        </p:par>
                        <p:par>
                          <p:cTn id="153" fill="hold">
                            <p:stCondLst>
                              <p:cond delay="500"/>
                            </p:stCondLst>
                            <p:childTnLst>
                              <p:par>
                                <p:cTn id="154" presetID="10" presetClass="entr" presetSubtype="0" fill="hold" nodeType="afterEffect">
                                  <p:stCondLst>
                                    <p:cond delay="0"/>
                                  </p:stCondLst>
                                  <p:childTnLst>
                                    <p:set>
                                      <p:cBhvr>
                                        <p:cTn id="155" dur="1" fill="hold">
                                          <p:stCondLst>
                                            <p:cond delay="0"/>
                                          </p:stCondLst>
                                        </p:cTn>
                                        <p:tgtEl>
                                          <p:spTgt spid="14367"/>
                                        </p:tgtEl>
                                        <p:attrNameLst>
                                          <p:attrName>style.visibility</p:attrName>
                                        </p:attrNameLst>
                                      </p:cBhvr>
                                      <p:to>
                                        <p:strVal val="visible"/>
                                      </p:to>
                                    </p:set>
                                    <p:animEffect transition="in" filter="fade">
                                      <p:cBhvr>
                                        <p:cTn id="156" dur="2000"/>
                                        <p:tgtEl>
                                          <p:spTgt spid="14367"/>
                                        </p:tgtEl>
                                      </p:cBhvr>
                                    </p:animEffect>
                                  </p:childTnLst>
                                </p:cTn>
                              </p:par>
                            </p:childTnLst>
                          </p:cTn>
                        </p:par>
                        <p:par>
                          <p:cTn id="157" fill="hold">
                            <p:stCondLst>
                              <p:cond delay="2500"/>
                            </p:stCondLst>
                            <p:childTnLst>
                              <p:par>
                                <p:cTn id="158" presetID="10" presetClass="entr" presetSubtype="0" fill="hold" grpId="0" nodeType="afterEffect">
                                  <p:stCondLst>
                                    <p:cond delay="0"/>
                                  </p:stCondLst>
                                  <p:childTnLst>
                                    <p:set>
                                      <p:cBhvr>
                                        <p:cTn id="159" dur="1" fill="hold">
                                          <p:stCondLst>
                                            <p:cond delay="0"/>
                                          </p:stCondLst>
                                        </p:cTn>
                                        <p:tgtEl>
                                          <p:spTgt spid="14403"/>
                                        </p:tgtEl>
                                        <p:attrNameLst>
                                          <p:attrName>style.visibility</p:attrName>
                                        </p:attrNameLst>
                                      </p:cBhvr>
                                      <p:to>
                                        <p:strVal val="visible"/>
                                      </p:to>
                                    </p:set>
                                    <p:animEffect transition="in" filter="fade">
                                      <p:cBhvr>
                                        <p:cTn id="160" dur="2000"/>
                                        <p:tgtEl>
                                          <p:spTgt spid="14403"/>
                                        </p:tgtEl>
                                      </p:cBhvr>
                                    </p:animEffect>
                                  </p:childTnLst>
                                </p:cTn>
                              </p:par>
                            </p:childTnLst>
                          </p:cTn>
                        </p:par>
                        <p:par>
                          <p:cTn id="161" fill="hold">
                            <p:stCondLst>
                              <p:cond delay="4500"/>
                            </p:stCondLst>
                            <p:childTnLst>
                              <p:par>
                                <p:cTn id="162" presetID="10" presetClass="entr" presetSubtype="0" fill="hold" nodeType="afterEffect">
                                  <p:stCondLst>
                                    <p:cond delay="0"/>
                                  </p:stCondLst>
                                  <p:childTnLst>
                                    <p:set>
                                      <p:cBhvr>
                                        <p:cTn id="163" dur="1" fill="hold">
                                          <p:stCondLst>
                                            <p:cond delay="0"/>
                                          </p:stCondLst>
                                        </p:cTn>
                                        <p:tgtEl>
                                          <p:spTgt spid="14419"/>
                                        </p:tgtEl>
                                        <p:attrNameLst>
                                          <p:attrName>style.visibility</p:attrName>
                                        </p:attrNameLst>
                                      </p:cBhvr>
                                      <p:to>
                                        <p:strVal val="visible"/>
                                      </p:to>
                                    </p:set>
                                    <p:animEffect transition="in" filter="fade">
                                      <p:cBhvr>
                                        <p:cTn id="164" dur="2000"/>
                                        <p:tgtEl>
                                          <p:spTgt spid="14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1" grpId="0" animBg="1"/>
      <p:bldP spid="14362" grpId="0" animBg="1"/>
      <p:bldP spid="14364" grpId="0" animBg="1"/>
      <p:bldP spid="14365" grpId="0" animBg="1"/>
      <p:bldP spid="14366" grpId="0" animBg="1"/>
      <p:bldP spid="14368" grpId="0" animBg="1"/>
      <p:bldP spid="14403" grpId="0" animBg="1"/>
      <p:bldP spid="14354" grpId="0" animBg="1"/>
      <p:bldP spid="14355" grpId="0" animBg="1"/>
      <p:bldP spid="14356" grpId="0" animBg="1"/>
      <p:bldP spid="14357" grpId="0" animBg="1"/>
      <p:bldP spid="14358" grpId="0" animBg="1"/>
      <p:bldP spid="14359" grpId="0" animBg="1"/>
      <p:bldP spid="14406" grpId="0" animBg="1"/>
      <p:bldP spid="1440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22" name="Rectangle 62"/>
          <p:cNvSpPr>
            <a:spLocks noChangeArrowheads="1"/>
          </p:cNvSpPr>
          <p:nvPr/>
        </p:nvSpPr>
        <p:spPr bwMode="auto">
          <a:xfrm>
            <a:off x="0" y="3860800"/>
            <a:ext cx="5580063" cy="2997200"/>
          </a:xfrm>
          <a:prstGeom prst="rect">
            <a:avLst/>
          </a:prstGeom>
          <a:gradFill rotWithShape="1">
            <a:gsLst>
              <a:gs pos="0">
                <a:srgbClr val="FFFF00">
                  <a:alpha val="75999"/>
                </a:srgbClr>
              </a:gs>
              <a:gs pos="100000">
                <a:srgbClr val="FFFF00">
                  <a:gamma/>
                  <a:shade val="46275"/>
                  <a:invGamma/>
                  <a:alpha val="0"/>
                </a:srgb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15404" name="Rectangle 44"/>
          <p:cNvSpPr>
            <a:spLocks noChangeArrowheads="1"/>
          </p:cNvSpPr>
          <p:nvPr/>
        </p:nvSpPr>
        <p:spPr bwMode="auto">
          <a:xfrm>
            <a:off x="0" y="0"/>
            <a:ext cx="9144000" cy="1728788"/>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sp>
        <p:nvSpPr>
          <p:cNvPr id="15389" name="Text Box 29"/>
          <p:cNvSpPr txBox="1">
            <a:spLocks noChangeArrowheads="1"/>
          </p:cNvSpPr>
          <p:nvPr/>
        </p:nvSpPr>
        <p:spPr bwMode="auto">
          <a:xfrm>
            <a:off x="1258888" y="404813"/>
            <a:ext cx="6697662" cy="64135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a:solidFill>
                  <a:schemeClr val="bg1"/>
                </a:solidFill>
              </a:rPr>
              <a:t>COMBINING ALIPHATIC, AROMATIC &amp; ALICYCLIC CARBON BACKBONES</a:t>
            </a:r>
            <a:endParaRPr lang="en-US">
              <a:solidFill>
                <a:schemeClr val="bg1"/>
              </a:solidFill>
            </a:endParaRPr>
          </a:p>
        </p:txBody>
      </p:sp>
      <p:sp>
        <p:nvSpPr>
          <p:cNvPr id="15390" name="AutoShape 30"/>
          <p:cNvSpPr>
            <a:spLocks noChangeArrowheads="1"/>
          </p:cNvSpPr>
          <p:nvPr/>
        </p:nvSpPr>
        <p:spPr bwMode="auto">
          <a:xfrm rot="16200000">
            <a:off x="4536282" y="-2799556"/>
            <a:ext cx="215900" cy="662463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5391" name="Oval 31"/>
          <p:cNvSpPr>
            <a:spLocks noChangeArrowheads="1"/>
          </p:cNvSpPr>
          <p:nvPr/>
        </p:nvSpPr>
        <p:spPr bwMode="auto">
          <a:xfrm>
            <a:off x="7308850" y="620713"/>
            <a:ext cx="757238"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5392" name="Oval 32"/>
          <p:cNvSpPr>
            <a:spLocks noChangeArrowheads="1"/>
          </p:cNvSpPr>
          <p:nvPr/>
        </p:nvSpPr>
        <p:spPr bwMode="auto">
          <a:xfrm>
            <a:off x="1258888"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5393" name="Group 33"/>
          <p:cNvGrpSpPr>
            <a:grpSpLocks/>
          </p:cNvGrpSpPr>
          <p:nvPr/>
        </p:nvGrpSpPr>
        <p:grpSpPr bwMode="auto">
          <a:xfrm>
            <a:off x="0" y="188913"/>
            <a:ext cx="1619250" cy="647700"/>
            <a:chOff x="0" y="119"/>
            <a:chExt cx="1020" cy="408"/>
          </a:xfrm>
        </p:grpSpPr>
        <p:grpSp>
          <p:nvGrpSpPr>
            <p:cNvPr id="15394" name="Group 34"/>
            <p:cNvGrpSpPr>
              <a:grpSpLocks/>
            </p:cNvGrpSpPr>
            <p:nvPr/>
          </p:nvGrpSpPr>
          <p:grpSpPr bwMode="auto">
            <a:xfrm>
              <a:off x="0" y="119"/>
              <a:ext cx="1020" cy="227"/>
              <a:chOff x="0" y="0"/>
              <a:chExt cx="1020" cy="227"/>
            </a:xfrm>
          </p:grpSpPr>
          <p:grpSp>
            <p:nvGrpSpPr>
              <p:cNvPr id="15395" name="Group 35"/>
              <p:cNvGrpSpPr>
                <a:grpSpLocks/>
              </p:cNvGrpSpPr>
              <p:nvPr/>
            </p:nvGrpSpPr>
            <p:grpSpPr bwMode="auto">
              <a:xfrm>
                <a:off x="0" y="0"/>
                <a:ext cx="1020" cy="227"/>
                <a:chOff x="3288" y="890"/>
                <a:chExt cx="1452" cy="202"/>
              </a:xfrm>
            </p:grpSpPr>
            <p:sp>
              <p:nvSpPr>
                <p:cNvPr id="15396" name="Oval 36"/>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5397" name="Oval 37"/>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5398" name="Oval 38"/>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5399" name="AutoShape 39"/>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5400" name="Text Box 40"/>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5401" name="Oval 41"/>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5402" name="AutoShape 42"/>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5403" name="Rectangle 43"/>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20</a:t>
            </a:r>
            <a:endParaRPr lang="en-US" b="1">
              <a:solidFill>
                <a:schemeClr val="bg1"/>
              </a:solidFill>
            </a:endParaRPr>
          </a:p>
        </p:txBody>
      </p:sp>
      <p:graphicFrame>
        <p:nvGraphicFramePr>
          <p:cNvPr id="15409" name="Object 49"/>
          <p:cNvGraphicFramePr>
            <a:graphicFrameLocks noChangeAspect="1"/>
          </p:cNvGraphicFramePr>
          <p:nvPr/>
        </p:nvGraphicFramePr>
        <p:xfrm>
          <a:off x="1836738" y="1555750"/>
          <a:ext cx="2325687" cy="971550"/>
        </p:xfrm>
        <a:graphic>
          <a:graphicData uri="http://schemas.openxmlformats.org/presentationml/2006/ole">
            <p:oleObj spid="_x0000_s15409" name="Document" r:id="rId3" imgW="1390680" imgH="581040" progId="ChemWindow.Document">
              <p:embed/>
            </p:oleObj>
          </a:graphicData>
        </a:graphic>
      </p:graphicFrame>
      <p:graphicFrame>
        <p:nvGraphicFramePr>
          <p:cNvPr id="15411" name="Object 51"/>
          <p:cNvGraphicFramePr>
            <a:graphicFrameLocks noChangeAspect="1"/>
          </p:cNvGraphicFramePr>
          <p:nvPr/>
        </p:nvGraphicFramePr>
        <p:xfrm>
          <a:off x="3779838" y="2132013"/>
          <a:ext cx="765175" cy="1195387"/>
        </p:xfrm>
        <a:graphic>
          <a:graphicData uri="http://schemas.openxmlformats.org/presentationml/2006/ole">
            <p:oleObj spid="_x0000_s15411" name="Document" r:id="rId4" imgW="457200" imgH="714240" progId="ChemWindow.Document">
              <p:embed/>
            </p:oleObj>
          </a:graphicData>
        </a:graphic>
      </p:graphicFrame>
      <p:graphicFrame>
        <p:nvGraphicFramePr>
          <p:cNvPr id="15412" name="Object 52"/>
          <p:cNvGraphicFramePr>
            <a:graphicFrameLocks noChangeAspect="1"/>
          </p:cNvGraphicFramePr>
          <p:nvPr/>
        </p:nvGraphicFramePr>
        <p:xfrm>
          <a:off x="4500563" y="3067050"/>
          <a:ext cx="1960562" cy="1195388"/>
        </p:xfrm>
        <a:graphic>
          <a:graphicData uri="http://schemas.openxmlformats.org/presentationml/2006/ole">
            <p:oleObj spid="_x0000_s15412" name="Document" r:id="rId5" imgW="1171440" imgH="714240" progId="ChemWindow.Document">
              <p:embed/>
            </p:oleObj>
          </a:graphicData>
        </a:graphic>
      </p:graphicFrame>
      <p:graphicFrame>
        <p:nvGraphicFramePr>
          <p:cNvPr id="15413" name="Object 53"/>
          <p:cNvGraphicFramePr>
            <a:graphicFrameLocks noChangeAspect="1"/>
          </p:cNvGraphicFramePr>
          <p:nvPr/>
        </p:nvGraphicFramePr>
        <p:xfrm>
          <a:off x="1835150" y="1411288"/>
          <a:ext cx="2328863" cy="1116012"/>
        </p:xfrm>
        <a:graphic>
          <a:graphicData uri="http://schemas.openxmlformats.org/presentationml/2006/ole">
            <p:oleObj spid="_x0000_s15413" name="Document" r:id="rId6" imgW="1390680" imgH="666720" progId="ChemWindow.Document">
              <p:embed/>
            </p:oleObj>
          </a:graphicData>
        </a:graphic>
      </p:graphicFrame>
      <p:graphicFrame>
        <p:nvGraphicFramePr>
          <p:cNvPr id="15414" name="Object 54"/>
          <p:cNvGraphicFramePr>
            <a:graphicFrameLocks noChangeAspect="1"/>
          </p:cNvGraphicFramePr>
          <p:nvPr/>
        </p:nvGraphicFramePr>
        <p:xfrm>
          <a:off x="2916238" y="2132013"/>
          <a:ext cx="1608137" cy="1336675"/>
        </p:xfrm>
        <a:graphic>
          <a:graphicData uri="http://schemas.openxmlformats.org/presentationml/2006/ole">
            <p:oleObj spid="_x0000_s15414" name="Document" r:id="rId7" imgW="961920" imgH="800280" progId="ChemWindow.Document">
              <p:embed/>
            </p:oleObj>
          </a:graphicData>
        </a:graphic>
      </p:graphicFrame>
      <p:graphicFrame>
        <p:nvGraphicFramePr>
          <p:cNvPr id="15415" name="Object 55"/>
          <p:cNvGraphicFramePr>
            <a:graphicFrameLocks noChangeAspect="1"/>
          </p:cNvGraphicFramePr>
          <p:nvPr/>
        </p:nvGraphicFramePr>
        <p:xfrm>
          <a:off x="4500563" y="2924175"/>
          <a:ext cx="2659062" cy="1798638"/>
        </p:xfrm>
        <a:graphic>
          <a:graphicData uri="http://schemas.openxmlformats.org/presentationml/2006/ole">
            <p:oleObj spid="_x0000_s15415" name="Document" r:id="rId8" imgW="1590840" imgH="1076400" progId="ChemWindow.Document">
              <p:embed/>
            </p:oleObj>
          </a:graphicData>
        </a:graphic>
      </p:graphicFrame>
      <p:graphicFrame>
        <p:nvGraphicFramePr>
          <p:cNvPr id="15417" name="Object 57"/>
          <p:cNvGraphicFramePr>
            <a:graphicFrameLocks noChangeAspect="1"/>
          </p:cNvGraphicFramePr>
          <p:nvPr/>
        </p:nvGraphicFramePr>
        <p:xfrm>
          <a:off x="900113" y="4529138"/>
          <a:ext cx="3959225" cy="1724025"/>
        </p:xfrm>
        <a:graphic>
          <a:graphicData uri="http://schemas.openxmlformats.org/presentationml/2006/ole">
            <p:oleObj spid="_x0000_s15417" name="Document" r:id="rId9" imgW="2819520" imgH="1228680" progId="ChemWindow.Document">
              <p:embed/>
            </p:oleObj>
          </a:graphicData>
        </a:graphic>
      </p:graphicFrame>
      <p:sp>
        <p:nvSpPr>
          <p:cNvPr id="15418" name="Text Box 58"/>
          <p:cNvSpPr txBox="1">
            <a:spLocks noChangeArrowheads="1"/>
          </p:cNvSpPr>
          <p:nvPr/>
        </p:nvSpPr>
        <p:spPr bwMode="auto">
          <a:xfrm>
            <a:off x="684213" y="3141663"/>
            <a:ext cx="1955800"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wrap="none" lIns="90000" tIns="46800" rIns="90000" bIns="46800">
            <a:spAutoFit/>
          </a:bodyPr>
          <a:lstStyle/>
          <a:p>
            <a:r>
              <a:rPr lang="es-ES_tradnl" sz="2000"/>
              <a:t>Draw backbone</a:t>
            </a:r>
            <a:endParaRPr lang="en-US" sz="2000"/>
          </a:p>
        </p:txBody>
      </p:sp>
      <p:sp>
        <p:nvSpPr>
          <p:cNvPr id="15419" name="Text Box 59"/>
          <p:cNvSpPr txBox="1">
            <a:spLocks noChangeArrowheads="1"/>
          </p:cNvSpPr>
          <p:nvPr/>
        </p:nvSpPr>
        <p:spPr bwMode="auto">
          <a:xfrm>
            <a:off x="5651500" y="1819275"/>
            <a:ext cx="2646363" cy="406400"/>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wrap="none" lIns="90000" tIns="46800" rIns="90000" bIns="46800">
            <a:spAutoFit/>
          </a:bodyPr>
          <a:lstStyle/>
          <a:p>
            <a:r>
              <a:rPr lang="es-ES_tradnl" sz="2000"/>
              <a:t>Add functional groups</a:t>
            </a:r>
            <a:endParaRPr lang="en-US" sz="2000"/>
          </a:p>
        </p:txBody>
      </p:sp>
      <p:sp>
        <p:nvSpPr>
          <p:cNvPr id="15420" name="Text Box 60"/>
          <p:cNvSpPr txBox="1">
            <a:spLocks noChangeArrowheads="1"/>
          </p:cNvSpPr>
          <p:nvPr/>
        </p:nvSpPr>
        <p:spPr bwMode="auto">
          <a:xfrm>
            <a:off x="4500563" y="5373688"/>
            <a:ext cx="3911600" cy="376237"/>
          </a:xfrm>
          <a:prstGeom prst="rect">
            <a:avLst/>
          </a:prstGeom>
          <a:solidFill>
            <a:srgbClr val="99FF99"/>
          </a:solidFill>
          <a:ln w="9525">
            <a:solidFill>
              <a:schemeClr val="bg1"/>
            </a:solidFill>
            <a:miter lim="800000"/>
            <a:headEnd/>
            <a:tailEnd/>
          </a:ln>
          <a:effectLst>
            <a:outerShdw dist="107763" dir="2700000" algn="ctr" rotWithShape="0">
              <a:schemeClr val="bg2">
                <a:alpha val="50000"/>
              </a:schemeClr>
            </a:outerShdw>
          </a:effectLst>
        </p:spPr>
        <p:txBody>
          <a:bodyPr wrap="none" lIns="90000" tIns="46800" rIns="90000" bIns="46800">
            <a:spAutoFit/>
          </a:bodyPr>
          <a:lstStyle/>
          <a:p>
            <a:r>
              <a:rPr lang="es-ES_tradnl"/>
              <a:t>Cholesterol in your arteries &amp; tissues</a:t>
            </a:r>
            <a:endParaRPr lang="en-US"/>
          </a:p>
        </p:txBody>
      </p:sp>
      <p:grpSp>
        <p:nvGrpSpPr>
          <p:cNvPr id="15435" name="Group 75"/>
          <p:cNvGrpSpPr>
            <a:grpSpLocks/>
          </p:cNvGrpSpPr>
          <p:nvPr/>
        </p:nvGrpSpPr>
        <p:grpSpPr bwMode="auto">
          <a:xfrm>
            <a:off x="179388" y="2565400"/>
            <a:ext cx="1296987" cy="1006475"/>
            <a:chOff x="0" y="1570"/>
            <a:chExt cx="817" cy="634"/>
          </a:xfrm>
        </p:grpSpPr>
        <p:sp>
          <p:nvSpPr>
            <p:cNvPr id="15434" name="Oval 74"/>
            <p:cNvSpPr>
              <a:spLocks noChangeArrowheads="1"/>
            </p:cNvSpPr>
            <p:nvPr/>
          </p:nvSpPr>
          <p:spPr bwMode="auto">
            <a:xfrm>
              <a:off x="0" y="1842"/>
              <a:ext cx="817" cy="362"/>
            </a:xfrm>
            <a:prstGeom prst="ellipse">
              <a:avLst/>
            </a:prstGeom>
            <a:gradFill rotWithShape="1">
              <a:gsLst>
                <a:gs pos="0">
                  <a:srgbClr val="808080">
                    <a:alpha val="67999"/>
                  </a:srgbClr>
                </a:gs>
                <a:gs pos="100000">
                  <a:srgbClr val="808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5425" name="Group 65"/>
            <p:cNvGrpSpPr>
              <a:grpSpLocks/>
            </p:cNvGrpSpPr>
            <p:nvPr/>
          </p:nvGrpSpPr>
          <p:grpSpPr bwMode="auto">
            <a:xfrm>
              <a:off x="0" y="1570"/>
              <a:ext cx="589" cy="408"/>
              <a:chOff x="476" y="1291"/>
              <a:chExt cx="408" cy="280"/>
            </a:xfrm>
          </p:grpSpPr>
          <p:sp>
            <p:nvSpPr>
              <p:cNvPr id="15426" name="Oval 66"/>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1</a:t>
                </a:r>
                <a:endParaRPr lang="en-US" sz="2400"/>
              </a:p>
            </p:txBody>
          </p:sp>
          <p:sp>
            <p:nvSpPr>
              <p:cNvPr id="15427" name="Oval 67"/>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5428" name="Oval 68"/>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grpSp>
        <p:nvGrpSpPr>
          <p:cNvPr id="15436" name="Group 76"/>
          <p:cNvGrpSpPr>
            <a:grpSpLocks/>
          </p:cNvGrpSpPr>
          <p:nvPr/>
        </p:nvGrpSpPr>
        <p:grpSpPr bwMode="auto">
          <a:xfrm>
            <a:off x="5076825" y="1341438"/>
            <a:ext cx="1368425" cy="862012"/>
            <a:chOff x="3198" y="845"/>
            <a:chExt cx="862" cy="543"/>
          </a:xfrm>
        </p:grpSpPr>
        <p:sp>
          <p:nvSpPr>
            <p:cNvPr id="15433" name="Oval 73"/>
            <p:cNvSpPr>
              <a:spLocks noChangeArrowheads="1"/>
            </p:cNvSpPr>
            <p:nvPr/>
          </p:nvSpPr>
          <p:spPr bwMode="auto">
            <a:xfrm>
              <a:off x="3243" y="1026"/>
              <a:ext cx="817" cy="362"/>
            </a:xfrm>
            <a:prstGeom prst="ellipse">
              <a:avLst/>
            </a:prstGeom>
            <a:gradFill rotWithShape="1">
              <a:gsLst>
                <a:gs pos="0">
                  <a:srgbClr val="808080">
                    <a:alpha val="67999"/>
                  </a:srgbClr>
                </a:gs>
                <a:gs pos="100000">
                  <a:srgbClr val="808080">
                    <a:gamma/>
                    <a:shade val="46275"/>
                    <a:invGamma/>
                    <a:alpha val="0"/>
                  </a:srgb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5429" name="Group 69"/>
            <p:cNvGrpSpPr>
              <a:grpSpLocks/>
            </p:cNvGrpSpPr>
            <p:nvPr/>
          </p:nvGrpSpPr>
          <p:grpSpPr bwMode="auto">
            <a:xfrm>
              <a:off x="3198" y="845"/>
              <a:ext cx="589" cy="408"/>
              <a:chOff x="476" y="1291"/>
              <a:chExt cx="408" cy="280"/>
            </a:xfrm>
          </p:grpSpPr>
          <p:sp>
            <p:nvSpPr>
              <p:cNvPr id="15430" name="Oval 70"/>
              <p:cNvSpPr>
                <a:spLocks noChangeArrowheads="1"/>
              </p:cNvSpPr>
              <p:nvPr/>
            </p:nvSpPr>
            <p:spPr bwMode="auto">
              <a:xfrm>
                <a:off x="521" y="1298"/>
                <a:ext cx="318" cy="272"/>
              </a:xfrm>
              <a:prstGeom prst="ellipse">
                <a:avLst/>
              </a:prstGeom>
              <a:gradFill rotWithShape="1">
                <a:gsLst>
                  <a:gs pos="0">
                    <a:srgbClr val="FF6600">
                      <a:gamma/>
                      <a:shade val="36078"/>
                      <a:invGamma/>
                    </a:srgbClr>
                  </a:gs>
                  <a:gs pos="50000">
                    <a:srgbClr val="FF6600"/>
                  </a:gs>
                  <a:gs pos="100000">
                    <a:srgbClr val="FF6600">
                      <a:gamma/>
                      <a:shade val="36078"/>
                      <a:invGamma/>
                    </a:srgbClr>
                  </a:gs>
                </a:gsLst>
                <a:lin ang="2700000" scaled="1"/>
              </a:gradFill>
              <a:ln w="9525">
                <a:noFill/>
                <a:round/>
                <a:headEnd/>
                <a:tailEnd/>
              </a:ln>
              <a:effectLst/>
            </p:spPr>
            <p:txBody>
              <a:bodyPr wrap="none" lIns="90000" tIns="46800" rIns="90000" bIns="46800" anchor="ctr"/>
              <a:lstStyle/>
              <a:p>
                <a:pPr algn="ctr"/>
                <a:r>
                  <a:rPr lang="es-ES_tradnl" sz="2400"/>
                  <a:t>2</a:t>
                </a:r>
                <a:endParaRPr lang="en-US" sz="2400"/>
              </a:p>
            </p:txBody>
          </p:sp>
          <p:sp>
            <p:nvSpPr>
              <p:cNvPr id="15431" name="Oval 71"/>
              <p:cNvSpPr>
                <a:spLocks noChangeArrowheads="1"/>
              </p:cNvSpPr>
              <p:nvPr/>
            </p:nvSpPr>
            <p:spPr bwMode="auto">
              <a:xfrm rot="963599">
                <a:off x="567" y="1291"/>
                <a:ext cx="317" cy="136"/>
              </a:xfrm>
              <a:prstGeom prst="ellipse">
                <a:avLst/>
              </a:prstGeom>
              <a:gradFill rotWithShape="1">
                <a:gsLst>
                  <a:gs pos="0">
                    <a:schemeClr val="bg1">
                      <a:alpha val="81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5432" name="Oval 72"/>
              <p:cNvSpPr>
                <a:spLocks noChangeArrowheads="1"/>
              </p:cNvSpPr>
              <p:nvPr/>
            </p:nvSpPr>
            <p:spPr bwMode="auto">
              <a:xfrm rot="1557473">
                <a:off x="476" y="1480"/>
                <a:ext cx="227" cy="91"/>
              </a:xfrm>
              <a:prstGeom prst="ellipse">
                <a:avLst/>
              </a:prstGeom>
              <a:gradFill rotWithShape="1">
                <a:gsLst>
                  <a:gs pos="0">
                    <a:schemeClr val="bg1">
                      <a:alpha val="60001"/>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grpSp>
        <p:nvGrpSpPr>
          <p:cNvPr id="15437" name="Group 77"/>
          <p:cNvGrpSpPr>
            <a:grpSpLocks/>
          </p:cNvGrpSpPr>
          <p:nvPr/>
        </p:nvGrpSpPr>
        <p:grpSpPr bwMode="auto">
          <a:xfrm>
            <a:off x="6732588" y="6308725"/>
            <a:ext cx="2087562" cy="360363"/>
            <a:chOff x="4241" y="3974"/>
            <a:chExt cx="1315" cy="227"/>
          </a:xfrm>
        </p:grpSpPr>
        <p:sp>
          <p:nvSpPr>
            <p:cNvPr id="15438" name="AutoShape 78">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5439" name="AutoShape 79">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5440" name="AutoShape 80">
              <a:hlinkClick r:id="rId10"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5441" name="AutoShape 81">
              <a:hlinkClick r:id="rId11"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5442" name="AutoShape 82">
              <a:hlinkClick r:id="rId12"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5443" name="AutoShape 83">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5444" name="Line 84"/>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5435"/>
                                        </p:tgtEl>
                                        <p:attrNameLst>
                                          <p:attrName>style.visibility</p:attrName>
                                        </p:attrNameLst>
                                      </p:cBhvr>
                                      <p:to>
                                        <p:strVal val="visible"/>
                                      </p:to>
                                    </p:set>
                                    <p:animEffect transition="in" filter="fade">
                                      <p:cBhvr>
                                        <p:cTn id="7" dur="1000"/>
                                        <p:tgtEl>
                                          <p:spTgt spid="15435"/>
                                        </p:tgtEl>
                                      </p:cBhvr>
                                    </p:animEffect>
                                    <p:anim calcmode="lin" valueType="num">
                                      <p:cBhvr>
                                        <p:cTn id="8" dur="1000" fill="hold"/>
                                        <p:tgtEl>
                                          <p:spTgt spid="15435"/>
                                        </p:tgtEl>
                                        <p:attrNameLst>
                                          <p:attrName>ppt_x</p:attrName>
                                        </p:attrNameLst>
                                      </p:cBhvr>
                                      <p:tavLst>
                                        <p:tav tm="0">
                                          <p:val>
                                            <p:strVal val="#ppt_x"/>
                                          </p:val>
                                        </p:tav>
                                        <p:tav tm="100000">
                                          <p:val>
                                            <p:strVal val="#ppt_x"/>
                                          </p:val>
                                        </p:tav>
                                      </p:tavLst>
                                    </p:anim>
                                    <p:anim calcmode="lin" valueType="num">
                                      <p:cBhvr>
                                        <p:cTn id="9" dur="1000" fill="hold"/>
                                        <p:tgtEl>
                                          <p:spTgt spid="154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childTnLst>
                                    <p:set>
                                      <p:cBhvr>
                                        <p:cTn id="12" dur="1" fill="hold">
                                          <p:stCondLst>
                                            <p:cond delay="0"/>
                                          </p:stCondLst>
                                        </p:cTn>
                                        <p:tgtEl>
                                          <p:spTgt spid="15418"/>
                                        </p:tgtEl>
                                        <p:attrNameLst>
                                          <p:attrName>style.visibility</p:attrName>
                                        </p:attrNameLst>
                                      </p:cBhvr>
                                      <p:to>
                                        <p:strVal val="visible"/>
                                      </p:to>
                                    </p:set>
                                    <p:anim calcmode="lin" valueType="num">
                                      <p:cBhvr>
                                        <p:cTn id="13" dur="500" fill="hold"/>
                                        <p:tgtEl>
                                          <p:spTgt spid="15418"/>
                                        </p:tgtEl>
                                        <p:attrNameLst>
                                          <p:attrName>ppt_x</p:attrName>
                                        </p:attrNameLst>
                                      </p:cBhvr>
                                      <p:tavLst>
                                        <p:tav tm="0">
                                          <p:val>
                                            <p:strVal val="#ppt_x"/>
                                          </p:val>
                                        </p:tav>
                                        <p:tav tm="100000">
                                          <p:val>
                                            <p:strVal val="#ppt_x"/>
                                          </p:val>
                                        </p:tav>
                                      </p:tavLst>
                                    </p:anim>
                                    <p:anim calcmode="lin" valueType="num">
                                      <p:cBhvr>
                                        <p:cTn id="14" dur="500" fill="hold"/>
                                        <p:tgtEl>
                                          <p:spTgt spid="15418"/>
                                        </p:tgtEl>
                                        <p:attrNameLst>
                                          <p:attrName>ppt_y</p:attrName>
                                        </p:attrNameLst>
                                      </p:cBhvr>
                                      <p:tavLst>
                                        <p:tav tm="0">
                                          <p:val>
                                            <p:strVal val="#ppt_y-#ppt_h/2"/>
                                          </p:val>
                                        </p:tav>
                                        <p:tav tm="100000">
                                          <p:val>
                                            <p:strVal val="#ppt_y"/>
                                          </p:val>
                                        </p:tav>
                                      </p:tavLst>
                                    </p:anim>
                                    <p:anim calcmode="lin" valueType="num">
                                      <p:cBhvr>
                                        <p:cTn id="15" dur="500" fill="hold"/>
                                        <p:tgtEl>
                                          <p:spTgt spid="15418"/>
                                        </p:tgtEl>
                                        <p:attrNameLst>
                                          <p:attrName>ppt_w</p:attrName>
                                        </p:attrNameLst>
                                      </p:cBhvr>
                                      <p:tavLst>
                                        <p:tav tm="0">
                                          <p:val>
                                            <p:strVal val="#ppt_w"/>
                                          </p:val>
                                        </p:tav>
                                        <p:tav tm="100000">
                                          <p:val>
                                            <p:strVal val="#ppt_w"/>
                                          </p:val>
                                        </p:tav>
                                      </p:tavLst>
                                    </p:anim>
                                    <p:anim calcmode="lin" valueType="num">
                                      <p:cBhvr>
                                        <p:cTn id="16" dur="500" fill="hold"/>
                                        <p:tgtEl>
                                          <p:spTgt spid="15418"/>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1000"/>
                                  </p:stCondLst>
                                  <p:childTnLst>
                                    <p:set>
                                      <p:cBhvr>
                                        <p:cTn id="19" dur="1" fill="hold">
                                          <p:stCondLst>
                                            <p:cond delay="0"/>
                                          </p:stCondLst>
                                        </p:cTn>
                                        <p:tgtEl>
                                          <p:spTgt spid="15409"/>
                                        </p:tgtEl>
                                        <p:attrNameLst>
                                          <p:attrName>style.visibility</p:attrName>
                                        </p:attrNameLst>
                                      </p:cBhvr>
                                      <p:to>
                                        <p:strVal val="visible"/>
                                      </p:to>
                                    </p:set>
                                    <p:animEffect transition="in" filter="fade">
                                      <p:cBhvr>
                                        <p:cTn id="20" dur="2000"/>
                                        <p:tgtEl>
                                          <p:spTgt spid="1540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5411"/>
                                        </p:tgtEl>
                                        <p:attrNameLst>
                                          <p:attrName>style.visibility</p:attrName>
                                        </p:attrNameLst>
                                      </p:cBhvr>
                                      <p:to>
                                        <p:strVal val="visible"/>
                                      </p:to>
                                    </p:set>
                                    <p:animEffect transition="in" filter="fade">
                                      <p:cBhvr>
                                        <p:cTn id="25" dur="2000"/>
                                        <p:tgtEl>
                                          <p:spTgt spid="154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5412"/>
                                        </p:tgtEl>
                                        <p:attrNameLst>
                                          <p:attrName>style.visibility</p:attrName>
                                        </p:attrNameLst>
                                      </p:cBhvr>
                                      <p:to>
                                        <p:strVal val="visible"/>
                                      </p:to>
                                    </p:set>
                                    <p:animEffect transition="in" filter="fade">
                                      <p:cBhvr>
                                        <p:cTn id="30" dur="2000"/>
                                        <p:tgtEl>
                                          <p:spTgt spid="15412"/>
                                        </p:tgtEl>
                                      </p:cBhvr>
                                    </p:animEffect>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15436"/>
                                        </p:tgtEl>
                                        <p:attrNameLst>
                                          <p:attrName>style.visibility</p:attrName>
                                        </p:attrNameLst>
                                      </p:cBhvr>
                                      <p:to>
                                        <p:strVal val="visible"/>
                                      </p:to>
                                    </p:set>
                                    <p:animEffect transition="in" filter="fade">
                                      <p:cBhvr>
                                        <p:cTn id="35" dur="1000"/>
                                        <p:tgtEl>
                                          <p:spTgt spid="15436"/>
                                        </p:tgtEl>
                                      </p:cBhvr>
                                    </p:animEffect>
                                    <p:anim calcmode="lin" valueType="num">
                                      <p:cBhvr>
                                        <p:cTn id="36" dur="1000" fill="hold"/>
                                        <p:tgtEl>
                                          <p:spTgt spid="15436"/>
                                        </p:tgtEl>
                                        <p:attrNameLst>
                                          <p:attrName>ppt_x</p:attrName>
                                        </p:attrNameLst>
                                      </p:cBhvr>
                                      <p:tavLst>
                                        <p:tav tm="0">
                                          <p:val>
                                            <p:strVal val="#ppt_x"/>
                                          </p:val>
                                        </p:tav>
                                        <p:tav tm="100000">
                                          <p:val>
                                            <p:strVal val="#ppt_x"/>
                                          </p:val>
                                        </p:tav>
                                      </p:tavLst>
                                    </p:anim>
                                    <p:anim calcmode="lin" valueType="num">
                                      <p:cBhvr>
                                        <p:cTn id="37" dur="1000" fill="hold"/>
                                        <p:tgtEl>
                                          <p:spTgt spid="15436"/>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17" presetClass="entr" presetSubtype="1" fill="hold" grpId="0" nodeType="afterEffect">
                                  <p:stCondLst>
                                    <p:cond delay="0"/>
                                  </p:stCondLst>
                                  <p:childTnLst>
                                    <p:set>
                                      <p:cBhvr>
                                        <p:cTn id="40" dur="1" fill="hold">
                                          <p:stCondLst>
                                            <p:cond delay="0"/>
                                          </p:stCondLst>
                                        </p:cTn>
                                        <p:tgtEl>
                                          <p:spTgt spid="15419"/>
                                        </p:tgtEl>
                                        <p:attrNameLst>
                                          <p:attrName>style.visibility</p:attrName>
                                        </p:attrNameLst>
                                      </p:cBhvr>
                                      <p:to>
                                        <p:strVal val="visible"/>
                                      </p:to>
                                    </p:set>
                                    <p:anim calcmode="lin" valueType="num">
                                      <p:cBhvr>
                                        <p:cTn id="41" dur="500" fill="hold"/>
                                        <p:tgtEl>
                                          <p:spTgt spid="15419"/>
                                        </p:tgtEl>
                                        <p:attrNameLst>
                                          <p:attrName>ppt_x</p:attrName>
                                        </p:attrNameLst>
                                      </p:cBhvr>
                                      <p:tavLst>
                                        <p:tav tm="0">
                                          <p:val>
                                            <p:strVal val="#ppt_x"/>
                                          </p:val>
                                        </p:tav>
                                        <p:tav tm="100000">
                                          <p:val>
                                            <p:strVal val="#ppt_x"/>
                                          </p:val>
                                        </p:tav>
                                      </p:tavLst>
                                    </p:anim>
                                    <p:anim calcmode="lin" valueType="num">
                                      <p:cBhvr>
                                        <p:cTn id="42" dur="500" fill="hold"/>
                                        <p:tgtEl>
                                          <p:spTgt spid="15419"/>
                                        </p:tgtEl>
                                        <p:attrNameLst>
                                          <p:attrName>ppt_y</p:attrName>
                                        </p:attrNameLst>
                                      </p:cBhvr>
                                      <p:tavLst>
                                        <p:tav tm="0">
                                          <p:val>
                                            <p:strVal val="#ppt_y-#ppt_h/2"/>
                                          </p:val>
                                        </p:tav>
                                        <p:tav tm="100000">
                                          <p:val>
                                            <p:strVal val="#ppt_y"/>
                                          </p:val>
                                        </p:tav>
                                      </p:tavLst>
                                    </p:anim>
                                    <p:anim calcmode="lin" valueType="num">
                                      <p:cBhvr>
                                        <p:cTn id="43" dur="500" fill="hold"/>
                                        <p:tgtEl>
                                          <p:spTgt spid="15419"/>
                                        </p:tgtEl>
                                        <p:attrNameLst>
                                          <p:attrName>ppt_w</p:attrName>
                                        </p:attrNameLst>
                                      </p:cBhvr>
                                      <p:tavLst>
                                        <p:tav tm="0">
                                          <p:val>
                                            <p:strVal val="#ppt_w"/>
                                          </p:val>
                                        </p:tav>
                                        <p:tav tm="100000">
                                          <p:val>
                                            <p:strVal val="#ppt_w"/>
                                          </p:val>
                                        </p:tav>
                                      </p:tavLst>
                                    </p:anim>
                                    <p:anim calcmode="lin" valueType="num">
                                      <p:cBhvr>
                                        <p:cTn id="44" dur="500" fill="hold"/>
                                        <p:tgtEl>
                                          <p:spTgt spid="15419"/>
                                        </p:tgtEl>
                                        <p:attrNameLst>
                                          <p:attrName>ppt_h</p:attrName>
                                        </p:attrNameLst>
                                      </p:cBhvr>
                                      <p:tavLst>
                                        <p:tav tm="0">
                                          <p:val>
                                            <p:fltVal val="0"/>
                                          </p:val>
                                        </p:tav>
                                        <p:tav tm="100000">
                                          <p:val>
                                            <p:strVal val="#ppt_h"/>
                                          </p:val>
                                        </p:tav>
                                      </p:tavLst>
                                    </p:anim>
                                  </p:childTnLst>
                                </p:cTn>
                              </p:par>
                            </p:childTnLst>
                          </p:cTn>
                        </p:par>
                        <p:par>
                          <p:cTn id="45" fill="hold">
                            <p:stCondLst>
                              <p:cond delay="1500"/>
                            </p:stCondLst>
                            <p:childTnLst>
                              <p:par>
                                <p:cTn id="46" presetID="10" presetClass="entr" presetSubtype="0" fill="hold" nodeType="afterEffect">
                                  <p:stCondLst>
                                    <p:cond delay="1000"/>
                                  </p:stCondLst>
                                  <p:childTnLst>
                                    <p:set>
                                      <p:cBhvr>
                                        <p:cTn id="47" dur="1" fill="hold">
                                          <p:stCondLst>
                                            <p:cond delay="0"/>
                                          </p:stCondLst>
                                        </p:cTn>
                                        <p:tgtEl>
                                          <p:spTgt spid="15413"/>
                                        </p:tgtEl>
                                        <p:attrNameLst>
                                          <p:attrName>style.visibility</p:attrName>
                                        </p:attrNameLst>
                                      </p:cBhvr>
                                      <p:to>
                                        <p:strVal val="visible"/>
                                      </p:to>
                                    </p:set>
                                    <p:animEffect transition="in" filter="fade">
                                      <p:cBhvr>
                                        <p:cTn id="48" dur="2000"/>
                                        <p:tgtEl>
                                          <p:spTgt spid="15413"/>
                                        </p:tgtEl>
                                      </p:cBhvr>
                                    </p:animEffect>
                                  </p:childTnLst>
                                </p:cTn>
                              </p:par>
                            </p:childTnLst>
                          </p:cTn>
                        </p:par>
                        <p:par>
                          <p:cTn id="49" fill="hold">
                            <p:stCondLst>
                              <p:cond delay="4500"/>
                            </p:stCondLst>
                            <p:childTnLst>
                              <p:par>
                                <p:cTn id="50" presetID="10" presetClass="exit" presetSubtype="0" fill="hold" nodeType="afterEffect">
                                  <p:stCondLst>
                                    <p:cond delay="0"/>
                                  </p:stCondLst>
                                  <p:childTnLst>
                                    <p:animEffect transition="out" filter="fade">
                                      <p:cBhvr>
                                        <p:cTn id="51" dur="2000"/>
                                        <p:tgtEl>
                                          <p:spTgt spid="15409"/>
                                        </p:tgtEl>
                                      </p:cBhvr>
                                    </p:animEffect>
                                    <p:set>
                                      <p:cBhvr>
                                        <p:cTn id="52" dur="1" fill="hold">
                                          <p:stCondLst>
                                            <p:cond delay="1999"/>
                                          </p:stCondLst>
                                        </p:cTn>
                                        <p:tgtEl>
                                          <p:spTgt spid="15409"/>
                                        </p:tgtEl>
                                        <p:attrNameLst>
                                          <p:attrName>style.visibility</p:attrName>
                                        </p:attrNameLst>
                                      </p:cBhvr>
                                      <p:to>
                                        <p:strVal val="hidden"/>
                                      </p:to>
                                    </p:set>
                                  </p:childTnLst>
                                </p:cTn>
                              </p:par>
                            </p:childTnLst>
                          </p:cTn>
                        </p:par>
                        <p:par>
                          <p:cTn id="53" fill="hold">
                            <p:stCondLst>
                              <p:cond delay="6500"/>
                            </p:stCondLst>
                            <p:childTnLst>
                              <p:par>
                                <p:cTn id="54" presetID="10" presetClass="entr" presetSubtype="0" fill="hold" nodeType="afterEffect">
                                  <p:stCondLst>
                                    <p:cond delay="0"/>
                                  </p:stCondLst>
                                  <p:childTnLst>
                                    <p:set>
                                      <p:cBhvr>
                                        <p:cTn id="55" dur="1" fill="hold">
                                          <p:stCondLst>
                                            <p:cond delay="0"/>
                                          </p:stCondLst>
                                        </p:cTn>
                                        <p:tgtEl>
                                          <p:spTgt spid="15414"/>
                                        </p:tgtEl>
                                        <p:attrNameLst>
                                          <p:attrName>style.visibility</p:attrName>
                                        </p:attrNameLst>
                                      </p:cBhvr>
                                      <p:to>
                                        <p:strVal val="visible"/>
                                      </p:to>
                                    </p:set>
                                    <p:animEffect transition="in" filter="fade">
                                      <p:cBhvr>
                                        <p:cTn id="56" dur="2000"/>
                                        <p:tgtEl>
                                          <p:spTgt spid="15414"/>
                                        </p:tgtEl>
                                      </p:cBhvr>
                                    </p:animEffect>
                                  </p:childTnLst>
                                </p:cTn>
                              </p:par>
                            </p:childTnLst>
                          </p:cTn>
                        </p:par>
                        <p:par>
                          <p:cTn id="57" fill="hold">
                            <p:stCondLst>
                              <p:cond delay="8500"/>
                            </p:stCondLst>
                            <p:childTnLst>
                              <p:par>
                                <p:cTn id="58" presetID="10" presetClass="exit" presetSubtype="0" fill="hold" nodeType="afterEffect">
                                  <p:stCondLst>
                                    <p:cond delay="0"/>
                                  </p:stCondLst>
                                  <p:childTnLst>
                                    <p:animEffect transition="out" filter="fade">
                                      <p:cBhvr>
                                        <p:cTn id="59" dur="2000"/>
                                        <p:tgtEl>
                                          <p:spTgt spid="15411"/>
                                        </p:tgtEl>
                                      </p:cBhvr>
                                    </p:animEffect>
                                    <p:set>
                                      <p:cBhvr>
                                        <p:cTn id="60" dur="1" fill="hold">
                                          <p:stCondLst>
                                            <p:cond delay="1999"/>
                                          </p:stCondLst>
                                        </p:cTn>
                                        <p:tgtEl>
                                          <p:spTgt spid="15411"/>
                                        </p:tgtEl>
                                        <p:attrNameLst>
                                          <p:attrName>style.visibility</p:attrName>
                                        </p:attrNameLst>
                                      </p:cBhvr>
                                      <p:to>
                                        <p:strVal val="hidden"/>
                                      </p:to>
                                    </p:set>
                                  </p:childTnLst>
                                </p:cTn>
                              </p:par>
                            </p:childTnLst>
                          </p:cTn>
                        </p:par>
                        <p:par>
                          <p:cTn id="61" fill="hold">
                            <p:stCondLst>
                              <p:cond delay="10500"/>
                            </p:stCondLst>
                            <p:childTnLst>
                              <p:par>
                                <p:cTn id="62" presetID="10" presetClass="entr" presetSubtype="0" fill="hold" nodeType="afterEffect">
                                  <p:stCondLst>
                                    <p:cond delay="0"/>
                                  </p:stCondLst>
                                  <p:childTnLst>
                                    <p:set>
                                      <p:cBhvr>
                                        <p:cTn id="63" dur="1" fill="hold">
                                          <p:stCondLst>
                                            <p:cond delay="0"/>
                                          </p:stCondLst>
                                        </p:cTn>
                                        <p:tgtEl>
                                          <p:spTgt spid="15415"/>
                                        </p:tgtEl>
                                        <p:attrNameLst>
                                          <p:attrName>style.visibility</p:attrName>
                                        </p:attrNameLst>
                                      </p:cBhvr>
                                      <p:to>
                                        <p:strVal val="visible"/>
                                      </p:to>
                                    </p:set>
                                    <p:animEffect transition="in" filter="fade">
                                      <p:cBhvr>
                                        <p:cTn id="64" dur="2000"/>
                                        <p:tgtEl>
                                          <p:spTgt spid="15415"/>
                                        </p:tgtEl>
                                      </p:cBhvr>
                                    </p:animEffect>
                                  </p:childTnLst>
                                </p:cTn>
                              </p:par>
                            </p:childTnLst>
                          </p:cTn>
                        </p:par>
                        <p:par>
                          <p:cTn id="65" fill="hold">
                            <p:stCondLst>
                              <p:cond delay="12500"/>
                            </p:stCondLst>
                            <p:childTnLst>
                              <p:par>
                                <p:cTn id="66" presetID="10" presetClass="exit" presetSubtype="0" fill="hold" nodeType="afterEffect">
                                  <p:stCondLst>
                                    <p:cond delay="0"/>
                                  </p:stCondLst>
                                  <p:childTnLst>
                                    <p:animEffect transition="out" filter="fade">
                                      <p:cBhvr>
                                        <p:cTn id="67" dur="2000"/>
                                        <p:tgtEl>
                                          <p:spTgt spid="15412"/>
                                        </p:tgtEl>
                                      </p:cBhvr>
                                    </p:animEffect>
                                    <p:set>
                                      <p:cBhvr>
                                        <p:cTn id="68" dur="1" fill="hold">
                                          <p:stCondLst>
                                            <p:cond delay="1999"/>
                                          </p:stCondLst>
                                        </p:cTn>
                                        <p:tgtEl>
                                          <p:spTgt spid="15412"/>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15417"/>
                                        </p:tgtEl>
                                        <p:attrNameLst>
                                          <p:attrName>style.visibility</p:attrName>
                                        </p:attrNameLst>
                                      </p:cBhvr>
                                      <p:to>
                                        <p:strVal val="visible"/>
                                      </p:to>
                                    </p:set>
                                    <p:animEffect transition="in" filter="fade">
                                      <p:cBhvr>
                                        <p:cTn id="73" dur="2000"/>
                                        <p:tgtEl>
                                          <p:spTgt spid="15417"/>
                                        </p:tgtEl>
                                      </p:cBhvr>
                                    </p:animEffect>
                                  </p:childTnLst>
                                </p:cTn>
                              </p:par>
                            </p:childTnLst>
                          </p:cTn>
                        </p:par>
                        <p:par>
                          <p:cTn id="74" fill="hold">
                            <p:stCondLst>
                              <p:cond delay="2000"/>
                            </p:stCondLst>
                            <p:childTnLst>
                              <p:par>
                                <p:cTn id="75" presetID="10" presetClass="entr" presetSubtype="0" fill="hold" grpId="0" nodeType="afterEffect">
                                  <p:stCondLst>
                                    <p:cond delay="0"/>
                                  </p:stCondLst>
                                  <p:childTnLst>
                                    <p:set>
                                      <p:cBhvr>
                                        <p:cTn id="76" dur="1" fill="hold">
                                          <p:stCondLst>
                                            <p:cond delay="0"/>
                                          </p:stCondLst>
                                        </p:cTn>
                                        <p:tgtEl>
                                          <p:spTgt spid="15422"/>
                                        </p:tgtEl>
                                        <p:attrNameLst>
                                          <p:attrName>style.visibility</p:attrName>
                                        </p:attrNameLst>
                                      </p:cBhvr>
                                      <p:to>
                                        <p:strVal val="visible"/>
                                      </p:to>
                                    </p:set>
                                    <p:animEffect transition="in" filter="fade">
                                      <p:cBhvr>
                                        <p:cTn id="77" dur="2000"/>
                                        <p:tgtEl>
                                          <p:spTgt spid="15422"/>
                                        </p:tgtEl>
                                      </p:cBhvr>
                                    </p:animEffect>
                                  </p:childTnLst>
                                </p:cTn>
                              </p:par>
                            </p:childTnLst>
                          </p:cTn>
                        </p:par>
                        <p:par>
                          <p:cTn id="78" fill="hold">
                            <p:stCondLst>
                              <p:cond delay="4000"/>
                            </p:stCondLst>
                            <p:childTnLst>
                              <p:par>
                                <p:cTn id="79" presetID="47" presetClass="entr" presetSubtype="0" fill="hold" grpId="0" nodeType="afterEffect">
                                  <p:stCondLst>
                                    <p:cond delay="0"/>
                                  </p:stCondLst>
                                  <p:childTnLst>
                                    <p:set>
                                      <p:cBhvr>
                                        <p:cTn id="80" dur="1" fill="hold">
                                          <p:stCondLst>
                                            <p:cond delay="0"/>
                                          </p:stCondLst>
                                        </p:cTn>
                                        <p:tgtEl>
                                          <p:spTgt spid="15420"/>
                                        </p:tgtEl>
                                        <p:attrNameLst>
                                          <p:attrName>style.visibility</p:attrName>
                                        </p:attrNameLst>
                                      </p:cBhvr>
                                      <p:to>
                                        <p:strVal val="visible"/>
                                      </p:to>
                                    </p:set>
                                    <p:animEffect transition="in" filter="fade">
                                      <p:cBhvr>
                                        <p:cTn id="81" dur="1000"/>
                                        <p:tgtEl>
                                          <p:spTgt spid="15420"/>
                                        </p:tgtEl>
                                      </p:cBhvr>
                                    </p:animEffect>
                                    <p:anim calcmode="lin" valueType="num">
                                      <p:cBhvr>
                                        <p:cTn id="82" dur="1000" fill="hold"/>
                                        <p:tgtEl>
                                          <p:spTgt spid="15420"/>
                                        </p:tgtEl>
                                        <p:attrNameLst>
                                          <p:attrName>ppt_x</p:attrName>
                                        </p:attrNameLst>
                                      </p:cBhvr>
                                      <p:tavLst>
                                        <p:tav tm="0">
                                          <p:val>
                                            <p:strVal val="#ppt_x"/>
                                          </p:val>
                                        </p:tav>
                                        <p:tav tm="100000">
                                          <p:val>
                                            <p:strVal val="#ppt_x"/>
                                          </p:val>
                                        </p:tav>
                                      </p:tavLst>
                                    </p:anim>
                                    <p:anim calcmode="lin" valueType="num">
                                      <p:cBhvr>
                                        <p:cTn id="83" dur="1000" fill="hold"/>
                                        <p:tgtEl>
                                          <p:spTgt spid="15420"/>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10" presetClass="entr" presetSubtype="0" fill="hold" grpId="0" nodeType="afterEffect">
                                  <p:stCondLst>
                                    <p:cond delay="0"/>
                                  </p:stCondLst>
                                  <p:childTnLst>
                                    <p:set>
                                      <p:cBhvr>
                                        <p:cTn id="86" dur="1" fill="hold">
                                          <p:stCondLst>
                                            <p:cond delay="0"/>
                                          </p:stCondLst>
                                        </p:cTn>
                                        <p:tgtEl>
                                          <p:spTgt spid="15402"/>
                                        </p:tgtEl>
                                        <p:attrNameLst>
                                          <p:attrName>style.visibility</p:attrName>
                                        </p:attrNameLst>
                                      </p:cBhvr>
                                      <p:to>
                                        <p:strVal val="visible"/>
                                      </p:to>
                                    </p:set>
                                    <p:animEffect transition="in" filter="fade">
                                      <p:cBhvr>
                                        <p:cTn id="87" dur="2000"/>
                                        <p:tgtEl>
                                          <p:spTgt spid="15402"/>
                                        </p:tgtEl>
                                      </p:cBhvr>
                                    </p:animEffect>
                                  </p:childTnLst>
                                </p:cTn>
                              </p:par>
                            </p:childTnLst>
                          </p:cTn>
                        </p:par>
                        <p:par>
                          <p:cTn id="88" fill="hold">
                            <p:stCondLst>
                              <p:cond delay="7000"/>
                            </p:stCondLst>
                            <p:childTnLst>
                              <p:par>
                                <p:cTn id="89" presetID="10" presetClass="entr" presetSubtype="0" fill="hold" nodeType="afterEffect">
                                  <p:stCondLst>
                                    <p:cond delay="0"/>
                                  </p:stCondLst>
                                  <p:childTnLst>
                                    <p:set>
                                      <p:cBhvr>
                                        <p:cTn id="90" dur="1" fill="hold">
                                          <p:stCondLst>
                                            <p:cond delay="0"/>
                                          </p:stCondLst>
                                        </p:cTn>
                                        <p:tgtEl>
                                          <p:spTgt spid="15437"/>
                                        </p:tgtEl>
                                        <p:attrNameLst>
                                          <p:attrName>style.visibility</p:attrName>
                                        </p:attrNameLst>
                                      </p:cBhvr>
                                      <p:to>
                                        <p:strVal val="visible"/>
                                      </p:to>
                                    </p:set>
                                    <p:animEffect transition="in" filter="fade">
                                      <p:cBhvr>
                                        <p:cTn id="91" dur="2000"/>
                                        <p:tgtEl>
                                          <p:spTgt spid="15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22" grpId="0" animBg="1"/>
      <p:bldP spid="15402" grpId="0" animBg="1"/>
      <p:bldP spid="15418" grpId="0" animBg="1"/>
      <p:bldP spid="15419" grpId="0" animBg="1"/>
      <p:bldP spid="154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442" name="Group 58"/>
          <p:cNvGrpSpPr>
            <a:grpSpLocks/>
          </p:cNvGrpSpPr>
          <p:nvPr/>
        </p:nvGrpSpPr>
        <p:grpSpPr bwMode="auto">
          <a:xfrm>
            <a:off x="2484438" y="1916113"/>
            <a:ext cx="4089400" cy="3025775"/>
            <a:chOff x="2799" y="1162"/>
            <a:chExt cx="2576" cy="1842"/>
          </a:xfrm>
        </p:grpSpPr>
        <p:sp>
          <p:nvSpPr>
            <p:cNvPr id="16433" name="Rectangle 49"/>
            <p:cNvSpPr>
              <a:spLocks noChangeArrowheads="1"/>
            </p:cNvSpPr>
            <p:nvPr/>
          </p:nvSpPr>
          <p:spPr bwMode="auto">
            <a:xfrm rot="10800000" flipV="1">
              <a:off x="2799" y="1162"/>
              <a:ext cx="624" cy="1842"/>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sp>
          <p:nvSpPr>
            <p:cNvPr id="16438" name="Rectangle 54"/>
            <p:cNvSpPr>
              <a:spLocks noChangeArrowheads="1"/>
            </p:cNvSpPr>
            <p:nvPr/>
          </p:nvSpPr>
          <p:spPr bwMode="auto">
            <a:xfrm>
              <a:off x="3334" y="1162"/>
              <a:ext cx="1604" cy="1842"/>
            </a:xfrm>
            <a:prstGeom prst="rect">
              <a:avLst/>
            </a:prstGeom>
            <a:solidFill>
              <a:schemeClr val="tx1"/>
            </a:solidFill>
            <a:ln w="9525">
              <a:noFill/>
              <a:miter lim="800000"/>
              <a:headEnd/>
              <a:tailEnd/>
            </a:ln>
            <a:effectLst/>
          </p:spPr>
          <p:txBody>
            <a:bodyPr wrap="none" lIns="90000" tIns="46800" rIns="90000" bIns="46800" anchor="ctr"/>
            <a:lstStyle/>
            <a:p>
              <a:endParaRPr lang="en-US"/>
            </a:p>
          </p:txBody>
        </p:sp>
        <p:sp>
          <p:nvSpPr>
            <p:cNvPr id="16441" name="Rectangle 57"/>
            <p:cNvSpPr>
              <a:spLocks noChangeArrowheads="1"/>
            </p:cNvSpPr>
            <p:nvPr/>
          </p:nvSpPr>
          <p:spPr bwMode="auto">
            <a:xfrm>
              <a:off x="4785" y="1162"/>
              <a:ext cx="590" cy="1842"/>
            </a:xfrm>
            <a:prstGeom prst="rect">
              <a:avLst/>
            </a:prstGeom>
            <a:gradFill rotWithShape="1">
              <a:gsLst>
                <a:gs pos="0">
                  <a:schemeClr val="tx1"/>
                </a:gs>
                <a:gs pos="100000">
                  <a:schemeClr val="tx1">
                    <a:gamma/>
                    <a:tint val="0"/>
                    <a:invGamma/>
                    <a:alpha val="0"/>
                  </a:schemeClr>
                </a:gs>
              </a:gsLst>
              <a:lin ang="0" scaled="1"/>
            </a:gradFill>
            <a:ln w="9525">
              <a:noFill/>
              <a:miter lim="800000"/>
              <a:headEnd/>
              <a:tailEnd/>
            </a:ln>
            <a:effectLst/>
          </p:spPr>
          <p:txBody>
            <a:bodyPr wrap="none" lIns="90000" tIns="46800" rIns="90000" bIns="46800" anchor="ctr"/>
            <a:lstStyle/>
            <a:p>
              <a:endParaRPr lang="en-US"/>
            </a:p>
          </p:txBody>
        </p:sp>
      </p:grpSp>
      <p:sp>
        <p:nvSpPr>
          <p:cNvPr id="16425" name="Rectangle 41"/>
          <p:cNvSpPr>
            <a:spLocks noChangeArrowheads="1"/>
          </p:cNvSpPr>
          <p:nvPr/>
        </p:nvSpPr>
        <p:spPr bwMode="auto">
          <a:xfrm>
            <a:off x="-36513" y="-26988"/>
            <a:ext cx="9217026" cy="2160588"/>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sp>
        <p:nvSpPr>
          <p:cNvPr id="16415" name="Text Box 31"/>
          <p:cNvSpPr txBox="1">
            <a:spLocks noChangeArrowheads="1"/>
          </p:cNvSpPr>
          <p:nvPr/>
        </p:nvSpPr>
        <p:spPr bwMode="auto">
          <a:xfrm>
            <a:off x="1258888" y="620713"/>
            <a:ext cx="6697662" cy="366712"/>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a:solidFill>
                  <a:schemeClr val="bg1"/>
                </a:solidFill>
              </a:rPr>
              <a:t>FLAT AND 3-D MOLECULES: THE MOLECULAR PLANE</a:t>
            </a:r>
            <a:endParaRPr lang="en-US">
              <a:solidFill>
                <a:schemeClr val="bg1"/>
              </a:solidFill>
            </a:endParaRPr>
          </a:p>
        </p:txBody>
      </p:sp>
      <p:graphicFrame>
        <p:nvGraphicFramePr>
          <p:cNvPr id="16388" name="Object 4"/>
          <p:cNvGraphicFramePr>
            <a:graphicFrameLocks noChangeAspect="1"/>
          </p:cNvGraphicFramePr>
          <p:nvPr>
            <p:ph sz="quarter" idx="1"/>
          </p:nvPr>
        </p:nvGraphicFramePr>
        <p:xfrm>
          <a:off x="4067175" y="2781300"/>
          <a:ext cx="1023938" cy="1152525"/>
        </p:xfrm>
        <a:graphic>
          <a:graphicData uri="http://schemas.openxmlformats.org/presentationml/2006/ole">
            <p:oleObj spid="_x0000_s16388" name="Document" r:id="rId3" imgW="457200" imgH="514440" progId="ChemWindow.Document">
              <p:embed/>
            </p:oleObj>
          </a:graphicData>
        </a:graphic>
      </p:graphicFrame>
      <p:graphicFrame>
        <p:nvGraphicFramePr>
          <p:cNvPr id="16389" name="Object 5"/>
          <p:cNvGraphicFramePr>
            <a:graphicFrameLocks noChangeAspect="1"/>
          </p:cNvGraphicFramePr>
          <p:nvPr>
            <p:ph sz="quarter" idx="2"/>
          </p:nvPr>
        </p:nvGraphicFramePr>
        <p:xfrm>
          <a:off x="3594100" y="2133600"/>
          <a:ext cx="2006600" cy="2519363"/>
        </p:xfrm>
        <a:graphic>
          <a:graphicData uri="http://schemas.openxmlformats.org/presentationml/2006/ole">
            <p:oleObj spid="_x0000_s16389" name="Document" r:id="rId4" imgW="895320" imgH="1123920" progId="ChemWindow.Document">
              <p:embed/>
            </p:oleObj>
          </a:graphicData>
        </a:graphic>
      </p:graphicFrame>
      <p:pic>
        <p:nvPicPr>
          <p:cNvPr id="16390" name="Picture 6"/>
          <p:cNvPicPr>
            <a:picLocks noChangeAspect="1" noChangeArrowheads="1"/>
          </p:cNvPicPr>
          <p:nvPr>
            <p:ph sz="quarter" idx="3"/>
          </p:nvPr>
        </p:nvPicPr>
        <p:blipFill>
          <a:blip r:embed="rId5"/>
          <a:srcRect/>
          <a:stretch>
            <a:fillRect/>
          </a:stretch>
        </p:blipFill>
        <p:spPr>
          <a:xfrm>
            <a:off x="3419475" y="2060575"/>
            <a:ext cx="2308225" cy="2736850"/>
          </a:xfrm>
          <a:noFill/>
          <a:ln/>
        </p:spPr>
      </p:pic>
      <p:sp>
        <p:nvSpPr>
          <p:cNvPr id="16395" name="Text Box 11"/>
          <p:cNvSpPr txBox="1">
            <a:spLocks noChangeArrowheads="1"/>
          </p:cNvSpPr>
          <p:nvPr/>
        </p:nvSpPr>
        <p:spPr bwMode="auto">
          <a:xfrm>
            <a:off x="468313" y="3213100"/>
            <a:ext cx="1263650" cy="366713"/>
          </a:xfrm>
          <a:prstGeom prst="rect">
            <a:avLst/>
          </a:prstGeom>
          <a:solidFill>
            <a:srgbClr val="99FF99"/>
          </a:solidFill>
          <a:ln w="9525">
            <a:noFill/>
            <a:miter lim="800000"/>
            <a:headEnd/>
            <a:tailEnd/>
          </a:ln>
          <a:effectLst>
            <a:outerShdw dist="107763" dir="2700000" algn="ctr" rotWithShape="0">
              <a:schemeClr val="bg2">
                <a:alpha val="50000"/>
              </a:schemeClr>
            </a:outerShdw>
          </a:effectLst>
        </p:spPr>
        <p:txBody>
          <a:bodyPr wrap="none">
            <a:spAutoFit/>
          </a:bodyPr>
          <a:lstStyle/>
          <a:p>
            <a:r>
              <a:rPr lang="es-ES_tradnl"/>
              <a:t>BENZENE</a:t>
            </a:r>
            <a:endParaRPr lang="en-US"/>
          </a:p>
        </p:txBody>
      </p:sp>
      <p:pic>
        <p:nvPicPr>
          <p:cNvPr id="16396" name="Picture 12"/>
          <p:cNvPicPr>
            <a:picLocks noChangeAspect="1" noChangeArrowheads="1"/>
          </p:cNvPicPr>
          <p:nvPr>
            <p:ph sz="quarter" idx="4"/>
          </p:nvPr>
        </p:nvPicPr>
        <p:blipFill>
          <a:blip r:embed="rId6"/>
          <a:srcRect/>
          <a:stretch>
            <a:fillRect/>
          </a:stretch>
        </p:blipFill>
        <p:spPr>
          <a:xfrm>
            <a:off x="3408363" y="2060575"/>
            <a:ext cx="2308225" cy="2736850"/>
          </a:xfrm>
          <a:noFill/>
          <a:ln/>
        </p:spPr>
      </p:pic>
      <p:pic>
        <p:nvPicPr>
          <p:cNvPr id="16397" name="Picture 13"/>
          <p:cNvPicPr>
            <a:picLocks noChangeAspect="1" noChangeArrowheads="1"/>
          </p:cNvPicPr>
          <p:nvPr/>
        </p:nvPicPr>
        <p:blipFill>
          <a:blip r:embed="rId7"/>
          <a:srcRect/>
          <a:stretch>
            <a:fillRect/>
          </a:stretch>
        </p:blipFill>
        <p:spPr bwMode="auto">
          <a:xfrm>
            <a:off x="3419475" y="2060575"/>
            <a:ext cx="2309813" cy="2736850"/>
          </a:xfrm>
          <a:prstGeom prst="rect">
            <a:avLst/>
          </a:prstGeom>
          <a:noFill/>
          <a:ln w="9525">
            <a:noFill/>
            <a:miter lim="800000"/>
            <a:headEnd/>
            <a:tailEnd/>
          </a:ln>
          <a:effectLst/>
        </p:spPr>
      </p:pic>
      <p:pic>
        <p:nvPicPr>
          <p:cNvPr id="16398" name="Picture 14"/>
          <p:cNvPicPr>
            <a:picLocks noChangeAspect="1" noChangeArrowheads="1"/>
          </p:cNvPicPr>
          <p:nvPr/>
        </p:nvPicPr>
        <p:blipFill>
          <a:blip r:embed="rId8"/>
          <a:srcRect/>
          <a:stretch>
            <a:fillRect/>
          </a:stretch>
        </p:blipFill>
        <p:spPr bwMode="auto">
          <a:xfrm>
            <a:off x="3419475" y="2060575"/>
            <a:ext cx="2344738" cy="2781300"/>
          </a:xfrm>
          <a:prstGeom prst="rect">
            <a:avLst/>
          </a:prstGeom>
          <a:noFill/>
          <a:ln w="9525">
            <a:noFill/>
            <a:miter lim="800000"/>
            <a:headEnd/>
            <a:tailEnd/>
          </a:ln>
          <a:effectLst/>
        </p:spPr>
      </p:pic>
      <p:pic>
        <p:nvPicPr>
          <p:cNvPr id="16399" name="Picture 15"/>
          <p:cNvPicPr>
            <a:picLocks noChangeAspect="1" noChangeArrowheads="1"/>
          </p:cNvPicPr>
          <p:nvPr/>
        </p:nvPicPr>
        <p:blipFill>
          <a:blip r:embed="rId9"/>
          <a:srcRect/>
          <a:stretch>
            <a:fillRect/>
          </a:stretch>
        </p:blipFill>
        <p:spPr bwMode="auto">
          <a:xfrm>
            <a:off x="3419475" y="2060575"/>
            <a:ext cx="2308225" cy="2736850"/>
          </a:xfrm>
          <a:prstGeom prst="rect">
            <a:avLst/>
          </a:prstGeom>
          <a:noFill/>
          <a:ln w="9525">
            <a:noFill/>
            <a:miter lim="800000"/>
            <a:headEnd/>
            <a:tailEnd/>
          </a:ln>
          <a:effectLst/>
        </p:spPr>
      </p:pic>
      <p:pic>
        <p:nvPicPr>
          <p:cNvPr id="16400" name="Picture 16"/>
          <p:cNvPicPr>
            <a:picLocks noChangeAspect="1" noChangeArrowheads="1"/>
          </p:cNvPicPr>
          <p:nvPr/>
        </p:nvPicPr>
        <p:blipFill>
          <a:blip r:embed="rId10"/>
          <a:srcRect/>
          <a:stretch>
            <a:fillRect/>
          </a:stretch>
        </p:blipFill>
        <p:spPr bwMode="auto">
          <a:xfrm>
            <a:off x="3419475" y="2060575"/>
            <a:ext cx="2308225" cy="2736850"/>
          </a:xfrm>
          <a:prstGeom prst="rect">
            <a:avLst/>
          </a:prstGeom>
          <a:noFill/>
          <a:ln w="9525">
            <a:noFill/>
            <a:miter lim="800000"/>
            <a:headEnd/>
            <a:tailEnd/>
          </a:ln>
          <a:effectLst/>
        </p:spPr>
      </p:pic>
      <p:pic>
        <p:nvPicPr>
          <p:cNvPr id="16401" name="Picture 17"/>
          <p:cNvPicPr>
            <a:picLocks noChangeAspect="1" noChangeArrowheads="1"/>
          </p:cNvPicPr>
          <p:nvPr/>
        </p:nvPicPr>
        <p:blipFill>
          <a:blip r:embed="rId11"/>
          <a:srcRect/>
          <a:stretch>
            <a:fillRect/>
          </a:stretch>
        </p:blipFill>
        <p:spPr bwMode="auto">
          <a:xfrm>
            <a:off x="3419475" y="2060575"/>
            <a:ext cx="2308225" cy="2736850"/>
          </a:xfrm>
          <a:prstGeom prst="rect">
            <a:avLst/>
          </a:prstGeom>
          <a:noFill/>
          <a:ln w="9525">
            <a:noFill/>
            <a:miter lim="800000"/>
            <a:headEnd/>
            <a:tailEnd/>
          </a:ln>
          <a:effectLst/>
        </p:spPr>
      </p:pic>
      <p:pic>
        <p:nvPicPr>
          <p:cNvPr id="16402" name="Picture 18"/>
          <p:cNvPicPr>
            <a:picLocks noChangeAspect="1" noChangeArrowheads="1"/>
          </p:cNvPicPr>
          <p:nvPr/>
        </p:nvPicPr>
        <p:blipFill>
          <a:blip r:embed="rId12"/>
          <a:srcRect/>
          <a:stretch>
            <a:fillRect/>
          </a:stretch>
        </p:blipFill>
        <p:spPr bwMode="auto">
          <a:xfrm>
            <a:off x="3419475" y="2060575"/>
            <a:ext cx="2308225" cy="2736850"/>
          </a:xfrm>
          <a:prstGeom prst="rect">
            <a:avLst/>
          </a:prstGeom>
          <a:noFill/>
          <a:ln w="9525">
            <a:noFill/>
            <a:miter lim="800000"/>
            <a:headEnd/>
            <a:tailEnd/>
          </a:ln>
          <a:effectLst/>
        </p:spPr>
      </p:pic>
      <p:sp>
        <p:nvSpPr>
          <p:cNvPr id="16403" name="AutoShape 19"/>
          <p:cNvSpPr>
            <a:spLocks noChangeArrowheads="1"/>
          </p:cNvSpPr>
          <p:nvPr/>
        </p:nvSpPr>
        <p:spPr bwMode="auto">
          <a:xfrm>
            <a:off x="2268538" y="2924175"/>
            <a:ext cx="4464050" cy="1009650"/>
          </a:xfrm>
          <a:prstGeom prst="parallelogram">
            <a:avLst>
              <a:gd name="adj" fmla="val 155199"/>
            </a:avLst>
          </a:prstGeom>
          <a:gradFill rotWithShape="1">
            <a:gsLst>
              <a:gs pos="0">
                <a:schemeClr val="accent1">
                  <a:gamma/>
                  <a:shade val="26275"/>
                  <a:invGamma/>
                </a:schemeClr>
              </a:gs>
              <a:gs pos="50000">
                <a:schemeClr val="accent1">
                  <a:alpha val="20000"/>
                </a:schemeClr>
              </a:gs>
              <a:gs pos="100000">
                <a:schemeClr val="accent1">
                  <a:gamma/>
                  <a:shade val="26275"/>
                  <a:invGamma/>
                </a:schemeClr>
              </a:gs>
            </a:gsLst>
            <a:lin ang="18900000" scaled="1"/>
          </a:gradFill>
          <a:ln w="9525">
            <a:solidFill>
              <a:schemeClr val="bg1"/>
            </a:solidFill>
            <a:miter lim="800000"/>
            <a:headEnd/>
            <a:tailEnd/>
          </a:ln>
          <a:effectLst/>
        </p:spPr>
        <p:txBody>
          <a:bodyPr wrap="none" anchor="ctr"/>
          <a:lstStyle/>
          <a:p>
            <a:endParaRPr lang="en-US"/>
          </a:p>
        </p:txBody>
      </p:sp>
      <p:sp>
        <p:nvSpPr>
          <p:cNvPr id="16404" name="Text Box 20"/>
          <p:cNvSpPr txBox="1">
            <a:spLocks noChangeArrowheads="1"/>
          </p:cNvSpPr>
          <p:nvPr/>
        </p:nvSpPr>
        <p:spPr bwMode="auto">
          <a:xfrm>
            <a:off x="6588125" y="3357563"/>
            <a:ext cx="1978025" cy="396875"/>
          </a:xfrm>
          <a:prstGeom prst="rect">
            <a:avLst/>
          </a:prstGeom>
          <a:noFill/>
          <a:ln w="9525">
            <a:noFill/>
            <a:miter lim="800000"/>
            <a:headEnd/>
            <a:tailEnd/>
          </a:ln>
          <a:effectLst/>
        </p:spPr>
        <p:txBody>
          <a:bodyPr wrap="none">
            <a:spAutoFit/>
          </a:bodyPr>
          <a:lstStyle/>
          <a:p>
            <a:r>
              <a:rPr lang="es-ES_tradnl" sz="2000"/>
              <a:t>Molecular plane</a:t>
            </a:r>
            <a:endParaRPr lang="en-US" sz="2000"/>
          </a:p>
        </p:txBody>
      </p:sp>
      <p:sp>
        <p:nvSpPr>
          <p:cNvPr id="16405" name="Text Box 21"/>
          <p:cNvSpPr txBox="1">
            <a:spLocks noChangeArrowheads="1"/>
          </p:cNvSpPr>
          <p:nvPr/>
        </p:nvSpPr>
        <p:spPr bwMode="auto">
          <a:xfrm>
            <a:off x="519113" y="4960938"/>
            <a:ext cx="1454150" cy="366712"/>
          </a:xfrm>
          <a:prstGeom prst="rect">
            <a:avLst/>
          </a:prstGeom>
          <a:noFill/>
          <a:ln w="9525">
            <a:noFill/>
            <a:miter lim="800000"/>
            <a:headEnd/>
            <a:tailEnd/>
          </a:ln>
          <a:effectLst/>
        </p:spPr>
        <p:txBody>
          <a:bodyPr wrap="none">
            <a:spAutoFit/>
          </a:bodyPr>
          <a:lstStyle/>
          <a:p>
            <a:r>
              <a:rPr lang="es-ES_tradnl"/>
              <a:t>Also planar: </a:t>
            </a:r>
            <a:endParaRPr lang="en-US"/>
          </a:p>
        </p:txBody>
      </p:sp>
      <p:grpSp>
        <p:nvGrpSpPr>
          <p:cNvPr id="16416" name="Group 32"/>
          <p:cNvGrpSpPr>
            <a:grpSpLocks/>
          </p:cNvGrpSpPr>
          <p:nvPr/>
        </p:nvGrpSpPr>
        <p:grpSpPr bwMode="auto">
          <a:xfrm>
            <a:off x="0" y="188913"/>
            <a:ext cx="1619250" cy="647700"/>
            <a:chOff x="0" y="119"/>
            <a:chExt cx="1020" cy="408"/>
          </a:xfrm>
        </p:grpSpPr>
        <p:grpSp>
          <p:nvGrpSpPr>
            <p:cNvPr id="16417" name="Group 33"/>
            <p:cNvGrpSpPr>
              <a:grpSpLocks/>
            </p:cNvGrpSpPr>
            <p:nvPr/>
          </p:nvGrpSpPr>
          <p:grpSpPr bwMode="auto">
            <a:xfrm>
              <a:off x="0" y="119"/>
              <a:ext cx="1020" cy="227"/>
              <a:chOff x="0" y="0"/>
              <a:chExt cx="1020" cy="227"/>
            </a:xfrm>
          </p:grpSpPr>
          <p:grpSp>
            <p:nvGrpSpPr>
              <p:cNvPr id="16418" name="Group 34"/>
              <p:cNvGrpSpPr>
                <a:grpSpLocks/>
              </p:cNvGrpSpPr>
              <p:nvPr/>
            </p:nvGrpSpPr>
            <p:grpSpPr bwMode="auto">
              <a:xfrm>
                <a:off x="0" y="0"/>
                <a:ext cx="1020" cy="227"/>
                <a:chOff x="3288" y="890"/>
                <a:chExt cx="1452" cy="202"/>
              </a:xfrm>
            </p:grpSpPr>
            <p:sp>
              <p:nvSpPr>
                <p:cNvPr id="16419" name="Oval 35"/>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6420" name="Oval 36"/>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6421" name="Oval 37"/>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6422" name="AutoShape 38"/>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6423" name="Text Box 39"/>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6424" name="Oval 40"/>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6426" name="AutoShape 42"/>
          <p:cNvSpPr>
            <a:spLocks noChangeArrowheads="1"/>
          </p:cNvSpPr>
          <p:nvPr/>
        </p:nvSpPr>
        <p:spPr bwMode="auto">
          <a:xfrm rot="16200000">
            <a:off x="4463257" y="-2583656"/>
            <a:ext cx="215900" cy="662463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6427" name="Oval 43"/>
          <p:cNvSpPr>
            <a:spLocks noChangeArrowheads="1"/>
          </p:cNvSpPr>
          <p:nvPr/>
        </p:nvSpPr>
        <p:spPr bwMode="auto">
          <a:xfrm>
            <a:off x="7380288" y="620713"/>
            <a:ext cx="757237"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6428" name="Oval 44"/>
          <p:cNvSpPr>
            <a:spLocks noChangeArrowheads="1"/>
          </p:cNvSpPr>
          <p:nvPr/>
        </p:nvSpPr>
        <p:spPr bwMode="auto">
          <a:xfrm>
            <a:off x="1187450" y="765175"/>
            <a:ext cx="504825" cy="261938"/>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6429" name="AutoShape 45"/>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6430" name="Rectangle 46"/>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21</a:t>
            </a:r>
            <a:endParaRPr lang="en-US" b="1">
              <a:solidFill>
                <a:schemeClr val="bg1"/>
              </a:solidFill>
            </a:endParaRPr>
          </a:p>
        </p:txBody>
      </p:sp>
      <p:sp>
        <p:nvSpPr>
          <p:cNvPr id="16431" name="Text Box 47"/>
          <p:cNvSpPr txBox="1">
            <a:spLocks noChangeArrowheads="1"/>
          </p:cNvSpPr>
          <p:nvPr/>
        </p:nvSpPr>
        <p:spPr bwMode="auto">
          <a:xfrm>
            <a:off x="2627313" y="981075"/>
            <a:ext cx="4032250" cy="650875"/>
          </a:xfrm>
          <a:prstGeom prst="rect">
            <a:avLst/>
          </a:prstGeom>
          <a:gradFill rotWithShape="1">
            <a:gsLst>
              <a:gs pos="0">
                <a:srgbClr val="808080"/>
              </a:gs>
              <a:gs pos="50000">
                <a:schemeClr val="tx1"/>
              </a:gs>
              <a:gs pos="100000">
                <a:srgbClr val="808080"/>
              </a:gs>
            </a:gsLst>
            <a:lin ang="2700000" scaled="1"/>
          </a:gradFill>
          <a:ln w="9525">
            <a:solidFill>
              <a:srgbClr val="00FF99"/>
            </a:solidFill>
            <a:miter lim="800000"/>
            <a:headEnd/>
            <a:tailEnd/>
          </a:ln>
          <a:effectLst/>
        </p:spPr>
        <p:txBody>
          <a:bodyPr lIns="90000" tIns="46800" rIns="90000" bIns="46800">
            <a:spAutoFit/>
          </a:bodyPr>
          <a:lstStyle/>
          <a:p>
            <a:pPr algn="ctr">
              <a:spcBef>
                <a:spcPct val="50000"/>
              </a:spcBef>
            </a:pPr>
            <a:r>
              <a:rPr lang="es-ES_tradnl">
                <a:solidFill>
                  <a:schemeClr val="bg1"/>
                </a:solidFill>
              </a:rPr>
              <a:t>PLANAR (2-D) MOLECULES: AROMATICS</a:t>
            </a:r>
            <a:endParaRPr lang="en-US">
              <a:solidFill>
                <a:schemeClr val="bg1"/>
              </a:solidFill>
            </a:endParaRPr>
          </a:p>
        </p:txBody>
      </p:sp>
      <p:sp>
        <p:nvSpPr>
          <p:cNvPr id="16443" name="Text Box 59"/>
          <p:cNvSpPr txBox="1">
            <a:spLocks noChangeArrowheads="1"/>
          </p:cNvSpPr>
          <p:nvPr/>
        </p:nvSpPr>
        <p:spPr bwMode="auto">
          <a:xfrm>
            <a:off x="179388" y="4076700"/>
            <a:ext cx="2736850" cy="366713"/>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TILTING BENZENE…</a:t>
            </a:r>
            <a:endParaRPr lang="en-US"/>
          </a:p>
        </p:txBody>
      </p:sp>
      <p:graphicFrame>
        <p:nvGraphicFramePr>
          <p:cNvPr id="16444" name="Object 60"/>
          <p:cNvGraphicFramePr>
            <a:graphicFrameLocks noChangeAspect="1"/>
          </p:cNvGraphicFramePr>
          <p:nvPr/>
        </p:nvGraphicFramePr>
        <p:xfrm>
          <a:off x="971550" y="5157788"/>
          <a:ext cx="6586538" cy="984250"/>
        </p:xfrm>
        <a:graphic>
          <a:graphicData uri="http://schemas.openxmlformats.org/presentationml/2006/ole">
            <p:oleObj spid="_x0000_s16444" name="Document" r:id="rId13" imgW="5867280" imgH="876240" progId="ChemWindow.Document">
              <p:embed/>
            </p:oleObj>
          </a:graphicData>
        </a:graphic>
      </p:graphicFrame>
      <p:sp>
        <p:nvSpPr>
          <p:cNvPr id="16445" name="Freeform 61"/>
          <p:cNvSpPr>
            <a:spLocks/>
          </p:cNvSpPr>
          <p:nvPr/>
        </p:nvSpPr>
        <p:spPr bwMode="auto">
          <a:xfrm>
            <a:off x="6804025" y="2708275"/>
            <a:ext cx="1008063" cy="527050"/>
          </a:xfrm>
          <a:custGeom>
            <a:avLst/>
            <a:gdLst/>
            <a:ahLst/>
            <a:cxnLst>
              <a:cxn ang="0">
                <a:pos x="635" y="332"/>
              </a:cxn>
              <a:cxn ang="0">
                <a:pos x="499" y="151"/>
              </a:cxn>
              <a:cxn ang="0">
                <a:pos x="182" y="15"/>
              </a:cxn>
              <a:cxn ang="0">
                <a:pos x="0" y="60"/>
              </a:cxn>
            </a:cxnLst>
            <a:rect l="0" t="0" r="r" b="b"/>
            <a:pathLst>
              <a:path w="635" h="332">
                <a:moveTo>
                  <a:pt x="635" y="332"/>
                </a:moveTo>
                <a:cubicBezTo>
                  <a:pt x="604" y="268"/>
                  <a:pt x="574" y="204"/>
                  <a:pt x="499" y="151"/>
                </a:cubicBezTo>
                <a:cubicBezTo>
                  <a:pt x="424" y="98"/>
                  <a:pt x="265" y="30"/>
                  <a:pt x="182" y="15"/>
                </a:cubicBezTo>
                <a:cubicBezTo>
                  <a:pt x="99" y="0"/>
                  <a:pt x="30" y="53"/>
                  <a:pt x="0" y="60"/>
                </a:cubicBezTo>
              </a:path>
            </a:pathLst>
          </a:custGeom>
          <a:noFill/>
          <a:ln w="9525" cap="flat" cmpd="sng">
            <a:solidFill>
              <a:schemeClr val="tx1"/>
            </a:solidFill>
            <a:prstDash val="solid"/>
            <a:round/>
            <a:headEnd type="none" w="med" len="med"/>
            <a:tailEnd type="triangle" w="med" len="med"/>
          </a:ln>
          <a:effectLst>
            <a:outerShdw dist="107763" dir="2700000" algn="ctr" rotWithShape="0">
              <a:schemeClr val="bg2">
                <a:alpha val="50000"/>
              </a:schemeClr>
            </a:outerShdw>
          </a:effectLst>
        </p:spPr>
        <p:txBody>
          <a:bodyPr lIns="90000" tIns="46800" rIns="90000" bIns="46800" anchor="ctr"/>
          <a:lstStyle/>
          <a:p>
            <a:endParaRPr lang="en-US"/>
          </a:p>
        </p:txBody>
      </p:sp>
      <p:grpSp>
        <p:nvGrpSpPr>
          <p:cNvPr id="16446" name="Group 62"/>
          <p:cNvGrpSpPr>
            <a:grpSpLocks/>
          </p:cNvGrpSpPr>
          <p:nvPr/>
        </p:nvGrpSpPr>
        <p:grpSpPr bwMode="auto">
          <a:xfrm>
            <a:off x="6732588" y="6308725"/>
            <a:ext cx="2087562" cy="360363"/>
            <a:chOff x="4241" y="3974"/>
            <a:chExt cx="1315" cy="227"/>
          </a:xfrm>
        </p:grpSpPr>
        <p:sp>
          <p:nvSpPr>
            <p:cNvPr id="16447" name="AutoShape 63">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6448" name="AutoShape 64">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6449" name="AutoShape 65">
              <a:hlinkClick r:id="rId14"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6450" name="AutoShape 66">
              <a:hlinkClick r:id="rId15"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6451" name="AutoShape 67">
              <a:hlinkClick r:id="rId16"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6452" name="AutoShape 68">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6453" name="Line 69"/>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16431"/>
                                        </p:tgtEl>
                                        <p:attrNameLst>
                                          <p:attrName>style.visibility</p:attrName>
                                        </p:attrNameLst>
                                      </p:cBhvr>
                                      <p:to>
                                        <p:strVal val="visible"/>
                                      </p:to>
                                    </p:set>
                                    <p:anim calcmode="lin" valueType="num">
                                      <p:cBhvr>
                                        <p:cTn id="7" dur="500" fill="hold"/>
                                        <p:tgtEl>
                                          <p:spTgt spid="16431"/>
                                        </p:tgtEl>
                                        <p:attrNameLst>
                                          <p:attrName>ppt_x</p:attrName>
                                        </p:attrNameLst>
                                      </p:cBhvr>
                                      <p:tavLst>
                                        <p:tav tm="0">
                                          <p:val>
                                            <p:strVal val="#ppt_x"/>
                                          </p:val>
                                        </p:tav>
                                        <p:tav tm="100000">
                                          <p:val>
                                            <p:strVal val="#ppt_x"/>
                                          </p:val>
                                        </p:tav>
                                      </p:tavLst>
                                    </p:anim>
                                    <p:anim calcmode="lin" valueType="num">
                                      <p:cBhvr>
                                        <p:cTn id="8" dur="500" fill="hold"/>
                                        <p:tgtEl>
                                          <p:spTgt spid="16431"/>
                                        </p:tgtEl>
                                        <p:attrNameLst>
                                          <p:attrName>ppt_y</p:attrName>
                                        </p:attrNameLst>
                                      </p:cBhvr>
                                      <p:tavLst>
                                        <p:tav tm="0">
                                          <p:val>
                                            <p:strVal val="#ppt_y-#ppt_h/2"/>
                                          </p:val>
                                        </p:tav>
                                        <p:tav tm="100000">
                                          <p:val>
                                            <p:strVal val="#ppt_y"/>
                                          </p:val>
                                        </p:tav>
                                      </p:tavLst>
                                    </p:anim>
                                    <p:anim calcmode="lin" valueType="num">
                                      <p:cBhvr>
                                        <p:cTn id="9" dur="500" fill="hold"/>
                                        <p:tgtEl>
                                          <p:spTgt spid="16431"/>
                                        </p:tgtEl>
                                        <p:attrNameLst>
                                          <p:attrName>ppt_w</p:attrName>
                                        </p:attrNameLst>
                                      </p:cBhvr>
                                      <p:tavLst>
                                        <p:tav tm="0">
                                          <p:val>
                                            <p:strVal val="#ppt_w"/>
                                          </p:val>
                                        </p:tav>
                                        <p:tav tm="100000">
                                          <p:val>
                                            <p:strVal val="#ppt_w"/>
                                          </p:val>
                                        </p:tav>
                                      </p:tavLst>
                                    </p:anim>
                                    <p:anim calcmode="lin" valueType="num">
                                      <p:cBhvr>
                                        <p:cTn id="10" dur="500" fill="hold"/>
                                        <p:tgtEl>
                                          <p:spTgt spid="16431"/>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6395"/>
                                        </p:tgtEl>
                                        <p:attrNameLst>
                                          <p:attrName>style.visibility</p:attrName>
                                        </p:attrNameLst>
                                      </p:cBhvr>
                                      <p:to>
                                        <p:strVal val="visible"/>
                                      </p:to>
                                    </p:set>
                                    <p:animEffect transition="in" filter="fade">
                                      <p:cBhvr>
                                        <p:cTn id="14" dur="2000"/>
                                        <p:tgtEl>
                                          <p:spTgt spid="16395"/>
                                        </p:tgtEl>
                                      </p:cBhvr>
                                    </p:animEffect>
                                  </p:childTnLst>
                                </p:cTn>
                              </p:par>
                            </p:childTnLst>
                          </p:cTn>
                        </p:par>
                        <p:par>
                          <p:cTn id="15" fill="hold">
                            <p:stCondLst>
                              <p:cond delay="2500"/>
                            </p:stCondLst>
                            <p:childTnLst>
                              <p:par>
                                <p:cTn id="16" presetID="17" presetClass="entr" presetSubtype="10" fill="hold" nodeType="afterEffect">
                                  <p:stCondLst>
                                    <p:cond delay="0"/>
                                  </p:stCondLst>
                                  <p:childTnLst>
                                    <p:set>
                                      <p:cBhvr>
                                        <p:cTn id="17" dur="1" fill="hold">
                                          <p:stCondLst>
                                            <p:cond delay="0"/>
                                          </p:stCondLst>
                                        </p:cTn>
                                        <p:tgtEl>
                                          <p:spTgt spid="16442"/>
                                        </p:tgtEl>
                                        <p:attrNameLst>
                                          <p:attrName>style.visibility</p:attrName>
                                        </p:attrNameLst>
                                      </p:cBhvr>
                                      <p:to>
                                        <p:strVal val="visible"/>
                                      </p:to>
                                    </p:set>
                                    <p:anim calcmode="lin" valueType="num">
                                      <p:cBhvr>
                                        <p:cTn id="18" dur="500" fill="hold"/>
                                        <p:tgtEl>
                                          <p:spTgt spid="16442"/>
                                        </p:tgtEl>
                                        <p:attrNameLst>
                                          <p:attrName>ppt_w</p:attrName>
                                        </p:attrNameLst>
                                      </p:cBhvr>
                                      <p:tavLst>
                                        <p:tav tm="0">
                                          <p:val>
                                            <p:fltVal val="0"/>
                                          </p:val>
                                        </p:tav>
                                        <p:tav tm="100000">
                                          <p:val>
                                            <p:strVal val="#ppt_w"/>
                                          </p:val>
                                        </p:tav>
                                      </p:tavLst>
                                    </p:anim>
                                    <p:anim calcmode="lin" valueType="num">
                                      <p:cBhvr>
                                        <p:cTn id="19" dur="500" fill="hold"/>
                                        <p:tgtEl>
                                          <p:spTgt spid="16442"/>
                                        </p:tgtEl>
                                        <p:attrNameLst>
                                          <p:attrName>ppt_h</p:attrName>
                                        </p:attrNameLst>
                                      </p:cBhvr>
                                      <p:tavLst>
                                        <p:tav tm="0">
                                          <p:val>
                                            <p:strVal val="#ppt_h"/>
                                          </p:val>
                                        </p:tav>
                                        <p:tav tm="100000">
                                          <p:val>
                                            <p:strVal val="#ppt_h"/>
                                          </p:val>
                                        </p:tav>
                                      </p:tavLst>
                                    </p:anim>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16388"/>
                                        </p:tgtEl>
                                        <p:attrNameLst>
                                          <p:attrName>style.visibility</p:attrName>
                                        </p:attrNameLst>
                                      </p:cBhvr>
                                      <p:to>
                                        <p:strVal val="visible"/>
                                      </p:to>
                                    </p:set>
                                    <p:animEffect transition="in" filter="fade">
                                      <p:cBhvr>
                                        <p:cTn id="23" dur="2000"/>
                                        <p:tgtEl>
                                          <p:spTgt spid="1638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389"/>
                                        </p:tgtEl>
                                        <p:attrNameLst>
                                          <p:attrName>style.visibility</p:attrName>
                                        </p:attrNameLst>
                                      </p:cBhvr>
                                      <p:to>
                                        <p:strVal val="visible"/>
                                      </p:to>
                                    </p:set>
                                    <p:animEffect transition="in" filter="fade">
                                      <p:cBhvr>
                                        <p:cTn id="28" dur="2000"/>
                                        <p:tgtEl>
                                          <p:spTgt spid="16389"/>
                                        </p:tgtEl>
                                      </p:cBhvr>
                                    </p:animEffect>
                                  </p:childTnLst>
                                </p:cTn>
                              </p:par>
                            </p:childTnLst>
                          </p:cTn>
                        </p:par>
                        <p:par>
                          <p:cTn id="29" fill="hold">
                            <p:stCondLst>
                              <p:cond delay="5200"/>
                            </p:stCondLst>
                            <p:childTnLst>
                              <p:par>
                                <p:cTn id="30" presetID="10" presetClass="exit" presetSubtype="0" fill="hold" nodeType="afterEffect">
                                  <p:stCondLst>
                                    <p:cond delay="0"/>
                                  </p:stCondLst>
                                  <p:childTnLst>
                                    <p:animEffect transition="out" filter="fade">
                                      <p:cBhvr>
                                        <p:cTn id="31" dur="2000"/>
                                        <p:tgtEl>
                                          <p:spTgt spid="16388"/>
                                        </p:tgtEl>
                                      </p:cBhvr>
                                    </p:animEffect>
                                    <p:set>
                                      <p:cBhvr>
                                        <p:cTn id="32" dur="1" fill="hold">
                                          <p:stCondLst>
                                            <p:cond delay="1999"/>
                                          </p:stCondLst>
                                        </p:cTn>
                                        <p:tgtEl>
                                          <p:spTgt spid="16388"/>
                                        </p:tgtEl>
                                        <p:attrNameLst>
                                          <p:attrName>style.visibility</p:attrName>
                                        </p:attrNameLst>
                                      </p:cBhvr>
                                      <p:to>
                                        <p:strVal val="hidden"/>
                                      </p:to>
                                    </p:set>
                                  </p:childTnLst>
                                </p:cTn>
                              </p:par>
                            </p:childTnLst>
                          </p:cTn>
                        </p:par>
                        <p:par>
                          <p:cTn id="33" fill="hold">
                            <p:stCondLst>
                              <p:cond delay="7200"/>
                            </p:stCondLst>
                            <p:childTnLst>
                              <p:par>
                                <p:cTn id="34" presetID="10" presetClass="entr" presetSubtype="0" fill="hold" grpId="0" nodeType="afterEffect">
                                  <p:stCondLst>
                                    <p:cond delay="0"/>
                                  </p:stCondLst>
                                  <p:iterate type="lt">
                                    <p:tmPct val="0"/>
                                  </p:iterate>
                                  <p:childTnLst>
                                    <p:set>
                                      <p:cBhvr>
                                        <p:cTn id="35" dur="1" fill="hold">
                                          <p:stCondLst>
                                            <p:cond delay="0"/>
                                          </p:stCondLst>
                                        </p:cTn>
                                        <p:tgtEl>
                                          <p:spTgt spid="16443"/>
                                        </p:tgtEl>
                                        <p:attrNameLst>
                                          <p:attrName>style.visibility</p:attrName>
                                        </p:attrNameLst>
                                      </p:cBhvr>
                                      <p:to>
                                        <p:strVal val="visible"/>
                                      </p:to>
                                    </p:set>
                                    <p:animEffect transition="in" filter="fade">
                                      <p:cBhvr>
                                        <p:cTn id="36" dur="2000"/>
                                        <p:tgtEl>
                                          <p:spTgt spid="16443"/>
                                        </p:tgtEl>
                                      </p:cBhvr>
                                    </p:animEffect>
                                  </p:childTnLst>
                                </p:cTn>
                              </p:par>
                            </p:childTnLst>
                          </p:cTn>
                        </p:par>
                        <p:par>
                          <p:cTn id="37" fill="hold">
                            <p:stCondLst>
                              <p:cond delay="9200"/>
                            </p:stCondLst>
                            <p:childTnLst>
                              <p:par>
                                <p:cTn id="38" presetID="34" presetClass="emph" presetSubtype="0" fill="hold" grpId="1" nodeType="afterEffect">
                                  <p:stCondLst>
                                    <p:cond delay="0"/>
                                  </p:stCondLst>
                                  <p:iterate type="lt">
                                    <p:tmPct val="10000"/>
                                  </p:iterate>
                                  <p:childTnLst>
                                    <p:animMotion origin="layout" path="M 0.0 0.0 L 0.0 -0.07213" pathEditMode="relative" ptsTypes="">
                                      <p:cBhvr>
                                        <p:cTn id="39" dur="250" accel="50000" decel="50000" autoRev="1" fill="hold">
                                          <p:stCondLst>
                                            <p:cond delay="0"/>
                                          </p:stCondLst>
                                        </p:cTn>
                                        <p:tgtEl>
                                          <p:spTgt spid="16443"/>
                                        </p:tgtEl>
                                        <p:attrNameLst>
                                          <p:attrName>ppt_x</p:attrName>
                                          <p:attrName>ppt_y</p:attrName>
                                        </p:attrNameLst>
                                      </p:cBhvr>
                                    </p:animMotion>
                                    <p:animRot by="1500000">
                                      <p:cBhvr>
                                        <p:cTn id="40" dur="125" fill="hold">
                                          <p:stCondLst>
                                            <p:cond delay="0"/>
                                          </p:stCondLst>
                                        </p:cTn>
                                        <p:tgtEl>
                                          <p:spTgt spid="16443"/>
                                        </p:tgtEl>
                                        <p:attrNameLst>
                                          <p:attrName>r</p:attrName>
                                        </p:attrNameLst>
                                      </p:cBhvr>
                                    </p:animRot>
                                    <p:animRot by="-1500000">
                                      <p:cBhvr>
                                        <p:cTn id="41" dur="125" fill="hold">
                                          <p:stCondLst>
                                            <p:cond delay="125"/>
                                          </p:stCondLst>
                                        </p:cTn>
                                        <p:tgtEl>
                                          <p:spTgt spid="16443"/>
                                        </p:tgtEl>
                                        <p:attrNameLst>
                                          <p:attrName>r</p:attrName>
                                        </p:attrNameLst>
                                      </p:cBhvr>
                                    </p:animRot>
                                    <p:animRot by="-1500000">
                                      <p:cBhvr>
                                        <p:cTn id="42" dur="125" fill="hold">
                                          <p:stCondLst>
                                            <p:cond delay="250"/>
                                          </p:stCondLst>
                                        </p:cTn>
                                        <p:tgtEl>
                                          <p:spTgt spid="16443"/>
                                        </p:tgtEl>
                                        <p:attrNameLst>
                                          <p:attrName>r</p:attrName>
                                        </p:attrNameLst>
                                      </p:cBhvr>
                                    </p:animRot>
                                    <p:animRot by="1500000">
                                      <p:cBhvr>
                                        <p:cTn id="43" dur="125" fill="hold">
                                          <p:stCondLst>
                                            <p:cond delay="375"/>
                                          </p:stCondLst>
                                        </p:cTn>
                                        <p:tgtEl>
                                          <p:spTgt spid="16443"/>
                                        </p:tgtEl>
                                        <p:attrNameLst>
                                          <p:attrName>r</p:attrName>
                                        </p:attrNameLst>
                                      </p:cBhvr>
                                    </p:animRot>
                                  </p:childTnLst>
                                </p:cTn>
                              </p:par>
                            </p:childTnLst>
                          </p:cTn>
                        </p:par>
                        <p:par>
                          <p:cTn id="44" fill="hold">
                            <p:stCondLst>
                              <p:cond delay="10400"/>
                            </p:stCondLst>
                            <p:childTnLst>
                              <p:par>
                                <p:cTn id="45" presetID="10" presetClass="entr" presetSubtype="0" fill="hold" nodeType="afterEffect">
                                  <p:stCondLst>
                                    <p:cond delay="0"/>
                                  </p:stCondLst>
                                  <p:childTnLst>
                                    <p:set>
                                      <p:cBhvr>
                                        <p:cTn id="46" dur="1" fill="hold">
                                          <p:stCondLst>
                                            <p:cond delay="0"/>
                                          </p:stCondLst>
                                        </p:cTn>
                                        <p:tgtEl>
                                          <p:spTgt spid="16390"/>
                                        </p:tgtEl>
                                        <p:attrNameLst>
                                          <p:attrName>style.visibility</p:attrName>
                                        </p:attrNameLst>
                                      </p:cBhvr>
                                      <p:to>
                                        <p:strVal val="visible"/>
                                      </p:to>
                                    </p:set>
                                    <p:animEffect transition="in" filter="fade">
                                      <p:cBhvr>
                                        <p:cTn id="47" dur="2000"/>
                                        <p:tgtEl>
                                          <p:spTgt spid="16390"/>
                                        </p:tgtEl>
                                      </p:cBhvr>
                                    </p:animEffect>
                                  </p:childTnLst>
                                </p:cTn>
                              </p:par>
                            </p:childTnLst>
                          </p:cTn>
                        </p:par>
                        <p:par>
                          <p:cTn id="48" fill="hold">
                            <p:stCondLst>
                              <p:cond delay="12400"/>
                            </p:stCondLst>
                            <p:childTnLst>
                              <p:par>
                                <p:cTn id="49" presetID="10" presetClass="exit" presetSubtype="0" fill="hold" nodeType="afterEffect">
                                  <p:stCondLst>
                                    <p:cond delay="0"/>
                                  </p:stCondLst>
                                  <p:childTnLst>
                                    <p:animEffect transition="out" filter="fade">
                                      <p:cBhvr>
                                        <p:cTn id="50" dur="2000"/>
                                        <p:tgtEl>
                                          <p:spTgt spid="16389"/>
                                        </p:tgtEl>
                                      </p:cBhvr>
                                    </p:animEffect>
                                    <p:set>
                                      <p:cBhvr>
                                        <p:cTn id="51" dur="1" fill="hold">
                                          <p:stCondLst>
                                            <p:cond delay="1999"/>
                                          </p:stCondLst>
                                        </p:cTn>
                                        <p:tgtEl>
                                          <p:spTgt spid="16389"/>
                                        </p:tgtEl>
                                        <p:attrNameLst>
                                          <p:attrName>style.visibility</p:attrName>
                                        </p:attrNameLst>
                                      </p:cBhvr>
                                      <p:to>
                                        <p:strVal val="hidden"/>
                                      </p:to>
                                    </p:set>
                                  </p:childTnLst>
                                </p:cTn>
                              </p:par>
                            </p:childTnLst>
                          </p:cTn>
                        </p:par>
                        <p:par>
                          <p:cTn id="52" fill="hold">
                            <p:stCondLst>
                              <p:cond delay="14400"/>
                            </p:stCondLst>
                            <p:childTnLst>
                              <p:par>
                                <p:cTn id="53" presetID="10" presetClass="entr" presetSubtype="0" fill="hold" nodeType="afterEffect">
                                  <p:stCondLst>
                                    <p:cond delay="0"/>
                                  </p:stCondLst>
                                  <p:childTnLst>
                                    <p:set>
                                      <p:cBhvr>
                                        <p:cTn id="54" dur="1" fill="hold">
                                          <p:stCondLst>
                                            <p:cond delay="0"/>
                                          </p:stCondLst>
                                        </p:cTn>
                                        <p:tgtEl>
                                          <p:spTgt spid="16396"/>
                                        </p:tgtEl>
                                        <p:attrNameLst>
                                          <p:attrName>style.visibility</p:attrName>
                                        </p:attrNameLst>
                                      </p:cBhvr>
                                      <p:to>
                                        <p:strVal val="visible"/>
                                      </p:to>
                                    </p:set>
                                    <p:animEffect transition="in" filter="fade">
                                      <p:cBhvr>
                                        <p:cTn id="55" dur="2000"/>
                                        <p:tgtEl>
                                          <p:spTgt spid="16396"/>
                                        </p:tgtEl>
                                      </p:cBhvr>
                                    </p:animEffect>
                                  </p:childTnLst>
                                </p:cTn>
                              </p:par>
                            </p:childTnLst>
                          </p:cTn>
                        </p:par>
                        <p:par>
                          <p:cTn id="56" fill="hold">
                            <p:stCondLst>
                              <p:cond delay="16400"/>
                            </p:stCondLst>
                            <p:childTnLst>
                              <p:par>
                                <p:cTn id="57" presetID="10" presetClass="exit" presetSubtype="0" fill="hold" nodeType="afterEffect">
                                  <p:stCondLst>
                                    <p:cond delay="0"/>
                                  </p:stCondLst>
                                  <p:childTnLst>
                                    <p:animEffect transition="out" filter="fade">
                                      <p:cBhvr>
                                        <p:cTn id="58" dur="2000"/>
                                        <p:tgtEl>
                                          <p:spTgt spid="16390"/>
                                        </p:tgtEl>
                                      </p:cBhvr>
                                    </p:animEffect>
                                    <p:set>
                                      <p:cBhvr>
                                        <p:cTn id="59" dur="1" fill="hold">
                                          <p:stCondLst>
                                            <p:cond delay="1999"/>
                                          </p:stCondLst>
                                        </p:cTn>
                                        <p:tgtEl>
                                          <p:spTgt spid="16390"/>
                                        </p:tgtEl>
                                        <p:attrNameLst>
                                          <p:attrName>style.visibility</p:attrName>
                                        </p:attrNameLst>
                                      </p:cBhvr>
                                      <p:to>
                                        <p:strVal val="hidden"/>
                                      </p:to>
                                    </p:set>
                                  </p:childTnLst>
                                </p:cTn>
                              </p:par>
                            </p:childTnLst>
                          </p:cTn>
                        </p:par>
                        <p:par>
                          <p:cTn id="60" fill="hold">
                            <p:stCondLst>
                              <p:cond delay="18400"/>
                            </p:stCondLst>
                            <p:childTnLst>
                              <p:par>
                                <p:cTn id="61" presetID="10" presetClass="entr" presetSubtype="0" fill="hold" nodeType="afterEffect">
                                  <p:stCondLst>
                                    <p:cond delay="0"/>
                                  </p:stCondLst>
                                  <p:childTnLst>
                                    <p:set>
                                      <p:cBhvr>
                                        <p:cTn id="62" dur="1" fill="hold">
                                          <p:stCondLst>
                                            <p:cond delay="0"/>
                                          </p:stCondLst>
                                        </p:cTn>
                                        <p:tgtEl>
                                          <p:spTgt spid="16397"/>
                                        </p:tgtEl>
                                        <p:attrNameLst>
                                          <p:attrName>style.visibility</p:attrName>
                                        </p:attrNameLst>
                                      </p:cBhvr>
                                      <p:to>
                                        <p:strVal val="visible"/>
                                      </p:to>
                                    </p:set>
                                    <p:animEffect transition="in" filter="fade">
                                      <p:cBhvr>
                                        <p:cTn id="63" dur="2000"/>
                                        <p:tgtEl>
                                          <p:spTgt spid="16397"/>
                                        </p:tgtEl>
                                      </p:cBhvr>
                                    </p:animEffect>
                                  </p:childTnLst>
                                </p:cTn>
                              </p:par>
                            </p:childTnLst>
                          </p:cTn>
                        </p:par>
                        <p:par>
                          <p:cTn id="64" fill="hold">
                            <p:stCondLst>
                              <p:cond delay="20400"/>
                            </p:stCondLst>
                            <p:childTnLst>
                              <p:par>
                                <p:cTn id="65" presetID="10" presetClass="exit" presetSubtype="0" fill="hold" nodeType="afterEffect">
                                  <p:stCondLst>
                                    <p:cond delay="0"/>
                                  </p:stCondLst>
                                  <p:childTnLst>
                                    <p:animEffect transition="out" filter="fade">
                                      <p:cBhvr>
                                        <p:cTn id="66" dur="2000"/>
                                        <p:tgtEl>
                                          <p:spTgt spid="16396"/>
                                        </p:tgtEl>
                                      </p:cBhvr>
                                    </p:animEffect>
                                    <p:set>
                                      <p:cBhvr>
                                        <p:cTn id="67" dur="1" fill="hold">
                                          <p:stCondLst>
                                            <p:cond delay="1999"/>
                                          </p:stCondLst>
                                        </p:cTn>
                                        <p:tgtEl>
                                          <p:spTgt spid="16396"/>
                                        </p:tgtEl>
                                        <p:attrNameLst>
                                          <p:attrName>style.visibility</p:attrName>
                                        </p:attrNameLst>
                                      </p:cBhvr>
                                      <p:to>
                                        <p:strVal val="hidden"/>
                                      </p:to>
                                    </p:set>
                                  </p:childTnLst>
                                </p:cTn>
                              </p:par>
                            </p:childTnLst>
                          </p:cTn>
                        </p:par>
                        <p:par>
                          <p:cTn id="68" fill="hold">
                            <p:stCondLst>
                              <p:cond delay="22400"/>
                            </p:stCondLst>
                            <p:childTnLst>
                              <p:par>
                                <p:cTn id="69" presetID="10" presetClass="entr" presetSubtype="0" fill="hold" nodeType="afterEffect">
                                  <p:stCondLst>
                                    <p:cond delay="0"/>
                                  </p:stCondLst>
                                  <p:childTnLst>
                                    <p:set>
                                      <p:cBhvr>
                                        <p:cTn id="70" dur="1" fill="hold">
                                          <p:stCondLst>
                                            <p:cond delay="0"/>
                                          </p:stCondLst>
                                        </p:cTn>
                                        <p:tgtEl>
                                          <p:spTgt spid="16398"/>
                                        </p:tgtEl>
                                        <p:attrNameLst>
                                          <p:attrName>style.visibility</p:attrName>
                                        </p:attrNameLst>
                                      </p:cBhvr>
                                      <p:to>
                                        <p:strVal val="visible"/>
                                      </p:to>
                                    </p:set>
                                    <p:animEffect transition="in" filter="fade">
                                      <p:cBhvr>
                                        <p:cTn id="71" dur="2000"/>
                                        <p:tgtEl>
                                          <p:spTgt spid="16398"/>
                                        </p:tgtEl>
                                      </p:cBhvr>
                                    </p:animEffect>
                                  </p:childTnLst>
                                </p:cTn>
                              </p:par>
                            </p:childTnLst>
                          </p:cTn>
                        </p:par>
                        <p:par>
                          <p:cTn id="72" fill="hold">
                            <p:stCondLst>
                              <p:cond delay="24400"/>
                            </p:stCondLst>
                            <p:childTnLst>
                              <p:par>
                                <p:cTn id="73" presetID="10" presetClass="exit" presetSubtype="0" fill="hold" nodeType="afterEffect">
                                  <p:stCondLst>
                                    <p:cond delay="0"/>
                                  </p:stCondLst>
                                  <p:childTnLst>
                                    <p:animEffect transition="out" filter="fade">
                                      <p:cBhvr>
                                        <p:cTn id="74" dur="2000"/>
                                        <p:tgtEl>
                                          <p:spTgt spid="16397"/>
                                        </p:tgtEl>
                                      </p:cBhvr>
                                    </p:animEffect>
                                    <p:set>
                                      <p:cBhvr>
                                        <p:cTn id="75" dur="1" fill="hold">
                                          <p:stCondLst>
                                            <p:cond delay="1999"/>
                                          </p:stCondLst>
                                        </p:cTn>
                                        <p:tgtEl>
                                          <p:spTgt spid="16397"/>
                                        </p:tgtEl>
                                        <p:attrNameLst>
                                          <p:attrName>style.visibility</p:attrName>
                                        </p:attrNameLst>
                                      </p:cBhvr>
                                      <p:to>
                                        <p:strVal val="hidden"/>
                                      </p:to>
                                    </p:set>
                                  </p:childTnLst>
                                </p:cTn>
                              </p:par>
                            </p:childTnLst>
                          </p:cTn>
                        </p:par>
                        <p:par>
                          <p:cTn id="76" fill="hold">
                            <p:stCondLst>
                              <p:cond delay="26400"/>
                            </p:stCondLst>
                            <p:childTnLst>
                              <p:par>
                                <p:cTn id="77" presetID="10" presetClass="entr" presetSubtype="0" fill="hold" nodeType="afterEffect">
                                  <p:stCondLst>
                                    <p:cond delay="0"/>
                                  </p:stCondLst>
                                  <p:childTnLst>
                                    <p:set>
                                      <p:cBhvr>
                                        <p:cTn id="78" dur="1" fill="hold">
                                          <p:stCondLst>
                                            <p:cond delay="0"/>
                                          </p:stCondLst>
                                        </p:cTn>
                                        <p:tgtEl>
                                          <p:spTgt spid="16399"/>
                                        </p:tgtEl>
                                        <p:attrNameLst>
                                          <p:attrName>style.visibility</p:attrName>
                                        </p:attrNameLst>
                                      </p:cBhvr>
                                      <p:to>
                                        <p:strVal val="visible"/>
                                      </p:to>
                                    </p:set>
                                    <p:animEffect transition="in" filter="fade">
                                      <p:cBhvr>
                                        <p:cTn id="79" dur="2000"/>
                                        <p:tgtEl>
                                          <p:spTgt spid="16399"/>
                                        </p:tgtEl>
                                      </p:cBhvr>
                                    </p:animEffect>
                                  </p:childTnLst>
                                </p:cTn>
                              </p:par>
                            </p:childTnLst>
                          </p:cTn>
                        </p:par>
                        <p:par>
                          <p:cTn id="80" fill="hold">
                            <p:stCondLst>
                              <p:cond delay="28400"/>
                            </p:stCondLst>
                            <p:childTnLst>
                              <p:par>
                                <p:cTn id="81" presetID="10" presetClass="exit" presetSubtype="0" fill="hold" nodeType="afterEffect">
                                  <p:stCondLst>
                                    <p:cond delay="0"/>
                                  </p:stCondLst>
                                  <p:childTnLst>
                                    <p:animEffect transition="out" filter="fade">
                                      <p:cBhvr>
                                        <p:cTn id="82" dur="2000"/>
                                        <p:tgtEl>
                                          <p:spTgt spid="16398"/>
                                        </p:tgtEl>
                                      </p:cBhvr>
                                    </p:animEffect>
                                    <p:set>
                                      <p:cBhvr>
                                        <p:cTn id="83" dur="1" fill="hold">
                                          <p:stCondLst>
                                            <p:cond delay="1999"/>
                                          </p:stCondLst>
                                        </p:cTn>
                                        <p:tgtEl>
                                          <p:spTgt spid="16398"/>
                                        </p:tgtEl>
                                        <p:attrNameLst>
                                          <p:attrName>style.visibility</p:attrName>
                                        </p:attrNameLst>
                                      </p:cBhvr>
                                      <p:to>
                                        <p:strVal val="hidden"/>
                                      </p:to>
                                    </p:set>
                                  </p:childTnLst>
                                </p:cTn>
                              </p:par>
                            </p:childTnLst>
                          </p:cTn>
                        </p:par>
                        <p:par>
                          <p:cTn id="84" fill="hold">
                            <p:stCondLst>
                              <p:cond delay="30400"/>
                            </p:stCondLst>
                            <p:childTnLst>
                              <p:par>
                                <p:cTn id="85" presetID="10" presetClass="entr" presetSubtype="0" fill="hold" nodeType="afterEffect">
                                  <p:stCondLst>
                                    <p:cond delay="0"/>
                                  </p:stCondLst>
                                  <p:childTnLst>
                                    <p:set>
                                      <p:cBhvr>
                                        <p:cTn id="86" dur="1" fill="hold">
                                          <p:stCondLst>
                                            <p:cond delay="0"/>
                                          </p:stCondLst>
                                        </p:cTn>
                                        <p:tgtEl>
                                          <p:spTgt spid="16400"/>
                                        </p:tgtEl>
                                        <p:attrNameLst>
                                          <p:attrName>style.visibility</p:attrName>
                                        </p:attrNameLst>
                                      </p:cBhvr>
                                      <p:to>
                                        <p:strVal val="visible"/>
                                      </p:to>
                                    </p:set>
                                    <p:animEffect transition="in" filter="fade">
                                      <p:cBhvr>
                                        <p:cTn id="87" dur="2000"/>
                                        <p:tgtEl>
                                          <p:spTgt spid="16400"/>
                                        </p:tgtEl>
                                      </p:cBhvr>
                                    </p:animEffect>
                                  </p:childTnLst>
                                </p:cTn>
                              </p:par>
                            </p:childTnLst>
                          </p:cTn>
                        </p:par>
                        <p:par>
                          <p:cTn id="88" fill="hold">
                            <p:stCondLst>
                              <p:cond delay="32400"/>
                            </p:stCondLst>
                            <p:childTnLst>
                              <p:par>
                                <p:cTn id="89" presetID="10" presetClass="exit" presetSubtype="0" fill="hold" nodeType="afterEffect">
                                  <p:stCondLst>
                                    <p:cond delay="0"/>
                                  </p:stCondLst>
                                  <p:childTnLst>
                                    <p:animEffect transition="out" filter="fade">
                                      <p:cBhvr>
                                        <p:cTn id="90" dur="2000"/>
                                        <p:tgtEl>
                                          <p:spTgt spid="16399"/>
                                        </p:tgtEl>
                                      </p:cBhvr>
                                    </p:animEffect>
                                    <p:set>
                                      <p:cBhvr>
                                        <p:cTn id="91" dur="1" fill="hold">
                                          <p:stCondLst>
                                            <p:cond delay="1999"/>
                                          </p:stCondLst>
                                        </p:cTn>
                                        <p:tgtEl>
                                          <p:spTgt spid="16399"/>
                                        </p:tgtEl>
                                        <p:attrNameLst>
                                          <p:attrName>style.visibility</p:attrName>
                                        </p:attrNameLst>
                                      </p:cBhvr>
                                      <p:to>
                                        <p:strVal val="hidden"/>
                                      </p:to>
                                    </p:set>
                                  </p:childTnLst>
                                </p:cTn>
                              </p:par>
                            </p:childTnLst>
                          </p:cTn>
                        </p:par>
                        <p:par>
                          <p:cTn id="92" fill="hold">
                            <p:stCondLst>
                              <p:cond delay="34400"/>
                            </p:stCondLst>
                            <p:childTnLst>
                              <p:par>
                                <p:cTn id="93" presetID="10" presetClass="entr" presetSubtype="0" fill="hold" nodeType="afterEffect">
                                  <p:stCondLst>
                                    <p:cond delay="0"/>
                                  </p:stCondLst>
                                  <p:childTnLst>
                                    <p:set>
                                      <p:cBhvr>
                                        <p:cTn id="94" dur="1" fill="hold">
                                          <p:stCondLst>
                                            <p:cond delay="0"/>
                                          </p:stCondLst>
                                        </p:cTn>
                                        <p:tgtEl>
                                          <p:spTgt spid="16401"/>
                                        </p:tgtEl>
                                        <p:attrNameLst>
                                          <p:attrName>style.visibility</p:attrName>
                                        </p:attrNameLst>
                                      </p:cBhvr>
                                      <p:to>
                                        <p:strVal val="visible"/>
                                      </p:to>
                                    </p:set>
                                    <p:animEffect transition="in" filter="fade">
                                      <p:cBhvr>
                                        <p:cTn id="95" dur="2000"/>
                                        <p:tgtEl>
                                          <p:spTgt spid="16401"/>
                                        </p:tgtEl>
                                      </p:cBhvr>
                                    </p:animEffect>
                                  </p:childTnLst>
                                </p:cTn>
                              </p:par>
                            </p:childTnLst>
                          </p:cTn>
                        </p:par>
                        <p:par>
                          <p:cTn id="96" fill="hold">
                            <p:stCondLst>
                              <p:cond delay="36400"/>
                            </p:stCondLst>
                            <p:childTnLst>
                              <p:par>
                                <p:cTn id="97" presetID="10" presetClass="exit" presetSubtype="0" fill="hold" nodeType="afterEffect">
                                  <p:stCondLst>
                                    <p:cond delay="0"/>
                                  </p:stCondLst>
                                  <p:childTnLst>
                                    <p:animEffect transition="out" filter="fade">
                                      <p:cBhvr>
                                        <p:cTn id="98" dur="2000"/>
                                        <p:tgtEl>
                                          <p:spTgt spid="16400"/>
                                        </p:tgtEl>
                                      </p:cBhvr>
                                    </p:animEffect>
                                    <p:set>
                                      <p:cBhvr>
                                        <p:cTn id="99" dur="1" fill="hold">
                                          <p:stCondLst>
                                            <p:cond delay="1999"/>
                                          </p:stCondLst>
                                        </p:cTn>
                                        <p:tgtEl>
                                          <p:spTgt spid="16400"/>
                                        </p:tgtEl>
                                        <p:attrNameLst>
                                          <p:attrName>style.visibility</p:attrName>
                                        </p:attrNameLst>
                                      </p:cBhvr>
                                      <p:to>
                                        <p:strVal val="hidden"/>
                                      </p:to>
                                    </p:set>
                                  </p:childTnLst>
                                </p:cTn>
                              </p:par>
                            </p:childTnLst>
                          </p:cTn>
                        </p:par>
                        <p:par>
                          <p:cTn id="100" fill="hold">
                            <p:stCondLst>
                              <p:cond delay="38400"/>
                            </p:stCondLst>
                            <p:childTnLst>
                              <p:par>
                                <p:cTn id="101" presetID="10" presetClass="entr" presetSubtype="0" fill="hold" nodeType="afterEffect">
                                  <p:stCondLst>
                                    <p:cond delay="0"/>
                                  </p:stCondLst>
                                  <p:childTnLst>
                                    <p:set>
                                      <p:cBhvr>
                                        <p:cTn id="102" dur="1" fill="hold">
                                          <p:stCondLst>
                                            <p:cond delay="0"/>
                                          </p:stCondLst>
                                        </p:cTn>
                                        <p:tgtEl>
                                          <p:spTgt spid="16402"/>
                                        </p:tgtEl>
                                        <p:attrNameLst>
                                          <p:attrName>style.visibility</p:attrName>
                                        </p:attrNameLst>
                                      </p:cBhvr>
                                      <p:to>
                                        <p:strVal val="visible"/>
                                      </p:to>
                                    </p:set>
                                    <p:animEffect transition="in" filter="fade">
                                      <p:cBhvr>
                                        <p:cTn id="103" dur="2000"/>
                                        <p:tgtEl>
                                          <p:spTgt spid="16402"/>
                                        </p:tgtEl>
                                      </p:cBhvr>
                                    </p:animEffect>
                                  </p:childTnLst>
                                </p:cTn>
                              </p:par>
                            </p:childTnLst>
                          </p:cTn>
                        </p:par>
                        <p:par>
                          <p:cTn id="104" fill="hold">
                            <p:stCondLst>
                              <p:cond delay="40400"/>
                            </p:stCondLst>
                            <p:childTnLst>
                              <p:par>
                                <p:cTn id="105" presetID="10" presetClass="exit" presetSubtype="0" fill="hold" nodeType="afterEffect">
                                  <p:stCondLst>
                                    <p:cond delay="0"/>
                                  </p:stCondLst>
                                  <p:childTnLst>
                                    <p:animEffect transition="out" filter="fade">
                                      <p:cBhvr>
                                        <p:cTn id="106" dur="2000"/>
                                        <p:tgtEl>
                                          <p:spTgt spid="16401"/>
                                        </p:tgtEl>
                                      </p:cBhvr>
                                    </p:animEffect>
                                    <p:set>
                                      <p:cBhvr>
                                        <p:cTn id="107" dur="1" fill="hold">
                                          <p:stCondLst>
                                            <p:cond delay="1999"/>
                                          </p:stCondLst>
                                        </p:cTn>
                                        <p:tgtEl>
                                          <p:spTgt spid="16401"/>
                                        </p:tgtEl>
                                        <p:attrNameLst>
                                          <p:attrName>style.visibility</p:attrName>
                                        </p:attrNameLst>
                                      </p:cBhvr>
                                      <p:to>
                                        <p:strVal val="hidden"/>
                                      </p:to>
                                    </p:set>
                                  </p:childTnLst>
                                </p:cTn>
                              </p:par>
                            </p:childTnLst>
                          </p:cTn>
                        </p:par>
                        <p:par>
                          <p:cTn id="108" fill="hold">
                            <p:stCondLst>
                              <p:cond delay="42400"/>
                            </p:stCondLst>
                            <p:childTnLst>
                              <p:par>
                                <p:cTn id="109" presetID="10" presetClass="entr" presetSubtype="0" fill="hold" grpId="0" nodeType="afterEffect">
                                  <p:stCondLst>
                                    <p:cond delay="0"/>
                                  </p:stCondLst>
                                  <p:childTnLst>
                                    <p:set>
                                      <p:cBhvr>
                                        <p:cTn id="110" dur="1" fill="hold">
                                          <p:stCondLst>
                                            <p:cond delay="0"/>
                                          </p:stCondLst>
                                        </p:cTn>
                                        <p:tgtEl>
                                          <p:spTgt spid="16403"/>
                                        </p:tgtEl>
                                        <p:attrNameLst>
                                          <p:attrName>style.visibility</p:attrName>
                                        </p:attrNameLst>
                                      </p:cBhvr>
                                      <p:to>
                                        <p:strVal val="visible"/>
                                      </p:to>
                                    </p:set>
                                    <p:animEffect transition="in" filter="fade">
                                      <p:cBhvr>
                                        <p:cTn id="111" dur="2000"/>
                                        <p:tgtEl>
                                          <p:spTgt spid="16403"/>
                                        </p:tgtEl>
                                      </p:cBhvr>
                                    </p:animEffect>
                                  </p:childTnLst>
                                </p:cTn>
                              </p:par>
                            </p:childTnLst>
                          </p:cTn>
                        </p:par>
                        <p:par>
                          <p:cTn id="112" fill="hold">
                            <p:stCondLst>
                              <p:cond delay="44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6404"/>
                                        </p:tgtEl>
                                        <p:attrNameLst>
                                          <p:attrName>style.visibility</p:attrName>
                                        </p:attrNameLst>
                                      </p:cBhvr>
                                      <p:to>
                                        <p:strVal val="visible"/>
                                      </p:to>
                                    </p:set>
                                    <p:animEffect transition="in" filter="fade">
                                      <p:cBhvr>
                                        <p:cTn id="115" dur="1000"/>
                                        <p:tgtEl>
                                          <p:spTgt spid="16404"/>
                                        </p:tgtEl>
                                      </p:cBhvr>
                                    </p:animEffect>
                                    <p:anim calcmode="lin" valueType="num">
                                      <p:cBhvr>
                                        <p:cTn id="116" dur="1000" fill="hold"/>
                                        <p:tgtEl>
                                          <p:spTgt spid="16404"/>
                                        </p:tgtEl>
                                        <p:attrNameLst>
                                          <p:attrName>ppt_x</p:attrName>
                                        </p:attrNameLst>
                                      </p:cBhvr>
                                      <p:tavLst>
                                        <p:tav tm="0">
                                          <p:val>
                                            <p:strVal val="#ppt_x-.1"/>
                                          </p:val>
                                        </p:tav>
                                        <p:tav tm="100000">
                                          <p:val>
                                            <p:strVal val="#ppt_x"/>
                                          </p:val>
                                        </p:tav>
                                      </p:tavLst>
                                    </p:anim>
                                    <p:anim calcmode="lin" valueType="num">
                                      <p:cBhvr>
                                        <p:cTn id="117" dur="1000" fill="hold"/>
                                        <p:tgtEl>
                                          <p:spTgt spid="16404"/>
                                        </p:tgtEl>
                                        <p:attrNameLst>
                                          <p:attrName>ppt_y</p:attrName>
                                        </p:attrNameLst>
                                      </p:cBhvr>
                                      <p:tavLst>
                                        <p:tav tm="0">
                                          <p:val>
                                            <p:strVal val="#ppt_y"/>
                                          </p:val>
                                        </p:tav>
                                        <p:tav tm="100000">
                                          <p:val>
                                            <p:strVal val="#ppt_y"/>
                                          </p:val>
                                        </p:tav>
                                      </p:tavLst>
                                    </p:anim>
                                  </p:childTnLst>
                                </p:cTn>
                              </p:par>
                            </p:childTnLst>
                          </p:cTn>
                        </p:par>
                        <p:par>
                          <p:cTn id="118" fill="hold">
                            <p:stCondLst>
                              <p:cond delay="46700"/>
                            </p:stCondLst>
                            <p:childTnLst>
                              <p:par>
                                <p:cTn id="119" presetID="17" presetClass="entr" presetSubtype="2" fill="hold" grpId="0" nodeType="afterEffect">
                                  <p:stCondLst>
                                    <p:cond delay="0"/>
                                  </p:stCondLst>
                                  <p:childTnLst>
                                    <p:set>
                                      <p:cBhvr>
                                        <p:cTn id="120" dur="1" fill="hold">
                                          <p:stCondLst>
                                            <p:cond delay="0"/>
                                          </p:stCondLst>
                                        </p:cTn>
                                        <p:tgtEl>
                                          <p:spTgt spid="16445"/>
                                        </p:tgtEl>
                                        <p:attrNameLst>
                                          <p:attrName>style.visibility</p:attrName>
                                        </p:attrNameLst>
                                      </p:cBhvr>
                                      <p:to>
                                        <p:strVal val="visible"/>
                                      </p:to>
                                    </p:set>
                                    <p:anim calcmode="lin" valueType="num">
                                      <p:cBhvr>
                                        <p:cTn id="121" dur="1000" fill="hold"/>
                                        <p:tgtEl>
                                          <p:spTgt spid="16445"/>
                                        </p:tgtEl>
                                        <p:attrNameLst>
                                          <p:attrName>ppt_x</p:attrName>
                                        </p:attrNameLst>
                                      </p:cBhvr>
                                      <p:tavLst>
                                        <p:tav tm="0">
                                          <p:val>
                                            <p:strVal val="#ppt_x+#ppt_w/2"/>
                                          </p:val>
                                        </p:tav>
                                        <p:tav tm="100000">
                                          <p:val>
                                            <p:strVal val="#ppt_x"/>
                                          </p:val>
                                        </p:tav>
                                      </p:tavLst>
                                    </p:anim>
                                    <p:anim calcmode="lin" valueType="num">
                                      <p:cBhvr>
                                        <p:cTn id="122" dur="1000" fill="hold"/>
                                        <p:tgtEl>
                                          <p:spTgt spid="16445"/>
                                        </p:tgtEl>
                                        <p:attrNameLst>
                                          <p:attrName>ppt_y</p:attrName>
                                        </p:attrNameLst>
                                      </p:cBhvr>
                                      <p:tavLst>
                                        <p:tav tm="0">
                                          <p:val>
                                            <p:strVal val="#ppt_y"/>
                                          </p:val>
                                        </p:tav>
                                        <p:tav tm="100000">
                                          <p:val>
                                            <p:strVal val="#ppt_y"/>
                                          </p:val>
                                        </p:tav>
                                      </p:tavLst>
                                    </p:anim>
                                    <p:anim calcmode="lin" valueType="num">
                                      <p:cBhvr>
                                        <p:cTn id="123" dur="1000" fill="hold"/>
                                        <p:tgtEl>
                                          <p:spTgt spid="16445"/>
                                        </p:tgtEl>
                                        <p:attrNameLst>
                                          <p:attrName>ppt_w</p:attrName>
                                        </p:attrNameLst>
                                      </p:cBhvr>
                                      <p:tavLst>
                                        <p:tav tm="0">
                                          <p:val>
                                            <p:fltVal val="0"/>
                                          </p:val>
                                        </p:tav>
                                        <p:tav tm="100000">
                                          <p:val>
                                            <p:strVal val="#ppt_w"/>
                                          </p:val>
                                        </p:tav>
                                      </p:tavLst>
                                    </p:anim>
                                    <p:anim calcmode="lin" valueType="num">
                                      <p:cBhvr>
                                        <p:cTn id="124" dur="1000" fill="hold"/>
                                        <p:tgtEl>
                                          <p:spTgt spid="16445"/>
                                        </p:tgtEl>
                                        <p:attrNameLst>
                                          <p:attrName>ppt_h</p:attrName>
                                        </p:attrNameLst>
                                      </p:cBhvr>
                                      <p:tavLst>
                                        <p:tav tm="0">
                                          <p:val>
                                            <p:strVal val="#ppt_h"/>
                                          </p:val>
                                        </p:tav>
                                        <p:tav tm="100000">
                                          <p:val>
                                            <p:strVal val="#ppt_h"/>
                                          </p:val>
                                        </p:tav>
                                      </p:tavLst>
                                    </p:anim>
                                  </p:childTnLst>
                                </p:cTn>
                              </p:par>
                            </p:childTnLst>
                          </p:cTn>
                        </p:par>
                      </p:childTnLst>
                    </p:cTn>
                  </p:par>
                  <p:par>
                    <p:cTn id="125" fill="hold">
                      <p:stCondLst>
                        <p:cond delay="indefinite"/>
                      </p:stCondLst>
                      <p:childTnLst>
                        <p:par>
                          <p:cTn id="126" fill="hold">
                            <p:stCondLst>
                              <p:cond delay="0"/>
                            </p:stCondLst>
                            <p:childTnLst>
                              <p:par>
                                <p:cTn id="127" presetID="40" presetClass="entr" presetSubtype="0" fill="hold" grpId="0" nodeType="clickEffect">
                                  <p:stCondLst>
                                    <p:cond delay="0"/>
                                  </p:stCondLst>
                                  <p:iterate type="lt">
                                    <p:tmPct val="10000"/>
                                  </p:iterate>
                                  <p:childTnLst>
                                    <p:set>
                                      <p:cBhvr>
                                        <p:cTn id="128" dur="1" fill="hold">
                                          <p:stCondLst>
                                            <p:cond delay="0"/>
                                          </p:stCondLst>
                                        </p:cTn>
                                        <p:tgtEl>
                                          <p:spTgt spid="16405"/>
                                        </p:tgtEl>
                                        <p:attrNameLst>
                                          <p:attrName>style.visibility</p:attrName>
                                        </p:attrNameLst>
                                      </p:cBhvr>
                                      <p:to>
                                        <p:strVal val="visible"/>
                                      </p:to>
                                    </p:set>
                                    <p:animEffect transition="in" filter="fade">
                                      <p:cBhvr>
                                        <p:cTn id="129" dur="500"/>
                                        <p:tgtEl>
                                          <p:spTgt spid="16405"/>
                                        </p:tgtEl>
                                      </p:cBhvr>
                                    </p:animEffect>
                                    <p:anim calcmode="lin" valueType="num">
                                      <p:cBhvr>
                                        <p:cTn id="130" dur="500" fill="hold"/>
                                        <p:tgtEl>
                                          <p:spTgt spid="16405"/>
                                        </p:tgtEl>
                                        <p:attrNameLst>
                                          <p:attrName>ppt_x</p:attrName>
                                        </p:attrNameLst>
                                      </p:cBhvr>
                                      <p:tavLst>
                                        <p:tav tm="0">
                                          <p:val>
                                            <p:strVal val="#ppt_x-.1"/>
                                          </p:val>
                                        </p:tav>
                                        <p:tav tm="100000">
                                          <p:val>
                                            <p:strVal val="#ppt_x"/>
                                          </p:val>
                                        </p:tav>
                                      </p:tavLst>
                                    </p:anim>
                                    <p:anim calcmode="lin" valueType="num">
                                      <p:cBhvr>
                                        <p:cTn id="131" dur="500" fill="hold"/>
                                        <p:tgtEl>
                                          <p:spTgt spid="16405"/>
                                        </p:tgtEl>
                                        <p:attrNameLst>
                                          <p:attrName>ppt_y</p:attrName>
                                        </p:attrNameLst>
                                      </p:cBhvr>
                                      <p:tavLst>
                                        <p:tav tm="0">
                                          <p:val>
                                            <p:strVal val="#ppt_y"/>
                                          </p:val>
                                        </p:tav>
                                        <p:tav tm="100000">
                                          <p:val>
                                            <p:strVal val="#ppt_y"/>
                                          </p:val>
                                        </p:tav>
                                      </p:tavLst>
                                    </p:anim>
                                  </p:childTnLst>
                                </p:cTn>
                              </p:par>
                            </p:childTnLst>
                          </p:cTn>
                        </p:par>
                        <p:par>
                          <p:cTn id="132" fill="hold">
                            <p:stCondLst>
                              <p:cond delay="1000"/>
                            </p:stCondLst>
                            <p:childTnLst>
                              <p:par>
                                <p:cTn id="133" presetID="10" presetClass="entr" presetSubtype="0" fill="hold" nodeType="afterEffect">
                                  <p:stCondLst>
                                    <p:cond delay="0"/>
                                  </p:stCondLst>
                                  <p:childTnLst>
                                    <p:set>
                                      <p:cBhvr>
                                        <p:cTn id="134" dur="1" fill="hold">
                                          <p:stCondLst>
                                            <p:cond delay="0"/>
                                          </p:stCondLst>
                                        </p:cTn>
                                        <p:tgtEl>
                                          <p:spTgt spid="16444"/>
                                        </p:tgtEl>
                                        <p:attrNameLst>
                                          <p:attrName>style.visibility</p:attrName>
                                        </p:attrNameLst>
                                      </p:cBhvr>
                                      <p:to>
                                        <p:strVal val="visible"/>
                                      </p:to>
                                    </p:set>
                                    <p:animEffect transition="in" filter="fade">
                                      <p:cBhvr>
                                        <p:cTn id="135" dur="2000"/>
                                        <p:tgtEl>
                                          <p:spTgt spid="16444"/>
                                        </p:tgtEl>
                                      </p:cBhvr>
                                    </p:animEffect>
                                  </p:childTnLst>
                                </p:cTn>
                              </p:par>
                            </p:childTnLst>
                          </p:cTn>
                        </p:par>
                        <p:par>
                          <p:cTn id="136" fill="hold">
                            <p:stCondLst>
                              <p:cond delay="3000"/>
                            </p:stCondLst>
                            <p:childTnLst>
                              <p:par>
                                <p:cTn id="137" presetID="10" presetClass="entr" presetSubtype="0" fill="hold" grpId="0" nodeType="afterEffect">
                                  <p:stCondLst>
                                    <p:cond delay="0"/>
                                  </p:stCondLst>
                                  <p:childTnLst>
                                    <p:set>
                                      <p:cBhvr>
                                        <p:cTn id="138" dur="1" fill="hold">
                                          <p:stCondLst>
                                            <p:cond delay="0"/>
                                          </p:stCondLst>
                                        </p:cTn>
                                        <p:tgtEl>
                                          <p:spTgt spid="16429"/>
                                        </p:tgtEl>
                                        <p:attrNameLst>
                                          <p:attrName>style.visibility</p:attrName>
                                        </p:attrNameLst>
                                      </p:cBhvr>
                                      <p:to>
                                        <p:strVal val="visible"/>
                                      </p:to>
                                    </p:set>
                                    <p:animEffect transition="in" filter="fade">
                                      <p:cBhvr>
                                        <p:cTn id="139" dur="2000"/>
                                        <p:tgtEl>
                                          <p:spTgt spid="16429"/>
                                        </p:tgtEl>
                                      </p:cBhvr>
                                    </p:animEffect>
                                  </p:childTnLst>
                                </p:cTn>
                              </p:par>
                            </p:childTnLst>
                          </p:cTn>
                        </p:par>
                        <p:par>
                          <p:cTn id="140" fill="hold">
                            <p:stCondLst>
                              <p:cond delay="5000"/>
                            </p:stCondLst>
                            <p:childTnLst>
                              <p:par>
                                <p:cTn id="141" presetID="10" presetClass="entr" presetSubtype="0" fill="hold" nodeType="afterEffect">
                                  <p:stCondLst>
                                    <p:cond delay="0"/>
                                  </p:stCondLst>
                                  <p:childTnLst>
                                    <p:set>
                                      <p:cBhvr>
                                        <p:cTn id="142" dur="1" fill="hold">
                                          <p:stCondLst>
                                            <p:cond delay="0"/>
                                          </p:stCondLst>
                                        </p:cTn>
                                        <p:tgtEl>
                                          <p:spTgt spid="16446"/>
                                        </p:tgtEl>
                                        <p:attrNameLst>
                                          <p:attrName>style.visibility</p:attrName>
                                        </p:attrNameLst>
                                      </p:cBhvr>
                                      <p:to>
                                        <p:strVal val="visible"/>
                                      </p:to>
                                    </p:set>
                                    <p:animEffect transition="in" filter="fade">
                                      <p:cBhvr>
                                        <p:cTn id="143" dur="2000"/>
                                        <p:tgtEl>
                                          <p:spTgt spid="16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3" grpId="0" animBg="1"/>
      <p:bldP spid="16404" grpId="0"/>
      <p:bldP spid="16405" grpId="0"/>
      <p:bldP spid="16429" grpId="0" animBg="1"/>
      <p:bldP spid="16431" grpId="0" animBg="1"/>
      <p:bldP spid="16443" grpId="0"/>
      <p:bldP spid="16443" grpId="1"/>
      <p:bldP spid="1644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77" name="Rectangle 69"/>
          <p:cNvSpPr>
            <a:spLocks noChangeArrowheads="1"/>
          </p:cNvSpPr>
          <p:nvPr/>
        </p:nvSpPr>
        <p:spPr bwMode="auto">
          <a:xfrm>
            <a:off x="-36513" y="-26988"/>
            <a:ext cx="9217026" cy="2160588"/>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grpSp>
        <p:nvGrpSpPr>
          <p:cNvPr id="17452" name="Group 44"/>
          <p:cNvGrpSpPr>
            <a:grpSpLocks/>
          </p:cNvGrpSpPr>
          <p:nvPr/>
        </p:nvGrpSpPr>
        <p:grpSpPr bwMode="auto">
          <a:xfrm>
            <a:off x="1692275" y="1341438"/>
            <a:ext cx="6480175" cy="4751387"/>
            <a:chOff x="2799" y="1162"/>
            <a:chExt cx="2576" cy="1842"/>
          </a:xfrm>
        </p:grpSpPr>
        <p:sp>
          <p:nvSpPr>
            <p:cNvPr id="17453" name="Rectangle 45"/>
            <p:cNvSpPr>
              <a:spLocks noChangeArrowheads="1"/>
            </p:cNvSpPr>
            <p:nvPr/>
          </p:nvSpPr>
          <p:spPr bwMode="auto">
            <a:xfrm rot="10800000" flipV="1">
              <a:off x="2799" y="1162"/>
              <a:ext cx="624" cy="1842"/>
            </a:xfrm>
            <a:prstGeom prst="rect">
              <a:avLst/>
            </a:prstGeom>
            <a:gradFill rotWithShape="1">
              <a:gsLst>
                <a:gs pos="0">
                  <a:schemeClr val="tx1"/>
                </a:gs>
                <a:gs pos="100000">
                  <a:schemeClr val="bg1">
                    <a:alpha val="0"/>
                  </a:schemeClr>
                </a:gs>
              </a:gsLst>
              <a:lin ang="0" scaled="1"/>
            </a:gradFill>
            <a:ln w="9525">
              <a:noFill/>
              <a:miter lim="800000"/>
              <a:headEnd/>
              <a:tailEnd/>
            </a:ln>
            <a:effectLst/>
          </p:spPr>
          <p:txBody>
            <a:bodyPr wrap="none" lIns="90000" tIns="46800" rIns="90000" bIns="46800" anchor="ctr"/>
            <a:lstStyle/>
            <a:p>
              <a:endParaRPr lang="en-US"/>
            </a:p>
          </p:txBody>
        </p:sp>
        <p:sp>
          <p:nvSpPr>
            <p:cNvPr id="17454" name="Rectangle 46"/>
            <p:cNvSpPr>
              <a:spLocks noChangeArrowheads="1"/>
            </p:cNvSpPr>
            <p:nvPr/>
          </p:nvSpPr>
          <p:spPr bwMode="auto">
            <a:xfrm>
              <a:off x="3334" y="1162"/>
              <a:ext cx="1604" cy="1842"/>
            </a:xfrm>
            <a:prstGeom prst="rect">
              <a:avLst/>
            </a:prstGeom>
            <a:solidFill>
              <a:schemeClr val="tx1"/>
            </a:solidFill>
            <a:ln w="9525">
              <a:noFill/>
              <a:miter lim="800000"/>
              <a:headEnd/>
              <a:tailEnd/>
            </a:ln>
            <a:effectLst/>
          </p:spPr>
          <p:txBody>
            <a:bodyPr wrap="none" lIns="90000" tIns="46800" rIns="90000" bIns="46800" anchor="ctr"/>
            <a:lstStyle/>
            <a:p>
              <a:endParaRPr lang="en-US"/>
            </a:p>
          </p:txBody>
        </p:sp>
        <p:sp>
          <p:nvSpPr>
            <p:cNvPr id="17455" name="Rectangle 47"/>
            <p:cNvSpPr>
              <a:spLocks noChangeArrowheads="1"/>
            </p:cNvSpPr>
            <p:nvPr/>
          </p:nvSpPr>
          <p:spPr bwMode="auto">
            <a:xfrm>
              <a:off x="4785" y="1162"/>
              <a:ext cx="590" cy="1842"/>
            </a:xfrm>
            <a:prstGeom prst="rect">
              <a:avLst/>
            </a:prstGeom>
            <a:gradFill rotWithShape="1">
              <a:gsLst>
                <a:gs pos="0">
                  <a:schemeClr val="tx1"/>
                </a:gs>
                <a:gs pos="100000">
                  <a:schemeClr val="tx1">
                    <a:gamma/>
                    <a:tint val="0"/>
                    <a:invGamma/>
                    <a:alpha val="0"/>
                  </a:schemeClr>
                </a:gs>
              </a:gsLst>
              <a:lin ang="0" scaled="1"/>
            </a:gradFill>
            <a:ln w="9525">
              <a:noFill/>
              <a:miter lim="800000"/>
              <a:headEnd/>
              <a:tailEnd/>
            </a:ln>
            <a:effectLst/>
          </p:spPr>
          <p:txBody>
            <a:bodyPr wrap="none" lIns="90000" tIns="46800" rIns="90000" bIns="46800" anchor="ctr"/>
            <a:lstStyle/>
            <a:p>
              <a:endParaRPr lang="en-US"/>
            </a:p>
          </p:txBody>
        </p:sp>
      </p:grpSp>
      <p:graphicFrame>
        <p:nvGraphicFramePr>
          <p:cNvPr id="17411" name="Object 3"/>
          <p:cNvGraphicFramePr>
            <a:graphicFrameLocks noChangeAspect="1"/>
          </p:cNvGraphicFramePr>
          <p:nvPr/>
        </p:nvGraphicFramePr>
        <p:xfrm>
          <a:off x="4140200" y="2420938"/>
          <a:ext cx="2160588" cy="2100262"/>
        </p:xfrm>
        <a:graphic>
          <a:graphicData uri="http://schemas.openxmlformats.org/presentationml/2006/ole">
            <p:oleObj spid="_x0000_s17411" name="Document" r:id="rId3" imgW="685800" imgH="666720" progId="ChemWindow.Document">
              <p:embed/>
            </p:oleObj>
          </a:graphicData>
        </a:graphic>
      </p:graphicFrame>
      <p:pic>
        <p:nvPicPr>
          <p:cNvPr id="17412" name="Picture 4"/>
          <p:cNvPicPr>
            <a:picLocks noChangeAspect="1" noChangeArrowheads="1"/>
          </p:cNvPicPr>
          <p:nvPr/>
        </p:nvPicPr>
        <p:blipFill>
          <a:blip r:embed="rId4"/>
          <a:srcRect/>
          <a:stretch>
            <a:fillRect/>
          </a:stretch>
        </p:blipFill>
        <p:spPr bwMode="auto">
          <a:xfrm>
            <a:off x="2843213" y="1412875"/>
            <a:ext cx="4024312" cy="4032250"/>
          </a:xfrm>
          <a:prstGeom prst="rect">
            <a:avLst/>
          </a:prstGeom>
          <a:noFill/>
          <a:ln w="9525">
            <a:noFill/>
            <a:miter lim="800000"/>
            <a:headEnd/>
            <a:tailEnd/>
          </a:ln>
          <a:effectLst/>
        </p:spPr>
      </p:pic>
      <p:pic>
        <p:nvPicPr>
          <p:cNvPr id="17415" name="Picture 7"/>
          <p:cNvPicPr>
            <a:picLocks noChangeAspect="1" noChangeArrowheads="1"/>
          </p:cNvPicPr>
          <p:nvPr/>
        </p:nvPicPr>
        <p:blipFill>
          <a:blip r:embed="rId5"/>
          <a:srcRect/>
          <a:stretch>
            <a:fillRect/>
          </a:stretch>
        </p:blipFill>
        <p:spPr bwMode="auto">
          <a:xfrm>
            <a:off x="2843213" y="1412875"/>
            <a:ext cx="4022725" cy="4032250"/>
          </a:xfrm>
          <a:prstGeom prst="rect">
            <a:avLst/>
          </a:prstGeom>
          <a:noFill/>
          <a:ln w="9525">
            <a:noFill/>
            <a:miter lim="800000"/>
            <a:headEnd/>
            <a:tailEnd/>
          </a:ln>
          <a:effectLst/>
        </p:spPr>
      </p:pic>
      <p:sp>
        <p:nvSpPr>
          <p:cNvPr id="17416" name="Oval 8"/>
          <p:cNvSpPr>
            <a:spLocks noChangeArrowheads="1"/>
          </p:cNvSpPr>
          <p:nvPr/>
        </p:nvSpPr>
        <p:spPr bwMode="auto">
          <a:xfrm>
            <a:off x="6804025" y="5373688"/>
            <a:ext cx="144463" cy="142875"/>
          </a:xfrm>
          <a:prstGeom prst="ellipse">
            <a:avLst/>
          </a:prstGeom>
          <a:solidFill>
            <a:schemeClr val="accent1"/>
          </a:solidFill>
          <a:ln w="9525">
            <a:solidFill>
              <a:schemeClr val="tx1"/>
            </a:solidFill>
            <a:round/>
            <a:headEnd/>
            <a:tailEnd/>
          </a:ln>
          <a:effectLst/>
        </p:spPr>
        <p:txBody>
          <a:bodyPr wrap="none" anchor="ctr"/>
          <a:lstStyle/>
          <a:p>
            <a:endParaRPr lang="en-US"/>
          </a:p>
        </p:txBody>
      </p:sp>
      <p:pic>
        <p:nvPicPr>
          <p:cNvPr id="17417" name="Picture 9"/>
          <p:cNvPicPr>
            <a:picLocks noChangeAspect="1" noChangeArrowheads="1"/>
          </p:cNvPicPr>
          <p:nvPr/>
        </p:nvPicPr>
        <p:blipFill>
          <a:blip r:embed="rId6"/>
          <a:srcRect/>
          <a:stretch>
            <a:fillRect/>
          </a:stretch>
        </p:blipFill>
        <p:spPr bwMode="auto">
          <a:xfrm>
            <a:off x="2843213" y="1412875"/>
            <a:ext cx="4024312" cy="4032250"/>
          </a:xfrm>
          <a:prstGeom prst="rect">
            <a:avLst/>
          </a:prstGeom>
          <a:noFill/>
          <a:ln w="9525">
            <a:noFill/>
            <a:miter lim="800000"/>
            <a:headEnd/>
            <a:tailEnd/>
          </a:ln>
          <a:effectLst/>
        </p:spPr>
      </p:pic>
      <p:pic>
        <p:nvPicPr>
          <p:cNvPr id="17418" name="Picture 10"/>
          <p:cNvPicPr>
            <a:picLocks noChangeAspect="1" noChangeArrowheads="1"/>
          </p:cNvPicPr>
          <p:nvPr/>
        </p:nvPicPr>
        <p:blipFill>
          <a:blip r:embed="rId7"/>
          <a:srcRect/>
          <a:stretch>
            <a:fillRect/>
          </a:stretch>
        </p:blipFill>
        <p:spPr bwMode="auto">
          <a:xfrm>
            <a:off x="2843213" y="1412875"/>
            <a:ext cx="4095750" cy="4103688"/>
          </a:xfrm>
          <a:prstGeom prst="rect">
            <a:avLst/>
          </a:prstGeom>
          <a:noFill/>
          <a:ln w="9525">
            <a:noFill/>
            <a:miter lim="800000"/>
            <a:headEnd/>
            <a:tailEnd/>
          </a:ln>
          <a:effectLst/>
        </p:spPr>
      </p:pic>
      <p:pic>
        <p:nvPicPr>
          <p:cNvPr id="17419" name="Picture 11"/>
          <p:cNvPicPr>
            <a:picLocks noChangeAspect="1" noChangeArrowheads="1"/>
          </p:cNvPicPr>
          <p:nvPr/>
        </p:nvPicPr>
        <p:blipFill>
          <a:blip r:embed="rId8"/>
          <a:srcRect/>
          <a:stretch>
            <a:fillRect/>
          </a:stretch>
        </p:blipFill>
        <p:spPr bwMode="auto">
          <a:xfrm>
            <a:off x="2843213" y="1412875"/>
            <a:ext cx="4267200" cy="4275138"/>
          </a:xfrm>
          <a:prstGeom prst="rect">
            <a:avLst/>
          </a:prstGeom>
          <a:noFill/>
          <a:ln w="9525">
            <a:noFill/>
            <a:miter lim="800000"/>
            <a:headEnd/>
            <a:tailEnd/>
          </a:ln>
          <a:effectLst/>
        </p:spPr>
      </p:pic>
      <p:pic>
        <p:nvPicPr>
          <p:cNvPr id="17420" name="Picture 12"/>
          <p:cNvPicPr>
            <a:picLocks noChangeAspect="1" noChangeArrowheads="1"/>
          </p:cNvPicPr>
          <p:nvPr/>
        </p:nvPicPr>
        <p:blipFill>
          <a:blip r:embed="rId9"/>
          <a:srcRect/>
          <a:stretch>
            <a:fillRect/>
          </a:stretch>
        </p:blipFill>
        <p:spPr bwMode="auto">
          <a:xfrm>
            <a:off x="2843213" y="1412875"/>
            <a:ext cx="4194175" cy="4202113"/>
          </a:xfrm>
          <a:prstGeom prst="rect">
            <a:avLst/>
          </a:prstGeom>
          <a:noFill/>
          <a:ln w="9525">
            <a:noFill/>
            <a:miter lim="800000"/>
            <a:headEnd/>
            <a:tailEnd/>
          </a:ln>
          <a:effectLst/>
        </p:spPr>
      </p:pic>
      <p:pic>
        <p:nvPicPr>
          <p:cNvPr id="17421" name="Picture 13"/>
          <p:cNvPicPr>
            <a:picLocks noChangeAspect="1" noChangeArrowheads="1"/>
          </p:cNvPicPr>
          <p:nvPr/>
        </p:nvPicPr>
        <p:blipFill>
          <a:blip r:embed="rId10"/>
          <a:srcRect/>
          <a:stretch>
            <a:fillRect/>
          </a:stretch>
        </p:blipFill>
        <p:spPr bwMode="auto">
          <a:xfrm>
            <a:off x="2843213" y="1412875"/>
            <a:ext cx="4168775" cy="4176713"/>
          </a:xfrm>
          <a:prstGeom prst="rect">
            <a:avLst/>
          </a:prstGeom>
          <a:noFill/>
          <a:ln w="9525">
            <a:noFill/>
            <a:miter lim="800000"/>
            <a:headEnd/>
            <a:tailEnd/>
          </a:ln>
          <a:effectLst/>
        </p:spPr>
      </p:pic>
      <p:pic>
        <p:nvPicPr>
          <p:cNvPr id="17422" name="Picture 14"/>
          <p:cNvPicPr>
            <a:picLocks noChangeAspect="1" noChangeArrowheads="1"/>
          </p:cNvPicPr>
          <p:nvPr/>
        </p:nvPicPr>
        <p:blipFill>
          <a:blip r:embed="rId11"/>
          <a:srcRect/>
          <a:stretch>
            <a:fillRect/>
          </a:stretch>
        </p:blipFill>
        <p:spPr bwMode="auto">
          <a:xfrm>
            <a:off x="2843213" y="1412875"/>
            <a:ext cx="4240212" cy="4248150"/>
          </a:xfrm>
          <a:prstGeom prst="rect">
            <a:avLst/>
          </a:prstGeom>
          <a:noFill/>
          <a:ln w="9525">
            <a:noFill/>
            <a:miter lim="800000"/>
            <a:headEnd/>
            <a:tailEnd/>
          </a:ln>
          <a:effectLst/>
        </p:spPr>
      </p:pic>
      <p:graphicFrame>
        <p:nvGraphicFramePr>
          <p:cNvPr id="17423" name="Object 15"/>
          <p:cNvGraphicFramePr>
            <a:graphicFrameLocks noChangeAspect="1"/>
          </p:cNvGraphicFramePr>
          <p:nvPr/>
        </p:nvGraphicFramePr>
        <p:xfrm>
          <a:off x="4140200" y="2852738"/>
          <a:ext cx="1655763" cy="1177925"/>
        </p:xfrm>
        <a:graphic>
          <a:graphicData uri="http://schemas.openxmlformats.org/presentationml/2006/ole">
            <p:oleObj spid="_x0000_s17423" name="Document" r:id="rId12" imgW="857160" imgH="609480" progId="ChemWindow.Document">
              <p:embed/>
            </p:oleObj>
          </a:graphicData>
        </a:graphic>
      </p:graphicFrame>
      <p:sp>
        <p:nvSpPr>
          <p:cNvPr id="17425" name="Text Box 17"/>
          <p:cNvSpPr txBox="1">
            <a:spLocks noChangeArrowheads="1"/>
          </p:cNvSpPr>
          <p:nvPr/>
        </p:nvSpPr>
        <p:spPr bwMode="auto">
          <a:xfrm>
            <a:off x="2339975" y="5589588"/>
            <a:ext cx="719138" cy="366712"/>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is…</a:t>
            </a:r>
            <a:endParaRPr lang="en-US">
              <a:solidFill>
                <a:schemeClr val="accent1"/>
              </a:solidFill>
            </a:endParaRPr>
          </a:p>
        </p:txBody>
      </p:sp>
      <p:graphicFrame>
        <p:nvGraphicFramePr>
          <p:cNvPr id="17426" name="Object 18"/>
          <p:cNvGraphicFramePr>
            <a:graphicFrameLocks noChangeAspect="1"/>
          </p:cNvGraphicFramePr>
          <p:nvPr/>
        </p:nvGraphicFramePr>
        <p:xfrm>
          <a:off x="4284663" y="4868863"/>
          <a:ext cx="1584325" cy="904875"/>
        </p:xfrm>
        <a:graphic>
          <a:graphicData uri="http://schemas.openxmlformats.org/presentationml/2006/ole">
            <p:oleObj spid="_x0000_s17426" name="Document" r:id="rId13" imgW="1066680" imgH="609480" progId="ChemWindow.Document">
              <p:embed/>
            </p:oleObj>
          </a:graphicData>
        </a:graphic>
      </p:graphicFrame>
      <p:sp>
        <p:nvSpPr>
          <p:cNvPr id="17427" name="AutoShape 19"/>
          <p:cNvSpPr>
            <a:spLocks noChangeArrowheads="1"/>
          </p:cNvSpPr>
          <p:nvPr/>
        </p:nvSpPr>
        <p:spPr bwMode="auto">
          <a:xfrm>
            <a:off x="2627313" y="2636838"/>
            <a:ext cx="5040312" cy="1655762"/>
          </a:xfrm>
          <a:prstGeom prst="parallelogram">
            <a:avLst>
              <a:gd name="adj" fmla="val 76103"/>
            </a:avLst>
          </a:prstGeom>
          <a:gradFill rotWithShape="1">
            <a:gsLst>
              <a:gs pos="0">
                <a:schemeClr val="accent1">
                  <a:gamma/>
                  <a:shade val="26275"/>
                  <a:invGamma/>
                </a:schemeClr>
              </a:gs>
              <a:gs pos="50000">
                <a:schemeClr val="accent1">
                  <a:alpha val="20000"/>
                </a:schemeClr>
              </a:gs>
              <a:gs pos="100000">
                <a:schemeClr val="accent1">
                  <a:gamma/>
                  <a:shade val="26275"/>
                  <a:invGamma/>
                </a:schemeClr>
              </a:gs>
            </a:gsLst>
            <a:lin ang="18900000" scaled="1"/>
          </a:gradFill>
          <a:ln w="9525">
            <a:solidFill>
              <a:schemeClr val="bg1"/>
            </a:solidFill>
            <a:miter lim="800000"/>
            <a:headEnd/>
            <a:tailEnd/>
          </a:ln>
          <a:effectLst/>
        </p:spPr>
        <p:txBody>
          <a:bodyPr wrap="none" anchor="ctr"/>
          <a:lstStyle/>
          <a:p>
            <a:endParaRPr lang="en-US"/>
          </a:p>
        </p:txBody>
      </p:sp>
      <p:sp>
        <p:nvSpPr>
          <p:cNvPr id="17428" name="Text Box 20"/>
          <p:cNvSpPr txBox="1">
            <a:spLocks noChangeArrowheads="1"/>
          </p:cNvSpPr>
          <p:nvPr/>
        </p:nvSpPr>
        <p:spPr bwMode="auto">
          <a:xfrm>
            <a:off x="7092950" y="3573463"/>
            <a:ext cx="1797050" cy="366712"/>
          </a:xfrm>
          <a:prstGeom prst="rect">
            <a:avLst/>
          </a:prstGeom>
          <a:solidFill>
            <a:schemeClr val="bg1"/>
          </a:solidFill>
          <a:ln w="9525">
            <a:noFill/>
            <a:miter lim="800000"/>
            <a:headEnd/>
            <a:tailEnd/>
          </a:ln>
          <a:effectLst>
            <a:outerShdw dist="107763" dir="2700000" algn="ctr" rotWithShape="0">
              <a:schemeClr val="bg2">
                <a:alpha val="50000"/>
              </a:schemeClr>
            </a:outerShdw>
          </a:effectLst>
        </p:spPr>
        <p:txBody>
          <a:bodyPr wrap="none">
            <a:spAutoFit/>
          </a:bodyPr>
          <a:lstStyle/>
          <a:p>
            <a:r>
              <a:rPr lang="es-ES_tradnl"/>
              <a:t>Molecular plane</a:t>
            </a:r>
            <a:endParaRPr lang="en-US"/>
          </a:p>
        </p:txBody>
      </p:sp>
      <p:sp>
        <p:nvSpPr>
          <p:cNvPr id="17429" name="Text Box 21"/>
          <p:cNvSpPr txBox="1">
            <a:spLocks noChangeArrowheads="1"/>
          </p:cNvSpPr>
          <p:nvPr/>
        </p:nvSpPr>
        <p:spPr bwMode="auto">
          <a:xfrm>
            <a:off x="7164388" y="1773238"/>
            <a:ext cx="1728787" cy="641350"/>
          </a:xfrm>
          <a:prstGeom prst="rect">
            <a:avLst/>
          </a:prstGeom>
          <a:solidFill>
            <a:srgbClr val="FFFF00"/>
          </a:solidFill>
          <a:ln w="9525">
            <a:noFill/>
            <a:miter lim="800000"/>
            <a:headEnd/>
            <a:tailEnd/>
          </a:ln>
          <a:effectLst>
            <a:outerShdw dist="107763" dir="2700000" algn="ctr" rotWithShape="0">
              <a:schemeClr val="bg2">
                <a:alpha val="50000"/>
              </a:schemeClr>
            </a:outerShdw>
          </a:effectLst>
        </p:spPr>
        <p:txBody>
          <a:bodyPr>
            <a:spAutoFit/>
          </a:bodyPr>
          <a:lstStyle/>
          <a:p>
            <a:pPr algn="ctr">
              <a:spcBef>
                <a:spcPct val="50000"/>
              </a:spcBef>
            </a:pPr>
            <a:r>
              <a:rPr lang="es-ES_tradnl" b="1"/>
              <a:t>ABOVE (the beta side)</a:t>
            </a:r>
            <a:endParaRPr lang="en-US" b="1"/>
          </a:p>
        </p:txBody>
      </p:sp>
      <p:sp>
        <p:nvSpPr>
          <p:cNvPr id="17430" name="Text Box 22"/>
          <p:cNvSpPr txBox="1">
            <a:spLocks noChangeArrowheads="1"/>
          </p:cNvSpPr>
          <p:nvPr/>
        </p:nvSpPr>
        <p:spPr bwMode="auto">
          <a:xfrm>
            <a:off x="7092950" y="4652963"/>
            <a:ext cx="1728788" cy="641350"/>
          </a:xfrm>
          <a:prstGeom prst="rect">
            <a:avLst/>
          </a:prstGeom>
          <a:solidFill>
            <a:srgbClr val="CC00FF"/>
          </a:solidFill>
          <a:ln w="9525">
            <a:noFill/>
            <a:miter lim="800000"/>
            <a:headEnd/>
            <a:tailEnd/>
          </a:ln>
          <a:effectLst>
            <a:outerShdw dist="107763" dir="2700000" algn="ctr" rotWithShape="0">
              <a:schemeClr val="bg2">
                <a:alpha val="50000"/>
              </a:schemeClr>
            </a:outerShdw>
          </a:effectLst>
        </p:spPr>
        <p:txBody>
          <a:bodyPr>
            <a:spAutoFit/>
          </a:bodyPr>
          <a:lstStyle/>
          <a:p>
            <a:pPr algn="ctr">
              <a:spcBef>
                <a:spcPct val="50000"/>
              </a:spcBef>
            </a:pPr>
            <a:r>
              <a:rPr lang="es-ES_tradnl" b="1"/>
              <a:t>BELOW (the alpha side)</a:t>
            </a:r>
            <a:endParaRPr lang="en-US" b="1"/>
          </a:p>
        </p:txBody>
      </p:sp>
      <p:sp>
        <p:nvSpPr>
          <p:cNvPr id="17431" name="Oval 23"/>
          <p:cNvSpPr>
            <a:spLocks noChangeArrowheads="1"/>
          </p:cNvSpPr>
          <p:nvPr/>
        </p:nvSpPr>
        <p:spPr bwMode="auto">
          <a:xfrm>
            <a:off x="4356100" y="3789363"/>
            <a:ext cx="503238" cy="360362"/>
          </a:xfrm>
          <a:prstGeom prst="ellipse">
            <a:avLst/>
          </a:prstGeom>
          <a:solidFill>
            <a:srgbClr val="FF00FF">
              <a:alpha val="27000"/>
            </a:srgbClr>
          </a:solidFill>
          <a:ln w="9525">
            <a:solidFill>
              <a:srgbClr val="33CCCC"/>
            </a:solidFill>
            <a:round/>
            <a:headEnd/>
            <a:tailEnd/>
          </a:ln>
          <a:effectLst/>
        </p:spPr>
        <p:txBody>
          <a:bodyPr wrap="none" anchor="ctr"/>
          <a:lstStyle/>
          <a:p>
            <a:endParaRPr lang="en-US"/>
          </a:p>
        </p:txBody>
      </p:sp>
      <p:sp>
        <p:nvSpPr>
          <p:cNvPr id="17432" name="Oval 24"/>
          <p:cNvSpPr>
            <a:spLocks noChangeArrowheads="1"/>
          </p:cNvSpPr>
          <p:nvPr/>
        </p:nvSpPr>
        <p:spPr bwMode="auto">
          <a:xfrm>
            <a:off x="5508625" y="2781300"/>
            <a:ext cx="576263" cy="360363"/>
          </a:xfrm>
          <a:prstGeom prst="ellipse">
            <a:avLst/>
          </a:prstGeom>
          <a:solidFill>
            <a:srgbClr val="FFFF00">
              <a:alpha val="28999"/>
            </a:srgbClr>
          </a:solidFill>
          <a:ln w="9525">
            <a:solidFill>
              <a:srgbClr val="33CCCC"/>
            </a:solidFill>
            <a:round/>
            <a:headEnd/>
            <a:tailEnd/>
          </a:ln>
          <a:effectLst/>
        </p:spPr>
        <p:txBody>
          <a:bodyPr wrap="none" anchor="ctr"/>
          <a:lstStyle/>
          <a:p>
            <a:endParaRPr lang="en-US"/>
          </a:p>
        </p:txBody>
      </p:sp>
      <p:sp>
        <p:nvSpPr>
          <p:cNvPr id="17433" name="Oval 25"/>
          <p:cNvSpPr>
            <a:spLocks noChangeArrowheads="1"/>
          </p:cNvSpPr>
          <p:nvPr/>
        </p:nvSpPr>
        <p:spPr bwMode="auto">
          <a:xfrm>
            <a:off x="5292725" y="4724400"/>
            <a:ext cx="503238" cy="360363"/>
          </a:xfrm>
          <a:prstGeom prst="ellipse">
            <a:avLst/>
          </a:prstGeom>
          <a:solidFill>
            <a:srgbClr val="FFFF00">
              <a:alpha val="28999"/>
            </a:srgbClr>
          </a:solidFill>
          <a:ln w="9525">
            <a:solidFill>
              <a:srgbClr val="33CCCC"/>
            </a:solidFill>
            <a:round/>
            <a:headEnd/>
            <a:tailEnd/>
          </a:ln>
          <a:effectLst/>
        </p:spPr>
        <p:txBody>
          <a:bodyPr wrap="none" anchor="ctr"/>
          <a:lstStyle/>
          <a:p>
            <a:endParaRPr lang="en-US"/>
          </a:p>
        </p:txBody>
      </p:sp>
      <p:sp>
        <p:nvSpPr>
          <p:cNvPr id="17434" name="Oval 26"/>
          <p:cNvSpPr>
            <a:spLocks noChangeArrowheads="1"/>
          </p:cNvSpPr>
          <p:nvPr/>
        </p:nvSpPr>
        <p:spPr bwMode="auto">
          <a:xfrm>
            <a:off x="1476375" y="3068638"/>
            <a:ext cx="503238" cy="360362"/>
          </a:xfrm>
          <a:prstGeom prst="ellipse">
            <a:avLst/>
          </a:prstGeom>
          <a:solidFill>
            <a:srgbClr val="FFFF00">
              <a:alpha val="28999"/>
            </a:srgbClr>
          </a:solidFill>
          <a:ln w="9525">
            <a:solidFill>
              <a:srgbClr val="33CCCC"/>
            </a:solidFill>
            <a:round/>
            <a:headEnd/>
            <a:tailEnd/>
          </a:ln>
          <a:effectLst/>
        </p:spPr>
        <p:txBody>
          <a:bodyPr wrap="none" anchor="ctr"/>
          <a:lstStyle/>
          <a:p>
            <a:endParaRPr lang="en-US"/>
          </a:p>
        </p:txBody>
      </p:sp>
      <p:sp>
        <p:nvSpPr>
          <p:cNvPr id="17435" name="Oval 27"/>
          <p:cNvSpPr>
            <a:spLocks noChangeArrowheads="1"/>
          </p:cNvSpPr>
          <p:nvPr/>
        </p:nvSpPr>
        <p:spPr bwMode="auto">
          <a:xfrm>
            <a:off x="4357688" y="5588000"/>
            <a:ext cx="503237" cy="360363"/>
          </a:xfrm>
          <a:prstGeom prst="ellipse">
            <a:avLst/>
          </a:prstGeom>
          <a:solidFill>
            <a:srgbClr val="FF00FF">
              <a:alpha val="27000"/>
            </a:srgbClr>
          </a:solidFill>
          <a:ln w="9525">
            <a:solidFill>
              <a:srgbClr val="33CCCC"/>
            </a:solidFill>
            <a:round/>
            <a:headEnd/>
            <a:tailEnd/>
          </a:ln>
          <a:effectLst/>
        </p:spPr>
        <p:txBody>
          <a:bodyPr wrap="none" anchor="ctr"/>
          <a:lstStyle/>
          <a:p>
            <a:endParaRPr lang="en-US"/>
          </a:p>
        </p:txBody>
      </p:sp>
      <p:sp>
        <p:nvSpPr>
          <p:cNvPr id="17436" name="Oval 28"/>
          <p:cNvSpPr>
            <a:spLocks noChangeArrowheads="1"/>
          </p:cNvSpPr>
          <p:nvPr/>
        </p:nvSpPr>
        <p:spPr bwMode="auto">
          <a:xfrm>
            <a:off x="755650" y="4149725"/>
            <a:ext cx="503238" cy="360363"/>
          </a:xfrm>
          <a:prstGeom prst="ellipse">
            <a:avLst/>
          </a:prstGeom>
          <a:solidFill>
            <a:srgbClr val="FF00FF">
              <a:alpha val="27000"/>
            </a:srgbClr>
          </a:solidFill>
          <a:ln w="9525">
            <a:solidFill>
              <a:srgbClr val="33CCCC"/>
            </a:solidFill>
            <a:round/>
            <a:headEnd/>
            <a:tailEnd/>
          </a:ln>
          <a:effectLst/>
        </p:spPr>
        <p:txBody>
          <a:bodyPr wrap="none" anchor="ctr"/>
          <a:lstStyle/>
          <a:p>
            <a:endParaRPr lang="en-US"/>
          </a:p>
        </p:txBody>
      </p:sp>
      <p:sp>
        <p:nvSpPr>
          <p:cNvPr id="17448" name="Text Box 40"/>
          <p:cNvSpPr txBox="1">
            <a:spLocks noChangeArrowheads="1"/>
          </p:cNvSpPr>
          <p:nvPr/>
        </p:nvSpPr>
        <p:spPr bwMode="auto">
          <a:xfrm>
            <a:off x="3059113" y="836613"/>
            <a:ext cx="2827337" cy="396875"/>
          </a:xfrm>
          <a:prstGeom prst="rect">
            <a:avLst/>
          </a:prstGeom>
          <a:gradFill rotWithShape="1">
            <a:gsLst>
              <a:gs pos="0">
                <a:srgbClr val="C0C0C0"/>
              </a:gs>
              <a:gs pos="50000">
                <a:schemeClr val="tx1"/>
              </a:gs>
              <a:gs pos="100000">
                <a:srgbClr val="C0C0C0"/>
              </a:gs>
            </a:gsLst>
            <a:lin ang="2700000" scaled="1"/>
          </a:gradFill>
          <a:ln w="9525">
            <a:noFill/>
            <a:miter lim="800000"/>
            <a:headEnd/>
            <a:tailEnd/>
          </a:ln>
          <a:effectLst/>
        </p:spPr>
        <p:txBody>
          <a:bodyPr wrap="none">
            <a:spAutoFit/>
          </a:bodyPr>
          <a:lstStyle/>
          <a:p>
            <a:r>
              <a:rPr lang="es-ES_tradnl" sz="2000">
                <a:solidFill>
                  <a:srgbClr val="FFFF00"/>
                </a:solidFill>
              </a:rPr>
              <a:t>CYCLOHEXANE IN 3D</a:t>
            </a:r>
            <a:endParaRPr lang="en-US" sz="2000">
              <a:solidFill>
                <a:srgbClr val="FFFF00"/>
              </a:solidFill>
            </a:endParaRPr>
          </a:p>
        </p:txBody>
      </p:sp>
      <p:sp>
        <p:nvSpPr>
          <p:cNvPr id="17449" name="Text Box 41"/>
          <p:cNvSpPr txBox="1">
            <a:spLocks noChangeArrowheads="1"/>
          </p:cNvSpPr>
          <p:nvPr/>
        </p:nvSpPr>
        <p:spPr bwMode="auto">
          <a:xfrm>
            <a:off x="2700338" y="1484313"/>
            <a:ext cx="3524250" cy="366712"/>
          </a:xfrm>
          <a:prstGeom prst="rect">
            <a:avLst/>
          </a:prstGeom>
          <a:noFill/>
          <a:ln w="9525">
            <a:noFill/>
            <a:miter lim="800000"/>
            <a:headEnd/>
            <a:tailEnd/>
          </a:ln>
          <a:effectLst/>
        </p:spPr>
        <p:txBody>
          <a:bodyPr wrap="none">
            <a:spAutoFit/>
          </a:bodyPr>
          <a:lstStyle/>
          <a:p>
            <a:r>
              <a:rPr lang="es-ES_tradnl"/>
              <a:t>CONFORMATIONAL ANALYSIS</a:t>
            </a:r>
            <a:endParaRPr lang="en-US"/>
          </a:p>
        </p:txBody>
      </p:sp>
      <p:sp>
        <p:nvSpPr>
          <p:cNvPr id="17450" name="AutoShape 42"/>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7451" name="Rectangle 43"/>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22</a:t>
            </a:r>
            <a:endParaRPr lang="en-US" b="1">
              <a:solidFill>
                <a:schemeClr val="bg1"/>
              </a:solidFill>
            </a:endParaRPr>
          </a:p>
        </p:txBody>
      </p:sp>
      <p:sp>
        <p:nvSpPr>
          <p:cNvPr id="17456" name="Text Box 48"/>
          <p:cNvSpPr txBox="1">
            <a:spLocks noChangeArrowheads="1"/>
          </p:cNvSpPr>
          <p:nvPr/>
        </p:nvSpPr>
        <p:spPr bwMode="auto">
          <a:xfrm>
            <a:off x="1258888" y="404813"/>
            <a:ext cx="6697662" cy="45720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sz="2400">
                <a:solidFill>
                  <a:schemeClr val="bg1"/>
                </a:solidFill>
              </a:rPr>
              <a:t>NON-PLANAR ALICYCLICS: A BRIEF VIEW</a:t>
            </a:r>
            <a:endParaRPr lang="en-US" sz="2400">
              <a:solidFill>
                <a:schemeClr val="bg1"/>
              </a:solidFill>
            </a:endParaRPr>
          </a:p>
        </p:txBody>
      </p:sp>
      <p:sp>
        <p:nvSpPr>
          <p:cNvPr id="17457" name="AutoShape 49"/>
          <p:cNvSpPr>
            <a:spLocks noChangeArrowheads="1"/>
          </p:cNvSpPr>
          <p:nvPr/>
        </p:nvSpPr>
        <p:spPr bwMode="auto">
          <a:xfrm rot="16200000">
            <a:off x="4536282" y="-2799556"/>
            <a:ext cx="215900" cy="662463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7458" name="Oval 50"/>
          <p:cNvSpPr>
            <a:spLocks noChangeArrowheads="1"/>
          </p:cNvSpPr>
          <p:nvPr/>
        </p:nvSpPr>
        <p:spPr bwMode="auto">
          <a:xfrm>
            <a:off x="7308850" y="620713"/>
            <a:ext cx="757238"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7459" name="Oval 51"/>
          <p:cNvSpPr>
            <a:spLocks noChangeArrowheads="1"/>
          </p:cNvSpPr>
          <p:nvPr/>
        </p:nvSpPr>
        <p:spPr bwMode="auto">
          <a:xfrm>
            <a:off x="1187450" y="6207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7464" name="Group 56"/>
          <p:cNvGrpSpPr>
            <a:grpSpLocks/>
          </p:cNvGrpSpPr>
          <p:nvPr/>
        </p:nvGrpSpPr>
        <p:grpSpPr bwMode="auto">
          <a:xfrm>
            <a:off x="0" y="188913"/>
            <a:ext cx="1619250" cy="647700"/>
            <a:chOff x="0" y="119"/>
            <a:chExt cx="1020" cy="408"/>
          </a:xfrm>
        </p:grpSpPr>
        <p:grpSp>
          <p:nvGrpSpPr>
            <p:cNvPr id="17465" name="Group 57"/>
            <p:cNvGrpSpPr>
              <a:grpSpLocks/>
            </p:cNvGrpSpPr>
            <p:nvPr/>
          </p:nvGrpSpPr>
          <p:grpSpPr bwMode="auto">
            <a:xfrm>
              <a:off x="0" y="119"/>
              <a:ext cx="1020" cy="227"/>
              <a:chOff x="0" y="0"/>
              <a:chExt cx="1020" cy="227"/>
            </a:xfrm>
          </p:grpSpPr>
          <p:grpSp>
            <p:nvGrpSpPr>
              <p:cNvPr id="17466" name="Group 58"/>
              <p:cNvGrpSpPr>
                <a:grpSpLocks/>
              </p:cNvGrpSpPr>
              <p:nvPr/>
            </p:nvGrpSpPr>
            <p:grpSpPr bwMode="auto">
              <a:xfrm>
                <a:off x="0" y="0"/>
                <a:ext cx="1020" cy="227"/>
                <a:chOff x="3288" y="890"/>
                <a:chExt cx="1452" cy="202"/>
              </a:xfrm>
            </p:grpSpPr>
            <p:sp>
              <p:nvSpPr>
                <p:cNvPr id="17467" name="Oval 59"/>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7468" name="Oval 60"/>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7469" name="Oval 61"/>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7470" name="AutoShape 62"/>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7471" name="Text Box 63"/>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7472" name="Oval 64"/>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7473" name="Text Box 65"/>
          <p:cNvSpPr txBox="1">
            <a:spLocks noChangeArrowheads="1"/>
          </p:cNvSpPr>
          <p:nvPr/>
        </p:nvSpPr>
        <p:spPr bwMode="auto">
          <a:xfrm>
            <a:off x="107950" y="2347913"/>
            <a:ext cx="2035175" cy="641350"/>
          </a:xfrm>
          <a:prstGeom prst="rect">
            <a:avLst/>
          </a:prstGeom>
          <a:noFill/>
          <a:ln w="9525">
            <a:noFill/>
            <a:miter lim="800000"/>
            <a:headEnd/>
            <a:tailEnd/>
          </a:ln>
          <a:effectLst/>
        </p:spPr>
        <p:txBody>
          <a:bodyPr lIns="90000" tIns="46800" rIns="90000" bIns="46800">
            <a:spAutoFit/>
          </a:bodyPr>
          <a:lstStyle/>
          <a:p>
            <a:r>
              <a:rPr lang="es-ES_tradnl"/>
              <a:t>1,3-DIMETHYL CYCLOHEXANE</a:t>
            </a:r>
            <a:endParaRPr lang="en-US"/>
          </a:p>
        </p:txBody>
      </p:sp>
      <p:graphicFrame>
        <p:nvGraphicFramePr>
          <p:cNvPr id="17474" name="Object 66"/>
          <p:cNvGraphicFramePr>
            <a:graphicFrameLocks noChangeAspect="1"/>
          </p:cNvGraphicFramePr>
          <p:nvPr/>
        </p:nvGraphicFramePr>
        <p:xfrm>
          <a:off x="684213" y="3213100"/>
          <a:ext cx="931862" cy="1079500"/>
        </p:xfrm>
        <a:graphic>
          <a:graphicData uri="http://schemas.openxmlformats.org/presentationml/2006/ole">
            <p:oleObj spid="_x0000_s17474" name="Document" r:id="rId14" imgW="600120" imgH="695160" progId="ChemWindow.Document">
              <p:embed/>
            </p:oleObj>
          </a:graphicData>
        </a:graphic>
      </p:graphicFrame>
      <p:sp>
        <p:nvSpPr>
          <p:cNvPr id="17475" name="Freeform 67"/>
          <p:cNvSpPr>
            <a:spLocks/>
          </p:cNvSpPr>
          <p:nvPr/>
        </p:nvSpPr>
        <p:spPr bwMode="auto">
          <a:xfrm>
            <a:off x="7740650" y="2781300"/>
            <a:ext cx="1008063" cy="598488"/>
          </a:xfrm>
          <a:custGeom>
            <a:avLst/>
            <a:gdLst/>
            <a:ahLst/>
            <a:cxnLst>
              <a:cxn ang="0">
                <a:pos x="635" y="332"/>
              </a:cxn>
              <a:cxn ang="0">
                <a:pos x="499" y="151"/>
              </a:cxn>
              <a:cxn ang="0">
                <a:pos x="182" y="15"/>
              </a:cxn>
              <a:cxn ang="0">
                <a:pos x="0" y="60"/>
              </a:cxn>
            </a:cxnLst>
            <a:rect l="0" t="0" r="r" b="b"/>
            <a:pathLst>
              <a:path w="635" h="332">
                <a:moveTo>
                  <a:pt x="635" y="332"/>
                </a:moveTo>
                <a:cubicBezTo>
                  <a:pt x="604" y="268"/>
                  <a:pt x="574" y="204"/>
                  <a:pt x="499" y="151"/>
                </a:cubicBezTo>
                <a:cubicBezTo>
                  <a:pt x="424" y="98"/>
                  <a:pt x="265" y="30"/>
                  <a:pt x="182" y="15"/>
                </a:cubicBezTo>
                <a:cubicBezTo>
                  <a:pt x="99" y="0"/>
                  <a:pt x="30" y="53"/>
                  <a:pt x="0" y="60"/>
                </a:cubicBezTo>
              </a:path>
            </a:pathLst>
          </a:custGeom>
          <a:noFill/>
          <a:ln w="9525" cap="flat" cmpd="sng">
            <a:solidFill>
              <a:schemeClr val="tx1"/>
            </a:solidFill>
            <a:prstDash val="solid"/>
            <a:round/>
            <a:headEnd type="none" w="med" len="med"/>
            <a:tailEnd type="triangle" w="med" len="med"/>
          </a:ln>
          <a:effectLst>
            <a:outerShdw dist="107763" dir="2700000" algn="ctr" rotWithShape="0">
              <a:schemeClr val="bg2">
                <a:alpha val="50000"/>
              </a:schemeClr>
            </a:outerShdw>
          </a:effectLst>
        </p:spPr>
        <p:txBody>
          <a:bodyPr lIns="90000" tIns="46800" rIns="90000" bIns="46800" anchor="ctr"/>
          <a:lstStyle/>
          <a:p>
            <a:endParaRPr lang="en-US"/>
          </a:p>
        </p:txBody>
      </p:sp>
      <p:sp>
        <p:nvSpPr>
          <p:cNvPr id="17476" name="Text Box 68"/>
          <p:cNvSpPr txBox="1">
            <a:spLocks noChangeArrowheads="1"/>
          </p:cNvSpPr>
          <p:nvPr/>
        </p:nvSpPr>
        <p:spPr bwMode="auto">
          <a:xfrm>
            <a:off x="107950" y="4797425"/>
            <a:ext cx="2736850" cy="641350"/>
          </a:xfrm>
          <a:prstGeom prst="rect">
            <a:avLst/>
          </a:prstGeom>
          <a:noFill/>
          <a:ln w="9525">
            <a:noFill/>
            <a:miter lim="800000"/>
            <a:headEnd/>
            <a:tailEnd/>
          </a:ln>
          <a:effectLst/>
        </p:spPr>
        <p:txBody>
          <a:bodyPr lIns="90000" tIns="46800" rIns="90000" bIns="46800">
            <a:spAutoFit/>
          </a:bodyPr>
          <a:lstStyle/>
          <a:p>
            <a:pPr>
              <a:spcBef>
                <a:spcPct val="50000"/>
              </a:spcBef>
            </a:pPr>
            <a:r>
              <a:rPr lang="es-ES_tradnl"/>
              <a:t>TILTING CYCLOHEXANE…</a:t>
            </a:r>
            <a:endParaRPr lang="en-US"/>
          </a:p>
        </p:txBody>
      </p:sp>
      <p:grpSp>
        <p:nvGrpSpPr>
          <p:cNvPr id="17478" name="Group 70"/>
          <p:cNvGrpSpPr>
            <a:grpSpLocks/>
          </p:cNvGrpSpPr>
          <p:nvPr/>
        </p:nvGrpSpPr>
        <p:grpSpPr bwMode="auto">
          <a:xfrm>
            <a:off x="6732588" y="6308725"/>
            <a:ext cx="2087562" cy="360363"/>
            <a:chOff x="4241" y="3974"/>
            <a:chExt cx="1315" cy="227"/>
          </a:xfrm>
        </p:grpSpPr>
        <p:sp>
          <p:nvSpPr>
            <p:cNvPr id="17479" name="AutoShape 7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7480" name="AutoShape 7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7481" name="AutoShape 73">
              <a:hlinkClick r:id="rId15"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7482" name="AutoShape 74">
              <a:hlinkClick r:id="rId16"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7483" name="AutoShape 75">
              <a:hlinkClick r:id="rId17"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7484" name="AutoShape 7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7485" name="Line 7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1000"/>
                                  </p:stCondLst>
                                  <p:childTnLst>
                                    <p:set>
                                      <p:cBhvr>
                                        <p:cTn id="6" dur="1" fill="hold">
                                          <p:stCondLst>
                                            <p:cond delay="0"/>
                                          </p:stCondLst>
                                        </p:cTn>
                                        <p:tgtEl>
                                          <p:spTgt spid="17448"/>
                                        </p:tgtEl>
                                        <p:attrNameLst>
                                          <p:attrName>style.visibility</p:attrName>
                                        </p:attrNameLst>
                                      </p:cBhvr>
                                      <p:to>
                                        <p:strVal val="visible"/>
                                      </p:to>
                                    </p:set>
                                    <p:anim calcmode="lin" valueType="num">
                                      <p:cBhvr>
                                        <p:cTn id="7" dur="500" fill="hold"/>
                                        <p:tgtEl>
                                          <p:spTgt spid="17448"/>
                                        </p:tgtEl>
                                        <p:attrNameLst>
                                          <p:attrName>ppt_x</p:attrName>
                                        </p:attrNameLst>
                                      </p:cBhvr>
                                      <p:tavLst>
                                        <p:tav tm="0">
                                          <p:val>
                                            <p:strVal val="#ppt_x"/>
                                          </p:val>
                                        </p:tav>
                                        <p:tav tm="100000">
                                          <p:val>
                                            <p:strVal val="#ppt_x"/>
                                          </p:val>
                                        </p:tav>
                                      </p:tavLst>
                                    </p:anim>
                                    <p:anim calcmode="lin" valueType="num">
                                      <p:cBhvr>
                                        <p:cTn id="8" dur="500" fill="hold"/>
                                        <p:tgtEl>
                                          <p:spTgt spid="17448"/>
                                        </p:tgtEl>
                                        <p:attrNameLst>
                                          <p:attrName>ppt_y</p:attrName>
                                        </p:attrNameLst>
                                      </p:cBhvr>
                                      <p:tavLst>
                                        <p:tav tm="0">
                                          <p:val>
                                            <p:strVal val="#ppt_y-#ppt_h/2"/>
                                          </p:val>
                                        </p:tav>
                                        <p:tav tm="100000">
                                          <p:val>
                                            <p:strVal val="#ppt_y"/>
                                          </p:val>
                                        </p:tav>
                                      </p:tavLst>
                                    </p:anim>
                                    <p:anim calcmode="lin" valueType="num">
                                      <p:cBhvr>
                                        <p:cTn id="9" dur="500" fill="hold"/>
                                        <p:tgtEl>
                                          <p:spTgt spid="17448"/>
                                        </p:tgtEl>
                                        <p:attrNameLst>
                                          <p:attrName>ppt_w</p:attrName>
                                        </p:attrNameLst>
                                      </p:cBhvr>
                                      <p:tavLst>
                                        <p:tav tm="0">
                                          <p:val>
                                            <p:strVal val="#ppt_w"/>
                                          </p:val>
                                        </p:tav>
                                        <p:tav tm="100000">
                                          <p:val>
                                            <p:strVal val="#ppt_w"/>
                                          </p:val>
                                        </p:tav>
                                      </p:tavLst>
                                    </p:anim>
                                    <p:anim calcmode="lin" valueType="num">
                                      <p:cBhvr>
                                        <p:cTn id="10" dur="500" fill="hold"/>
                                        <p:tgtEl>
                                          <p:spTgt spid="17448"/>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449"/>
                                        </p:tgtEl>
                                        <p:attrNameLst>
                                          <p:attrName>style.visibility</p:attrName>
                                        </p:attrNameLst>
                                      </p:cBhvr>
                                      <p:to>
                                        <p:strVal val="visible"/>
                                      </p:to>
                                    </p:set>
                                    <p:animEffect transition="in" filter="fade">
                                      <p:cBhvr>
                                        <p:cTn id="15" dur="2000"/>
                                        <p:tgtEl>
                                          <p:spTgt spid="1744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473"/>
                                        </p:tgtEl>
                                        <p:attrNameLst>
                                          <p:attrName>style.visibility</p:attrName>
                                        </p:attrNameLst>
                                      </p:cBhvr>
                                      <p:to>
                                        <p:strVal val="visible"/>
                                      </p:to>
                                    </p:set>
                                    <p:animEffect transition="in" filter="fade">
                                      <p:cBhvr>
                                        <p:cTn id="20" dur="2000"/>
                                        <p:tgtEl>
                                          <p:spTgt spid="17473"/>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17474"/>
                                        </p:tgtEl>
                                        <p:attrNameLst>
                                          <p:attrName>style.visibility</p:attrName>
                                        </p:attrNameLst>
                                      </p:cBhvr>
                                      <p:to>
                                        <p:strVal val="visible"/>
                                      </p:to>
                                    </p:set>
                                    <p:animEffect transition="in" filter="fade">
                                      <p:cBhvr>
                                        <p:cTn id="24" dur="2000"/>
                                        <p:tgtEl>
                                          <p:spTgt spid="17474"/>
                                        </p:tgtEl>
                                      </p:cBhvr>
                                    </p:animEffect>
                                  </p:childTnLst>
                                </p:cTn>
                              </p:par>
                              <p:par>
                                <p:cTn id="25" presetID="50" presetClass="exit" presetSubtype="0" accel="100000" fill="hold" grpId="1" nodeType="withEffect">
                                  <p:stCondLst>
                                    <p:cond delay="0"/>
                                  </p:stCondLst>
                                  <p:childTnLst>
                                    <p:anim calcmode="lin" valueType="num">
                                      <p:cBhvr>
                                        <p:cTn id="26" dur="1000"/>
                                        <p:tgtEl>
                                          <p:spTgt spid="17449"/>
                                        </p:tgtEl>
                                        <p:attrNameLst>
                                          <p:attrName>ppt_w</p:attrName>
                                        </p:attrNameLst>
                                      </p:cBhvr>
                                      <p:tavLst>
                                        <p:tav tm="0">
                                          <p:val>
                                            <p:strVal val="ppt_w"/>
                                          </p:val>
                                        </p:tav>
                                        <p:tav tm="100000">
                                          <p:val>
                                            <p:strVal val="ppt_w+.3"/>
                                          </p:val>
                                        </p:tav>
                                      </p:tavLst>
                                    </p:anim>
                                    <p:anim calcmode="lin" valueType="num">
                                      <p:cBhvr>
                                        <p:cTn id="27" dur="1000"/>
                                        <p:tgtEl>
                                          <p:spTgt spid="17449"/>
                                        </p:tgtEl>
                                        <p:attrNameLst>
                                          <p:attrName>ppt_h</p:attrName>
                                        </p:attrNameLst>
                                      </p:cBhvr>
                                      <p:tavLst>
                                        <p:tav tm="0">
                                          <p:val>
                                            <p:strVal val="ppt_h"/>
                                          </p:val>
                                        </p:tav>
                                        <p:tav tm="100000">
                                          <p:val>
                                            <p:strVal val="ppt_h"/>
                                          </p:val>
                                        </p:tav>
                                      </p:tavLst>
                                    </p:anim>
                                    <p:animEffect transition="out" filter="fade">
                                      <p:cBhvr>
                                        <p:cTn id="28" dur="1000"/>
                                        <p:tgtEl>
                                          <p:spTgt spid="17449"/>
                                        </p:tgtEl>
                                      </p:cBhvr>
                                    </p:animEffect>
                                    <p:set>
                                      <p:cBhvr>
                                        <p:cTn id="29" dur="1" fill="hold">
                                          <p:stCondLst>
                                            <p:cond delay="999"/>
                                          </p:stCondLst>
                                        </p:cTn>
                                        <p:tgtEl>
                                          <p:spTgt spid="17449"/>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7" presetClass="entr" presetSubtype="10" fill="hold" nodeType="clickEffect">
                                  <p:stCondLst>
                                    <p:cond delay="0"/>
                                  </p:stCondLst>
                                  <p:childTnLst>
                                    <p:set>
                                      <p:cBhvr>
                                        <p:cTn id="33" dur="1" fill="hold">
                                          <p:stCondLst>
                                            <p:cond delay="0"/>
                                          </p:stCondLst>
                                        </p:cTn>
                                        <p:tgtEl>
                                          <p:spTgt spid="17452"/>
                                        </p:tgtEl>
                                        <p:attrNameLst>
                                          <p:attrName>style.visibility</p:attrName>
                                        </p:attrNameLst>
                                      </p:cBhvr>
                                      <p:to>
                                        <p:strVal val="visible"/>
                                      </p:to>
                                    </p:set>
                                    <p:anim calcmode="lin" valueType="num">
                                      <p:cBhvr>
                                        <p:cTn id="34" dur="500" fill="hold"/>
                                        <p:tgtEl>
                                          <p:spTgt spid="17452"/>
                                        </p:tgtEl>
                                        <p:attrNameLst>
                                          <p:attrName>ppt_w</p:attrName>
                                        </p:attrNameLst>
                                      </p:cBhvr>
                                      <p:tavLst>
                                        <p:tav tm="0">
                                          <p:val>
                                            <p:fltVal val="0"/>
                                          </p:val>
                                        </p:tav>
                                        <p:tav tm="100000">
                                          <p:val>
                                            <p:strVal val="#ppt_w"/>
                                          </p:val>
                                        </p:tav>
                                      </p:tavLst>
                                    </p:anim>
                                    <p:anim calcmode="lin" valueType="num">
                                      <p:cBhvr>
                                        <p:cTn id="35" dur="500" fill="hold"/>
                                        <p:tgtEl>
                                          <p:spTgt spid="17452"/>
                                        </p:tgtEl>
                                        <p:attrNameLst>
                                          <p:attrName>ppt_h</p:attrName>
                                        </p:attrNameLst>
                                      </p:cBhvr>
                                      <p:tavLst>
                                        <p:tav tm="0">
                                          <p:val>
                                            <p:strVal val="#ppt_h"/>
                                          </p:val>
                                        </p:tav>
                                        <p:tav tm="100000">
                                          <p:val>
                                            <p:strVal val="#ppt_h"/>
                                          </p:val>
                                        </p:tav>
                                      </p:tavLst>
                                    </p:anim>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7411"/>
                                        </p:tgtEl>
                                        <p:attrNameLst>
                                          <p:attrName>style.visibility</p:attrName>
                                        </p:attrNameLst>
                                      </p:cBhvr>
                                      <p:to>
                                        <p:strVal val="visible"/>
                                      </p:to>
                                    </p:set>
                                    <p:animEffect transition="in" filter="fade">
                                      <p:cBhvr>
                                        <p:cTn id="39" dur="2000"/>
                                        <p:tgtEl>
                                          <p:spTgt spid="1741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iterate type="lt">
                                    <p:tmPct val="0"/>
                                  </p:iterate>
                                  <p:childTnLst>
                                    <p:set>
                                      <p:cBhvr>
                                        <p:cTn id="43" dur="1" fill="hold">
                                          <p:stCondLst>
                                            <p:cond delay="0"/>
                                          </p:stCondLst>
                                        </p:cTn>
                                        <p:tgtEl>
                                          <p:spTgt spid="17476"/>
                                        </p:tgtEl>
                                        <p:attrNameLst>
                                          <p:attrName>style.visibility</p:attrName>
                                        </p:attrNameLst>
                                      </p:cBhvr>
                                      <p:to>
                                        <p:strVal val="visible"/>
                                      </p:to>
                                    </p:set>
                                    <p:animEffect transition="in" filter="fade">
                                      <p:cBhvr>
                                        <p:cTn id="44" dur="2000"/>
                                        <p:tgtEl>
                                          <p:spTgt spid="17476"/>
                                        </p:tgtEl>
                                      </p:cBhvr>
                                    </p:animEffect>
                                  </p:childTnLst>
                                </p:cTn>
                              </p:par>
                            </p:childTnLst>
                          </p:cTn>
                        </p:par>
                        <p:par>
                          <p:cTn id="45" fill="hold">
                            <p:stCondLst>
                              <p:cond delay="2000"/>
                            </p:stCondLst>
                            <p:childTnLst>
                              <p:par>
                                <p:cTn id="46" presetID="34" presetClass="emph" presetSubtype="0" fill="hold" grpId="1" nodeType="afterEffect">
                                  <p:stCondLst>
                                    <p:cond delay="0"/>
                                  </p:stCondLst>
                                  <p:iterate type="lt">
                                    <p:tmPct val="10000"/>
                                  </p:iterate>
                                  <p:childTnLst>
                                    <p:animMotion origin="layout" path="M 0.0 0.0 L 0.0 -0.07213" pathEditMode="relative" ptsTypes="">
                                      <p:cBhvr>
                                        <p:cTn id="47" dur="250" accel="50000" decel="50000" autoRev="1" fill="hold">
                                          <p:stCondLst>
                                            <p:cond delay="0"/>
                                          </p:stCondLst>
                                        </p:cTn>
                                        <p:tgtEl>
                                          <p:spTgt spid="17476"/>
                                        </p:tgtEl>
                                        <p:attrNameLst>
                                          <p:attrName>ppt_x</p:attrName>
                                          <p:attrName>ppt_y</p:attrName>
                                        </p:attrNameLst>
                                      </p:cBhvr>
                                    </p:animMotion>
                                    <p:animRot by="1500000">
                                      <p:cBhvr>
                                        <p:cTn id="48" dur="125" fill="hold">
                                          <p:stCondLst>
                                            <p:cond delay="0"/>
                                          </p:stCondLst>
                                        </p:cTn>
                                        <p:tgtEl>
                                          <p:spTgt spid="17476"/>
                                        </p:tgtEl>
                                        <p:attrNameLst>
                                          <p:attrName>r</p:attrName>
                                        </p:attrNameLst>
                                      </p:cBhvr>
                                    </p:animRot>
                                    <p:animRot by="-1500000">
                                      <p:cBhvr>
                                        <p:cTn id="49" dur="125" fill="hold">
                                          <p:stCondLst>
                                            <p:cond delay="125"/>
                                          </p:stCondLst>
                                        </p:cTn>
                                        <p:tgtEl>
                                          <p:spTgt spid="17476"/>
                                        </p:tgtEl>
                                        <p:attrNameLst>
                                          <p:attrName>r</p:attrName>
                                        </p:attrNameLst>
                                      </p:cBhvr>
                                    </p:animRot>
                                    <p:animRot by="-1500000">
                                      <p:cBhvr>
                                        <p:cTn id="50" dur="125" fill="hold">
                                          <p:stCondLst>
                                            <p:cond delay="250"/>
                                          </p:stCondLst>
                                        </p:cTn>
                                        <p:tgtEl>
                                          <p:spTgt spid="17476"/>
                                        </p:tgtEl>
                                        <p:attrNameLst>
                                          <p:attrName>r</p:attrName>
                                        </p:attrNameLst>
                                      </p:cBhvr>
                                    </p:animRot>
                                    <p:animRot by="1500000">
                                      <p:cBhvr>
                                        <p:cTn id="51" dur="125" fill="hold">
                                          <p:stCondLst>
                                            <p:cond delay="375"/>
                                          </p:stCondLst>
                                        </p:cTn>
                                        <p:tgtEl>
                                          <p:spTgt spid="17476"/>
                                        </p:tgtEl>
                                        <p:attrNameLst>
                                          <p:attrName>r</p:attrName>
                                        </p:attrNameLst>
                                      </p:cBhvr>
                                    </p:animRot>
                                  </p:childTnLst>
                                </p:cTn>
                              </p:par>
                            </p:childTnLst>
                          </p:cTn>
                        </p:par>
                        <p:par>
                          <p:cTn id="52" fill="hold">
                            <p:stCondLst>
                              <p:cond delay="3400"/>
                            </p:stCondLst>
                            <p:childTnLst>
                              <p:par>
                                <p:cTn id="53" presetID="10" presetClass="entr" presetSubtype="0" fill="hold" nodeType="afterEffect">
                                  <p:stCondLst>
                                    <p:cond delay="0"/>
                                  </p:stCondLst>
                                  <p:childTnLst>
                                    <p:set>
                                      <p:cBhvr>
                                        <p:cTn id="54" dur="1" fill="hold">
                                          <p:stCondLst>
                                            <p:cond delay="0"/>
                                          </p:stCondLst>
                                        </p:cTn>
                                        <p:tgtEl>
                                          <p:spTgt spid="17412"/>
                                        </p:tgtEl>
                                        <p:attrNameLst>
                                          <p:attrName>style.visibility</p:attrName>
                                        </p:attrNameLst>
                                      </p:cBhvr>
                                      <p:to>
                                        <p:strVal val="visible"/>
                                      </p:to>
                                    </p:set>
                                    <p:animEffect transition="in" filter="fade">
                                      <p:cBhvr>
                                        <p:cTn id="55" dur="2000"/>
                                        <p:tgtEl>
                                          <p:spTgt spid="17412"/>
                                        </p:tgtEl>
                                      </p:cBhvr>
                                    </p:animEffect>
                                  </p:childTnLst>
                                </p:cTn>
                              </p:par>
                            </p:childTnLst>
                          </p:cTn>
                        </p:par>
                        <p:par>
                          <p:cTn id="56" fill="hold">
                            <p:stCondLst>
                              <p:cond delay="5400"/>
                            </p:stCondLst>
                            <p:childTnLst>
                              <p:par>
                                <p:cTn id="57" presetID="10" presetClass="exit" presetSubtype="0" fill="hold" nodeType="afterEffect">
                                  <p:stCondLst>
                                    <p:cond delay="0"/>
                                  </p:stCondLst>
                                  <p:childTnLst>
                                    <p:animEffect transition="out" filter="fade">
                                      <p:cBhvr>
                                        <p:cTn id="58" dur="2000"/>
                                        <p:tgtEl>
                                          <p:spTgt spid="17411"/>
                                        </p:tgtEl>
                                      </p:cBhvr>
                                    </p:animEffect>
                                    <p:set>
                                      <p:cBhvr>
                                        <p:cTn id="59" dur="1" fill="hold">
                                          <p:stCondLst>
                                            <p:cond delay="1999"/>
                                          </p:stCondLst>
                                        </p:cTn>
                                        <p:tgtEl>
                                          <p:spTgt spid="17411"/>
                                        </p:tgtEl>
                                        <p:attrNameLst>
                                          <p:attrName>style.visibility</p:attrName>
                                        </p:attrNameLst>
                                      </p:cBhvr>
                                      <p:to>
                                        <p:strVal val="hidden"/>
                                      </p:to>
                                    </p:set>
                                  </p:childTnLst>
                                </p:cTn>
                              </p:par>
                            </p:childTnLst>
                          </p:cTn>
                        </p:par>
                        <p:par>
                          <p:cTn id="60" fill="hold">
                            <p:stCondLst>
                              <p:cond delay="7400"/>
                            </p:stCondLst>
                            <p:childTnLst>
                              <p:par>
                                <p:cTn id="61" presetID="10" presetClass="entr" presetSubtype="0" fill="hold" nodeType="afterEffect">
                                  <p:stCondLst>
                                    <p:cond delay="0"/>
                                  </p:stCondLst>
                                  <p:childTnLst>
                                    <p:set>
                                      <p:cBhvr>
                                        <p:cTn id="62" dur="1" fill="hold">
                                          <p:stCondLst>
                                            <p:cond delay="0"/>
                                          </p:stCondLst>
                                        </p:cTn>
                                        <p:tgtEl>
                                          <p:spTgt spid="17415"/>
                                        </p:tgtEl>
                                        <p:attrNameLst>
                                          <p:attrName>style.visibility</p:attrName>
                                        </p:attrNameLst>
                                      </p:cBhvr>
                                      <p:to>
                                        <p:strVal val="visible"/>
                                      </p:to>
                                    </p:set>
                                    <p:animEffect transition="in" filter="fade">
                                      <p:cBhvr>
                                        <p:cTn id="63" dur="2000"/>
                                        <p:tgtEl>
                                          <p:spTgt spid="17415"/>
                                        </p:tgtEl>
                                      </p:cBhvr>
                                    </p:animEffect>
                                  </p:childTnLst>
                                </p:cTn>
                              </p:par>
                            </p:childTnLst>
                          </p:cTn>
                        </p:par>
                        <p:par>
                          <p:cTn id="64" fill="hold">
                            <p:stCondLst>
                              <p:cond delay="9400"/>
                            </p:stCondLst>
                            <p:childTnLst>
                              <p:par>
                                <p:cTn id="65" presetID="10" presetClass="exit" presetSubtype="0" fill="hold" nodeType="afterEffect">
                                  <p:stCondLst>
                                    <p:cond delay="0"/>
                                  </p:stCondLst>
                                  <p:childTnLst>
                                    <p:animEffect transition="out" filter="fade">
                                      <p:cBhvr>
                                        <p:cTn id="66" dur="2000"/>
                                        <p:tgtEl>
                                          <p:spTgt spid="17412"/>
                                        </p:tgtEl>
                                      </p:cBhvr>
                                    </p:animEffect>
                                    <p:set>
                                      <p:cBhvr>
                                        <p:cTn id="67" dur="1" fill="hold">
                                          <p:stCondLst>
                                            <p:cond delay="1999"/>
                                          </p:stCondLst>
                                        </p:cTn>
                                        <p:tgtEl>
                                          <p:spTgt spid="17412"/>
                                        </p:tgtEl>
                                        <p:attrNameLst>
                                          <p:attrName>style.visibility</p:attrName>
                                        </p:attrNameLst>
                                      </p:cBhvr>
                                      <p:to>
                                        <p:strVal val="hidden"/>
                                      </p:to>
                                    </p:set>
                                  </p:childTnLst>
                                </p:cTn>
                              </p:par>
                            </p:childTnLst>
                          </p:cTn>
                        </p:par>
                        <p:par>
                          <p:cTn id="68" fill="hold">
                            <p:stCondLst>
                              <p:cond delay="11400"/>
                            </p:stCondLst>
                            <p:childTnLst>
                              <p:par>
                                <p:cTn id="69" presetID="10" presetClass="entr" presetSubtype="0" fill="hold" nodeType="afterEffect">
                                  <p:stCondLst>
                                    <p:cond delay="0"/>
                                  </p:stCondLst>
                                  <p:childTnLst>
                                    <p:set>
                                      <p:cBhvr>
                                        <p:cTn id="70" dur="1" fill="hold">
                                          <p:stCondLst>
                                            <p:cond delay="0"/>
                                          </p:stCondLst>
                                        </p:cTn>
                                        <p:tgtEl>
                                          <p:spTgt spid="17417"/>
                                        </p:tgtEl>
                                        <p:attrNameLst>
                                          <p:attrName>style.visibility</p:attrName>
                                        </p:attrNameLst>
                                      </p:cBhvr>
                                      <p:to>
                                        <p:strVal val="visible"/>
                                      </p:to>
                                    </p:set>
                                    <p:animEffect transition="in" filter="fade">
                                      <p:cBhvr>
                                        <p:cTn id="71" dur="2000"/>
                                        <p:tgtEl>
                                          <p:spTgt spid="17417"/>
                                        </p:tgtEl>
                                      </p:cBhvr>
                                    </p:animEffect>
                                  </p:childTnLst>
                                </p:cTn>
                              </p:par>
                            </p:childTnLst>
                          </p:cTn>
                        </p:par>
                        <p:par>
                          <p:cTn id="72" fill="hold">
                            <p:stCondLst>
                              <p:cond delay="13400"/>
                            </p:stCondLst>
                            <p:childTnLst>
                              <p:par>
                                <p:cTn id="73" presetID="10" presetClass="exit" presetSubtype="0" fill="hold" nodeType="afterEffect">
                                  <p:stCondLst>
                                    <p:cond delay="0"/>
                                  </p:stCondLst>
                                  <p:childTnLst>
                                    <p:animEffect transition="out" filter="fade">
                                      <p:cBhvr>
                                        <p:cTn id="74" dur="2000"/>
                                        <p:tgtEl>
                                          <p:spTgt spid="17415"/>
                                        </p:tgtEl>
                                      </p:cBhvr>
                                    </p:animEffect>
                                    <p:set>
                                      <p:cBhvr>
                                        <p:cTn id="75" dur="1" fill="hold">
                                          <p:stCondLst>
                                            <p:cond delay="1999"/>
                                          </p:stCondLst>
                                        </p:cTn>
                                        <p:tgtEl>
                                          <p:spTgt spid="17415"/>
                                        </p:tgtEl>
                                        <p:attrNameLst>
                                          <p:attrName>style.visibility</p:attrName>
                                        </p:attrNameLst>
                                      </p:cBhvr>
                                      <p:to>
                                        <p:strVal val="hidden"/>
                                      </p:to>
                                    </p:set>
                                  </p:childTnLst>
                                </p:cTn>
                              </p:par>
                            </p:childTnLst>
                          </p:cTn>
                        </p:par>
                        <p:par>
                          <p:cTn id="76" fill="hold">
                            <p:stCondLst>
                              <p:cond delay="15400"/>
                            </p:stCondLst>
                            <p:childTnLst>
                              <p:par>
                                <p:cTn id="77" presetID="10" presetClass="entr" presetSubtype="0" fill="hold" nodeType="afterEffect">
                                  <p:stCondLst>
                                    <p:cond delay="0"/>
                                  </p:stCondLst>
                                  <p:childTnLst>
                                    <p:set>
                                      <p:cBhvr>
                                        <p:cTn id="78" dur="1" fill="hold">
                                          <p:stCondLst>
                                            <p:cond delay="0"/>
                                          </p:stCondLst>
                                        </p:cTn>
                                        <p:tgtEl>
                                          <p:spTgt spid="17418"/>
                                        </p:tgtEl>
                                        <p:attrNameLst>
                                          <p:attrName>style.visibility</p:attrName>
                                        </p:attrNameLst>
                                      </p:cBhvr>
                                      <p:to>
                                        <p:strVal val="visible"/>
                                      </p:to>
                                    </p:set>
                                    <p:animEffect transition="in" filter="fade">
                                      <p:cBhvr>
                                        <p:cTn id="79" dur="2000"/>
                                        <p:tgtEl>
                                          <p:spTgt spid="17418"/>
                                        </p:tgtEl>
                                      </p:cBhvr>
                                    </p:animEffect>
                                  </p:childTnLst>
                                </p:cTn>
                              </p:par>
                            </p:childTnLst>
                          </p:cTn>
                        </p:par>
                        <p:par>
                          <p:cTn id="80" fill="hold">
                            <p:stCondLst>
                              <p:cond delay="17400"/>
                            </p:stCondLst>
                            <p:childTnLst>
                              <p:par>
                                <p:cTn id="81" presetID="10" presetClass="exit" presetSubtype="0" fill="hold" nodeType="afterEffect">
                                  <p:stCondLst>
                                    <p:cond delay="0"/>
                                  </p:stCondLst>
                                  <p:childTnLst>
                                    <p:animEffect transition="out" filter="fade">
                                      <p:cBhvr>
                                        <p:cTn id="82" dur="2000"/>
                                        <p:tgtEl>
                                          <p:spTgt spid="17417"/>
                                        </p:tgtEl>
                                      </p:cBhvr>
                                    </p:animEffect>
                                    <p:set>
                                      <p:cBhvr>
                                        <p:cTn id="83" dur="1" fill="hold">
                                          <p:stCondLst>
                                            <p:cond delay="1999"/>
                                          </p:stCondLst>
                                        </p:cTn>
                                        <p:tgtEl>
                                          <p:spTgt spid="17417"/>
                                        </p:tgtEl>
                                        <p:attrNameLst>
                                          <p:attrName>style.visibility</p:attrName>
                                        </p:attrNameLst>
                                      </p:cBhvr>
                                      <p:to>
                                        <p:strVal val="hidden"/>
                                      </p:to>
                                    </p:set>
                                  </p:childTnLst>
                                </p:cTn>
                              </p:par>
                            </p:childTnLst>
                          </p:cTn>
                        </p:par>
                        <p:par>
                          <p:cTn id="84" fill="hold">
                            <p:stCondLst>
                              <p:cond delay="19400"/>
                            </p:stCondLst>
                            <p:childTnLst>
                              <p:par>
                                <p:cTn id="85" presetID="10" presetClass="entr" presetSubtype="0" fill="hold" nodeType="afterEffect">
                                  <p:stCondLst>
                                    <p:cond delay="0"/>
                                  </p:stCondLst>
                                  <p:childTnLst>
                                    <p:set>
                                      <p:cBhvr>
                                        <p:cTn id="86" dur="1" fill="hold">
                                          <p:stCondLst>
                                            <p:cond delay="0"/>
                                          </p:stCondLst>
                                        </p:cTn>
                                        <p:tgtEl>
                                          <p:spTgt spid="17419"/>
                                        </p:tgtEl>
                                        <p:attrNameLst>
                                          <p:attrName>style.visibility</p:attrName>
                                        </p:attrNameLst>
                                      </p:cBhvr>
                                      <p:to>
                                        <p:strVal val="visible"/>
                                      </p:to>
                                    </p:set>
                                    <p:animEffect transition="in" filter="fade">
                                      <p:cBhvr>
                                        <p:cTn id="87" dur="2000"/>
                                        <p:tgtEl>
                                          <p:spTgt spid="17419"/>
                                        </p:tgtEl>
                                      </p:cBhvr>
                                    </p:animEffect>
                                  </p:childTnLst>
                                </p:cTn>
                              </p:par>
                            </p:childTnLst>
                          </p:cTn>
                        </p:par>
                        <p:par>
                          <p:cTn id="88" fill="hold">
                            <p:stCondLst>
                              <p:cond delay="21400"/>
                            </p:stCondLst>
                            <p:childTnLst>
                              <p:par>
                                <p:cTn id="89" presetID="10" presetClass="exit" presetSubtype="0" fill="hold" nodeType="afterEffect">
                                  <p:stCondLst>
                                    <p:cond delay="0"/>
                                  </p:stCondLst>
                                  <p:childTnLst>
                                    <p:animEffect transition="out" filter="fade">
                                      <p:cBhvr>
                                        <p:cTn id="90" dur="2000"/>
                                        <p:tgtEl>
                                          <p:spTgt spid="17418"/>
                                        </p:tgtEl>
                                      </p:cBhvr>
                                    </p:animEffect>
                                    <p:set>
                                      <p:cBhvr>
                                        <p:cTn id="91" dur="1" fill="hold">
                                          <p:stCondLst>
                                            <p:cond delay="1999"/>
                                          </p:stCondLst>
                                        </p:cTn>
                                        <p:tgtEl>
                                          <p:spTgt spid="17418"/>
                                        </p:tgtEl>
                                        <p:attrNameLst>
                                          <p:attrName>style.visibility</p:attrName>
                                        </p:attrNameLst>
                                      </p:cBhvr>
                                      <p:to>
                                        <p:strVal val="hidden"/>
                                      </p:to>
                                    </p:set>
                                  </p:childTnLst>
                                </p:cTn>
                              </p:par>
                            </p:childTnLst>
                          </p:cTn>
                        </p:par>
                        <p:par>
                          <p:cTn id="92" fill="hold">
                            <p:stCondLst>
                              <p:cond delay="23400"/>
                            </p:stCondLst>
                            <p:childTnLst>
                              <p:par>
                                <p:cTn id="93" presetID="10" presetClass="entr" presetSubtype="0" fill="hold" nodeType="afterEffect">
                                  <p:stCondLst>
                                    <p:cond delay="0"/>
                                  </p:stCondLst>
                                  <p:childTnLst>
                                    <p:set>
                                      <p:cBhvr>
                                        <p:cTn id="94" dur="1" fill="hold">
                                          <p:stCondLst>
                                            <p:cond delay="0"/>
                                          </p:stCondLst>
                                        </p:cTn>
                                        <p:tgtEl>
                                          <p:spTgt spid="17420"/>
                                        </p:tgtEl>
                                        <p:attrNameLst>
                                          <p:attrName>style.visibility</p:attrName>
                                        </p:attrNameLst>
                                      </p:cBhvr>
                                      <p:to>
                                        <p:strVal val="visible"/>
                                      </p:to>
                                    </p:set>
                                    <p:animEffect transition="in" filter="fade">
                                      <p:cBhvr>
                                        <p:cTn id="95" dur="2000"/>
                                        <p:tgtEl>
                                          <p:spTgt spid="17420"/>
                                        </p:tgtEl>
                                      </p:cBhvr>
                                    </p:animEffect>
                                  </p:childTnLst>
                                </p:cTn>
                              </p:par>
                            </p:childTnLst>
                          </p:cTn>
                        </p:par>
                        <p:par>
                          <p:cTn id="96" fill="hold">
                            <p:stCondLst>
                              <p:cond delay="25400"/>
                            </p:stCondLst>
                            <p:childTnLst>
                              <p:par>
                                <p:cTn id="97" presetID="10" presetClass="exit" presetSubtype="0" fill="hold" nodeType="afterEffect">
                                  <p:stCondLst>
                                    <p:cond delay="0"/>
                                  </p:stCondLst>
                                  <p:childTnLst>
                                    <p:animEffect transition="out" filter="fade">
                                      <p:cBhvr>
                                        <p:cTn id="98" dur="2000"/>
                                        <p:tgtEl>
                                          <p:spTgt spid="17419"/>
                                        </p:tgtEl>
                                      </p:cBhvr>
                                    </p:animEffect>
                                    <p:set>
                                      <p:cBhvr>
                                        <p:cTn id="99" dur="1" fill="hold">
                                          <p:stCondLst>
                                            <p:cond delay="1999"/>
                                          </p:stCondLst>
                                        </p:cTn>
                                        <p:tgtEl>
                                          <p:spTgt spid="17419"/>
                                        </p:tgtEl>
                                        <p:attrNameLst>
                                          <p:attrName>style.visibility</p:attrName>
                                        </p:attrNameLst>
                                      </p:cBhvr>
                                      <p:to>
                                        <p:strVal val="hidden"/>
                                      </p:to>
                                    </p:set>
                                  </p:childTnLst>
                                </p:cTn>
                              </p:par>
                            </p:childTnLst>
                          </p:cTn>
                        </p:par>
                        <p:par>
                          <p:cTn id="100" fill="hold">
                            <p:stCondLst>
                              <p:cond delay="27400"/>
                            </p:stCondLst>
                            <p:childTnLst>
                              <p:par>
                                <p:cTn id="101" presetID="10" presetClass="entr" presetSubtype="0" fill="hold" nodeType="afterEffect">
                                  <p:stCondLst>
                                    <p:cond delay="0"/>
                                  </p:stCondLst>
                                  <p:childTnLst>
                                    <p:set>
                                      <p:cBhvr>
                                        <p:cTn id="102" dur="1" fill="hold">
                                          <p:stCondLst>
                                            <p:cond delay="0"/>
                                          </p:stCondLst>
                                        </p:cTn>
                                        <p:tgtEl>
                                          <p:spTgt spid="17421"/>
                                        </p:tgtEl>
                                        <p:attrNameLst>
                                          <p:attrName>style.visibility</p:attrName>
                                        </p:attrNameLst>
                                      </p:cBhvr>
                                      <p:to>
                                        <p:strVal val="visible"/>
                                      </p:to>
                                    </p:set>
                                    <p:animEffect transition="in" filter="fade">
                                      <p:cBhvr>
                                        <p:cTn id="103" dur="2000"/>
                                        <p:tgtEl>
                                          <p:spTgt spid="17421"/>
                                        </p:tgtEl>
                                      </p:cBhvr>
                                    </p:animEffect>
                                  </p:childTnLst>
                                </p:cTn>
                              </p:par>
                            </p:childTnLst>
                          </p:cTn>
                        </p:par>
                        <p:par>
                          <p:cTn id="104" fill="hold">
                            <p:stCondLst>
                              <p:cond delay="29400"/>
                            </p:stCondLst>
                            <p:childTnLst>
                              <p:par>
                                <p:cTn id="105" presetID="10" presetClass="exit" presetSubtype="0" fill="hold" nodeType="afterEffect">
                                  <p:stCondLst>
                                    <p:cond delay="0"/>
                                  </p:stCondLst>
                                  <p:childTnLst>
                                    <p:animEffect transition="out" filter="fade">
                                      <p:cBhvr>
                                        <p:cTn id="106" dur="2000"/>
                                        <p:tgtEl>
                                          <p:spTgt spid="17420"/>
                                        </p:tgtEl>
                                      </p:cBhvr>
                                    </p:animEffect>
                                    <p:set>
                                      <p:cBhvr>
                                        <p:cTn id="107" dur="1" fill="hold">
                                          <p:stCondLst>
                                            <p:cond delay="1999"/>
                                          </p:stCondLst>
                                        </p:cTn>
                                        <p:tgtEl>
                                          <p:spTgt spid="17420"/>
                                        </p:tgtEl>
                                        <p:attrNameLst>
                                          <p:attrName>style.visibility</p:attrName>
                                        </p:attrNameLst>
                                      </p:cBhvr>
                                      <p:to>
                                        <p:strVal val="hidden"/>
                                      </p:to>
                                    </p:set>
                                  </p:childTnLst>
                                </p:cTn>
                              </p:par>
                            </p:childTnLst>
                          </p:cTn>
                        </p:par>
                        <p:par>
                          <p:cTn id="108" fill="hold">
                            <p:stCondLst>
                              <p:cond delay="31400"/>
                            </p:stCondLst>
                            <p:childTnLst>
                              <p:par>
                                <p:cTn id="109" presetID="10" presetClass="entr" presetSubtype="0" fill="hold" nodeType="afterEffect">
                                  <p:stCondLst>
                                    <p:cond delay="0"/>
                                  </p:stCondLst>
                                  <p:childTnLst>
                                    <p:set>
                                      <p:cBhvr>
                                        <p:cTn id="110" dur="1" fill="hold">
                                          <p:stCondLst>
                                            <p:cond delay="0"/>
                                          </p:stCondLst>
                                        </p:cTn>
                                        <p:tgtEl>
                                          <p:spTgt spid="17422"/>
                                        </p:tgtEl>
                                        <p:attrNameLst>
                                          <p:attrName>style.visibility</p:attrName>
                                        </p:attrNameLst>
                                      </p:cBhvr>
                                      <p:to>
                                        <p:strVal val="visible"/>
                                      </p:to>
                                    </p:set>
                                    <p:animEffect transition="in" filter="fade">
                                      <p:cBhvr>
                                        <p:cTn id="111" dur="2000"/>
                                        <p:tgtEl>
                                          <p:spTgt spid="17422"/>
                                        </p:tgtEl>
                                      </p:cBhvr>
                                    </p:animEffect>
                                  </p:childTnLst>
                                </p:cTn>
                              </p:par>
                            </p:childTnLst>
                          </p:cTn>
                        </p:par>
                        <p:par>
                          <p:cTn id="112" fill="hold">
                            <p:stCondLst>
                              <p:cond delay="33400"/>
                            </p:stCondLst>
                            <p:childTnLst>
                              <p:par>
                                <p:cTn id="113" presetID="10" presetClass="exit" presetSubtype="0" fill="hold" nodeType="afterEffect">
                                  <p:stCondLst>
                                    <p:cond delay="0"/>
                                  </p:stCondLst>
                                  <p:childTnLst>
                                    <p:animEffect transition="out" filter="fade">
                                      <p:cBhvr>
                                        <p:cTn id="114" dur="2000"/>
                                        <p:tgtEl>
                                          <p:spTgt spid="17421"/>
                                        </p:tgtEl>
                                      </p:cBhvr>
                                    </p:animEffect>
                                    <p:set>
                                      <p:cBhvr>
                                        <p:cTn id="115" dur="1" fill="hold">
                                          <p:stCondLst>
                                            <p:cond delay="1999"/>
                                          </p:stCondLst>
                                        </p:cTn>
                                        <p:tgtEl>
                                          <p:spTgt spid="17421"/>
                                        </p:tgtEl>
                                        <p:attrNameLst>
                                          <p:attrName>style.visibility</p:attrName>
                                        </p:attrNameLst>
                                      </p:cBhvr>
                                      <p:to>
                                        <p:strVal val="hidden"/>
                                      </p:to>
                                    </p:set>
                                  </p:childTnLst>
                                </p:cTn>
                              </p:par>
                            </p:childTnLst>
                          </p:cTn>
                        </p:par>
                        <p:par>
                          <p:cTn id="116" fill="hold">
                            <p:stCondLst>
                              <p:cond delay="35400"/>
                            </p:stCondLst>
                            <p:childTnLst>
                              <p:par>
                                <p:cTn id="117" presetID="10" presetClass="entr" presetSubtype="0" fill="hold" nodeType="afterEffect">
                                  <p:stCondLst>
                                    <p:cond delay="0"/>
                                  </p:stCondLst>
                                  <p:childTnLst>
                                    <p:set>
                                      <p:cBhvr>
                                        <p:cTn id="118" dur="1" fill="hold">
                                          <p:stCondLst>
                                            <p:cond delay="0"/>
                                          </p:stCondLst>
                                        </p:cTn>
                                        <p:tgtEl>
                                          <p:spTgt spid="17423"/>
                                        </p:tgtEl>
                                        <p:attrNameLst>
                                          <p:attrName>style.visibility</p:attrName>
                                        </p:attrNameLst>
                                      </p:cBhvr>
                                      <p:to>
                                        <p:strVal val="visible"/>
                                      </p:to>
                                    </p:set>
                                    <p:animEffect transition="in" filter="fade">
                                      <p:cBhvr>
                                        <p:cTn id="119" dur="2000"/>
                                        <p:tgtEl>
                                          <p:spTgt spid="17423"/>
                                        </p:tgtEl>
                                      </p:cBhvr>
                                    </p:animEffect>
                                  </p:childTnLst>
                                </p:cTn>
                              </p:par>
                            </p:childTnLst>
                          </p:cTn>
                        </p:par>
                        <p:par>
                          <p:cTn id="120" fill="hold">
                            <p:stCondLst>
                              <p:cond delay="37400"/>
                            </p:stCondLst>
                            <p:childTnLst>
                              <p:par>
                                <p:cTn id="121" presetID="10" presetClass="exit" presetSubtype="0" fill="hold" nodeType="afterEffect">
                                  <p:stCondLst>
                                    <p:cond delay="0"/>
                                  </p:stCondLst>
                                  <p:childTnLst>
                                    <p:animEffect transition="out" filter="fade">
                                      <p:cBhvr>
                                        <p:cTn id="122" dur="2000"/>
                                        <p:tgtEl>
                                          <p:spTgt spid="17422"/>
                                        </p:tgtEl>
                                      </p:cBhvr>
                                    </p:animEffect>
                                    <p:set>
                                      <p:cBhvr>
                                        <p:cTn id="123" dur="1" fill="hold">
                                          <p:stCondLst>
                                            <p:cond delay="1999"/>
                                          </p:stCondLst>
                                        </p:cTn>
                                        <p:tgtEl>
                                          <p:spTgt spid="17422"/>
                                        </p:tgtEl>
                                        <p:attrNameLst>
                                          <p:attrName>style.visibility</p:attrName>
                                        </p:attrNameLst>
                                      </p:cBhvr>
                                      <p:to>
                                        <p:strVal val="hidden"/>
                                      </p:to>
                                    </p:set>
                                  </p:childTnLst>
                                </p:cTn>
                              </p:par>
                            </p:childTnLst>
                          </p:cTn>
                        </p:par>
                        <p:par>
                          <p:cTn id="124" fill="hold">
                            <p:stCondLst>
                              <p:cond delay="39400"/>
                            </p:stCondLst>
                            <p:childTnLst>
                              <p:par>
                                <p:cTn id="125" presetID="10" presetClass="exit" presetSubtype="0" fill="hold" nodeType="afterEffect">
                                  <p:stCondLst>
                                    <p:cond delay="0"/>
                                  </p:stCondLst>
                                  <p:childTnLst>
                                    <p:animEffect transition="out" filter="fade">
                                      <p:cBhvr>
                                        <p:cTn id="126" dur="2000"/>
                                        <p:tgtEl>
                                          <p:spTgt spid="17421"/>
                                        </p:tgtEl>
                                      </p:cBhvr>
                                    </p:animEffect>
                                    <p:set>
                                      <p:cBhvr>
                                        <p:cTn id="127" dur="1" fill="hold">
                                          <p:stCondLst>
                                            <p:cond delay="1999"/>
                                          </p:stCondLst>
                                        </p:cTn>
                                        <p:tgtEl>
                                          <p:spTgt spid="17421"/>
                                        </p:tgtEl>
                                        <p:attrNameLst>
                                          <p:attrName>style.visibility</p:attrName>
                                        </p:attrNameLst>
                                      </p:cBhvr>
                                      <p:to>
                                        <p:strVal val="hidden"/>
                                      </p:to>
                                    </p:set>
                                  </p:childTnLst>
                                </p:cTn>
                              </p:par>
                            </p:childTnLst>
                          </p:cTn>
                        </p:par>
                        <p:par>
                          <p:cTn id="128" fill="hold">
                            <p:stCondLst>
                              <p:cond delay="41400"/>
                            </p:stCondLst>
                            <p:childTnLst>
                              <p:par>
                                <p:cTn id="129" presetID="1" presetClass="entr" presetSubtype="0" fill="hold" grpId="0" nodeType="afterEffect">
                                  <p:stCondLst>
                                    <p:cond delay="0"/>
                                  </p:stCondLst>
                                  <p:childTnLst>
                                    <p:set>
                                      <p:cBhvr>
                                        <p:cTn id="130" dur="1" fill="hold">
                                          <p:stCondLst>
                                            <p:cond delay="0"/>
                                          </p:stCondLst>
                                        </p:cTn>
                                        <p:tgtEl>
                                          <p:spTgt spid="17425"/>
                                        </p:tgtEl>
                                        <p:attrNameLst>
                                          <p:attrName>style.visibility</p:attrName>
                                        </p:attrNameLst>
                                      </p:cBhvr>
                                      <p:to>
                                        <p:strVal val="visible"/>
                                      </p:to>
                                    </p:set>
                                  </p:childTnLst>
                                </p:cTn>
                              </p:par>
                            </p:childTnLst>
                          </p:cTn>
                        </p:par>
                        <p:par>
                          <p:cTn id="131" fill="hold">
                            <p:stCondLst>
                              <p:cond delay="41400"/>
                            </p:stCondLst>
                            <p:childTnLst>
                              <p:par>
                                <p:cTn id="132" presetID="10" presetClass="entr" presetSubtype="0" fill="hold" nodeType="afterEffect">
                                  <p:stCondLst>
                                    <p:cond delay="0"/>
                                  </p:stCondLst>
                                  <p:childTnLst>
                                    <p:set>
                                      <p:cBhvr>
                                        <p:cTn id="133" dur="1" fill="hold">
                                          <p:stCondLst>
                                            <p:cond delay="0"/>
                                          </p:stCondLst>
                                        </p:cTn>
                                        <p:tgtEl>
                                          <p:spTgt spid="17426"/>
                                        </p:tgtEl>
                                        <p:attrNameLst>
                                          <p:attrName>style.visibility</p:attrName>
                                        </p:attrNameLst>
                                      </p:cBhvr>
                                      <p:to>
                                        <p:strVal val="visible"/>
                                      </p:to>
                                    </p:set>
                                    <p:animEffect transition="in" filter="fade">
                                      <p:cBhvr>
                                        <p:cTn id="134" dur="2000"/>
                                        <p:tgtEl>
                                          <p:spTgt spid="17426"/>
                                        </p:tgtEl>
                                      </p:cBhvr>
                                    </p:animEffect>
                                  </p:childTnLst>
                                </p:cTn>
                              </p:par>
                            </p:childTnLst>
                          </p:cTn>
                        </p:par>
                        <p:par>
                          <p:cTn id="135" fill="hold">
                            <p:stCondLst>
                              <p:cond delay="43400"/>
                            </p:stCondLst>
                            <p:childTnLst>
                              <p:par>
                                <p:cTn id="136" presetID="10" presetClass="entr" presetSubtype="0" fill="hold" grpId="0" nodeType="afterEffect">
                                  <p:stCondLst>
                                    <p:cond delay="0"/>
                                  </p:stCondLst>
                                  <p:childTnLst>
                                    <p:set>
                                      <p:cBhvr>
                                        <p:cTn id="137" dur="1" fill="hold">
                                          <p:stCondLst>
                                            <p:cond delay="0"/>
                                          </p:stCondLst>
                                        </p:cTn>
                                        <p:tgtEl>
                                          <p:spTgt spid="17427"/>
                                        </p:tgtEl>
                                        <p:attrNameLst>
                                          <p:attrName>style.visibility</p:attrName>
                                        </p:attrNameLst>
                                      </p:cBhvr>
                                      <p:to>
                                        <p:strVal val="visible"/>
                                      </p:to>
                                    </p:set>
                                    <p:animEffect transition="in" filter="fade">
                                      <p:cBhvr>
                                        <p:cTn id="138" dur="2000"/>
                                        <p:tgtEl>
                                          <p:spTgt spid="17427"/>
                                        </p:tgtEl>
                                      </p:cBhvr>
                                    </p:animEffect>
                                  </p:childTnLst>
                                </p:cTn>
                              </p:par>
                            </p:childTnLst>
                          </p:cTn>
                        </p:par>
                        <p:par>
                          <p:cTn id="139" fill="hold">
                            <p:stCondLst>
                              <p:cond delay="454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17428"/>
                                        </p:tgtEl>
                                        <p:attrNameLst>
                                          <p:attrName>style.visibility</p:attrName>
                                        </p:attrNameLst>
                                      </p:cBhvr>
                                      <p:to>
                                        <p:strVal val="visible"/>
                                      </p:to>
                                    </p:set>
                                    <p:animEffect transition="in" filter="fade">
                                      <p:cBhvr>
                                        <p:cTn id="142" dur="1000"/>
                                        <p:tgtEl>
                                          <p:spTgt spid="17428"/>
                                        </p:tgtEl>
                                      </p:cBhvr>
                                    </p:animEffect>
                                    <p:anim calcmode="lin" valueType="num">
                                      <p:cBhvr>
                                        <p:cTn id="143" dur="1000" fill="hold"/>
                                        <p:tgtEl>
                                          <p:spTgt spid="17428"/>
                                        </p:tgtEl>
                                        <p:attrNameLst>
                                          <p:attrName>ppt_x</p:attrName>
                                        </p:attrNameLst>
                                      </p:cBhvr>
                                      <p:tavLst>
                                        <p:tav tm="0">
                                          <p:val>
                                            <p:strVal val="#ppt_x-.1"/>
                                          </p:val>
                                        </p:tav>
                                        <p:tav tm="100000">
                                          <p:val>
                                            <p:strVal val="#ppt_x"/>
                                          </p:val>
                                        </p:tav>
                                      </p:tavLst>
                                    </p:anim>
                                    <p:anim calcmode="lin" valueType="num">
                                      <p:cBhvr>
                                        <p:cTn id="144" dur="1000" fill="hold"/>
                                        <p:tgtEl>
                                          <p:spTgt spid="17428"/>
                                        </p:tgtEl>
                                        <p:attrNameLst>
                                          <p:attrName>ppt_y</p:attrName>
                                        </p:attrNameLst>
                                      </p:cBhvr>
                                      <p:tavLst>
                                        <p:tav tm="0">
                                          <p:val>
                                            <p:strVal val="#ppt_y"/>
                                          </p:val>
                                        </p:tav>
                                        <p:tav tm="100000">
                                          <p:val>
                                            <p:strVal val="#ppt_y"/>
                                          </p:val>
                                        </p:tav>
                                      </p:tavLst>
                                    </p:anim>
                                  </p:childTnLst>
                                </p:cTn>
                              </p:par>
                            </p:childTnLst>
                          </p:cTn>
                        </p:par>
                        <p:par>
                          <p:cTn id="145" fill="hold">
                            <p:stCondLst>
                              <p:cond delay="47700"/>
                            </p:stCondLst>
                            <p:childTnLst>
                              <p:par>
                                <p:cTn id="146" presetID="17" presetClass="entr" presetSubtype="2" fill="hold" grpId="0" nodeType="afterEffect">
                                  <p:stCondLst>
                                    <p:cond delay="0"/>
                                  </p:stCondLst>
                                  <p:childTnLst>
                                    <p:set>
                                      <p:cBhvr>
                                        <p:cTn id="147" dur="1" fill="hold">
                                          <p:stCondLst>
                                            <p:cond delay="0"/>
                                          </p:stCondLst>
                                        </p:cTn>
                                        <p:tgtEl>
                                          <p:spTgt spid="17475"/>
                                        </p:tgtEl>
                                        <p:attrNameLst>
                                          <p:attrName>style.visibility</p:attrName>
                                        </p:attrNameLst>
                                      </p:cBhvr>
                                      <p:to>
                                        <p:strVal val="visible"/>
                                      </p:to>
                                    </p:set>
                                    <p:anim calcmode="lin" valueType="num">
                                      <p:cBhvr>
                                        <p:cTn id="148" dur="1000" fill="hold"/>
                                        <p:tgtEl>
                                          <p:spTgt spid="17475"/>
                                        </p:tgtEl>
                                        <p:attrNameLst>
                                          <p:attrName>ppt_x</p:attrName>
                                        </p:attrNameLst>
                                      </p:cBhvr>
                                      <p:tavLst>
                                        <p:tav tm="0">
                                          <p:val>
                                            <p:strVal val="#ppt_x+#ppt_w/2"/>
                                          </p:val>
                                        </p:tav>
                                        <p:tav tm="100000">
                                          <p:val>
                                            <p:strVal val="#ppt_x"/>
                                          </p:val>
                                        </p:tav>
                                      </p:tavLst>
                                    </p:anim>
                                    <p:anim calcmode="lin" valueType="num">
                                      <p:cBhvr>
                                        <p:cTn id="149" dur="1000" fill="hold"/>
                                        <p:tgtEl>
                                          <p:spTgt spid="17475"/>
                                        </p:tgtEl>
                                        <p:attrNameLst>
                                          <p:attrName>ppt_y</p:attrName>
                                        </p:attrNameLst>
                                      </p:cBhvr>
                                      <p:tavLst>
                                        <p:tav tm="0">
                                          <p:val>
                                            <p:strVal val="#ppt_y"/>
                                          </p:val>
                                        </p:tav>
                                        <p:tav tm="100000">
                                          <p:val>
                                            <p:strVal val="#ppt_y"/>
                                          </p:val>
                                        </p:tav>
                                      </p:tavLst>
                                    </p:anim>
                                    <p:anim calcmode="lin" valueType="num">
                                      <p:cBhvr>
                                        <p:cTn id="150" dur="1000" fill="hold"/>
                                        <p:tgtEl>
                                          <p:spTgt spid="17475"/>
                                        </p:tgtEl>
                                        <p:attrNameLst>
                                          <p:attrName>ppt_w</p:attrName>
                                        </p:attrNameLst>
                                      </p:cBhvr>
                                      <p:tavLst>
                                        <p:tav tm="0">
                                          <p:val>
                                            <p:fltVal val="0"/>
                                          </p:val>
                                        </p:tav>
                                        <p:tav tm="100000">
                                          <p:val>
                                            <p:strVal val="#ppt_w"/>
                                          </p:val>
                                        </p:tav>
                                      </p:tavLst>
                                    </p:anim>
                                    <p:anim calcmode="lin" valueType="num">
                                      <p:cBhvr>
                                        <p:cTn id="151" dur="1000" fill="hold"/>
                                        <p:tgtEl>
                                          <p:spTgt spid="17475"/>
                                        </p:tgtEl>
                                        <p:attrNameLst>
                                          <p:attrName>ppt_h</p:attrName>
                                        </p:attrNameLst>
                                      </p:cBhvr>
                                      <p:tavLst>
                                        <p:tav tm="0">
                                          <p:val>
                                            <p:strVal val="#ppt_h"/>
                                          </p:val>
                                        </p:tav>
                                        <p:tav tm="100000">
                                          <p:val>
                                            <p:strVal val="#ppt_h"/>
                                          </p:val>
                                        </p:tav>
                                      </p:tavLst>
                                    </p:anim>
                                  </p:childTnLst>
                                </p:cTn>
                              </p:par>
                            </p:childTnLst>
                          </p:cTn>
                        </p:par>
                        <p:par>
                          <p:cTn id="152" fill="hold">
                            <p:stCondLst>
                              <p:cond delay="48700"/>
                            </p:stCondLst>
                            <p:childTnLst>
                              <p:par>
                                <p:cTn id="153" presetID="10" presetClass="entr" presetSubtype="0" fill="hold" grpId="0" nodeType="afterEffect">
                                  <p:stCondLst>
                                    <p:cond delay="0"/>
                                  </p:stCondLst>
                                  <p:childTnLst>
                                    <p:set>
                                      <p:cBhvr>
                                        <p:cTn id="154" dur="1" fill="hold">
                                          <p:stCondLst>
                                            <p:cond delay="0"/>
                                          </p:stCondLst>
                                        </p:cTn>
                                        <p:tgtEl>
                                          <p:spTgt spid="17429"/>
                                        </p:tgtEl>
                                        <p:attrNameLst>
                                          <p:attrName>style.visibility</p:attrName>
                                        </p:attrNameLst>
                                      </p:cBhvr>
                                      <p:to>
                                        <p:strVal val="visible"/>
                                      </p:to>
                                    </p:set>
                                    <p:animEffect transition="in" filter="fade">
                                      <p:cBhvr>
                                        <p:cTn id="155" dur="2000"/>
                                        <p:tgtEl>
                                          <p:spTgt spid="17429"/>
                                        </p:tgtEl>
                                      </p:cBhvr>
                                    </p:animEffect>
                                  </p:childTnLst>
                                </p:cTn>
                              </p:par>
                            </p:childTnLst>
                          </p:cTn>
                        </p:par>
                        <p:par>
                          <p:cTn id="156" fill="hold">
                            <p:stCondLst>
                              <p:cond delay="50700"/>
                            </p:stCondLst>
                            <p:childTnLst>
                              <p:par>
                                <p:cTn id="157" presetID="10" presetClass="entr" presetSubtype="0" fill="hold" grpId="0" nodeType="afterEffect">
                                  <p:stCondLst>
                                    <p:cond delay="0"/>
                                  </p:stCondLst>
                                  <p:childTnLst>
                                    <p:set>
                                      <p:cBhvr>
                                        <p:cTn id="158" dur="1" fill="hold">
                                          <p:stCondLst>
                                            <p:cond delay="0"/>
                                          </p:stCondLst>
                                        </p:cTn>
                                        <p:tgtEl>
                                          <p:spTgt spid="17432"/>
                                        </p:tgtEl>
                                        <p:attrNameLst>
                                          <p:attrName>style.visibility</p:attrName>
                                        </p:attrNameLst>
                                      </p:cBhvr>
                                      <p:to>
                                        <p:strVal val="visible"/>
                                      </p:to>
                                    </p:set>
                                    <p:animEffect transition="in" filter="fade">
                                      <p:cBhvr>
                                        <p:cTn id="159" dur="2000"/>
                                        <p:tgtEl>
                                          <p:spTgt spid="17432"/>
                                        </p:tgtEl>
                                      </p:cBhvr>
                                    </p:animEffect>
                                  </p:childTnLst>
                                </p:cTn>
                              </p:par>
                            </p:childTnLst>
                          </p:cTn>
                        </p:par>
                        <p:par>
                          <p:cTn id="160" fill="hold">
                            <p:stCondLst>
                              <p:cond delay="52700"/>
                            </p:stCondLst>
                            <p:childTnLst>
                              <p:par>
                                <p:cTn id="161" presetID="10" presetClass="entr" presetSubtype="0" fill="hold" grpId="0" nodeType="afterEffect">
                                  <p:stCondLst>
                                    <p:cond delay="0"/>
                                  </p:stCondLst>
                                  <p:childTnLst>
                                    <p:set>
                                      <p:cBhvr>
                                        <p:cTn id="162" dur="1" fill="hold">
                                          <p:stCondLst>
                                            <p:cond delay="0"/>
                                          </p:stCondLst>
                                        </p:cTn>
                                        <p:tgtEl>
                                          <p:spTgt spid="17433"/>
                                        </p:tgtEl>
                                        <p:attrNameLst>
                                          <p:attrName>style.visibility</p:attrName>
                                        </p:attrNameLst>
                                      </p:cBhvr>
                                      <p:to>
                                        <p:strVal val="visible"/>
                                      </p:to>
                                    </p:set>
                                    <p:animEffect transition="in" filter="fade">
                                      <p:cBhvr>
                                        <p:cTn id="163" dur="2000"/>
                                        <p:tgtEl>
                                          <p:spTgt spid="17433"/>
                                        </p:tgtEl>
                                      </p:cBhvr>
                                    </p:animEffect>
                                  </p:childTnLst>
                                </p:cTn>
                              </p:par>
                            </p:childTnLst>
                          </p:cTn>
                        </p:par>
                        <p:par>
                          <p:cTn id="164" fill="hold">
                            <p:stCondLst>
                              <p:cond delay="54700"/>
                            </p:stCondLst>
                            <p:childTnLst>
                              <p:par>
                                <p:cTn id="165" presetID="10" presetClass="entr" presetSubtype="0" fill="hold" grpId="0" nodeType="afterEffect">
                                  <p:stCondLst>
                                    <p:cond delay="0"/>
                                  </p:stCondLst>
                                  <p:childTnLst>
                                    <p:set>
                                      <p:cBhvr>
                                        <p:cTn id="166" dur="1" fill="hold">
                                          <p:stCondLst>
                                            <p:cond delay="0"/>
                                          </p:stCondLst>
                                        </p:cTn>
                                        <p:tgtEl>
                                          <p:spTgt spid="17434"/>
                                        </p:tgtEl>
                                        <p:attrNameLst>
                                          <p:attrName>style.visibility</p:attrName>
                                        </p:attrNameLst>
                                      </p:cBhvr>
                                      <p:to>
                                        <p:strVal val="visible"/>
                                      </p:to>
                                    </p:set>
                                    <p:animEffect transition="in" filter="fade">
                                      <p:cBhvr>
                                        <p:cTn id="167" dur="2000"/>
                                        <p:tgtEl>
                                          <p:spTgt spid="17434"/>
                                        </p:tgtEl>
                                      </p:cBhvr>
                                    </p:animEffect>
                                  </p:childTnLst>
                                </p:cTn>
                              </p:par>
                            </p:childTnLst>
                          </p:cTn>
                        </p:par>
                        <p:par>
                          <p:cTn id="168" fill="hold">
                            <p:stCondLst>
                              <p:cond delay="56700"/>
                            </p:stCondLst>
                            <p:childTnLst>
                              <p:par>
                                <p:cTn id="169" presetID="10" presetClass="entr" presetSubtype="0" fill="hold" grpId="0" nodeType="afterEffect">
                                  <p:stCondLst>
                                    <p:cond delay="0"/>
                                  </p:stCondLst>
                                  <p:childTnLst>
                                    <p:set>
                                      <p:cBhvr>
                                        <p:cTn id="170" dur="1" fill="hold">
                                          <p:stCondLst>
                                            <p:cond delay="0"/>
                                          </p:stCondLst>
                                        </p:cTn>
                                        <p:tgtEl>
                                          <p:spTgt spid="17430"/>
                                        </p:tgtEl>
                                        <p:attrNameLst>
                                          <p:attrName>style.visibility</p:attrName>
                                        </p:attrNameLst>
                                      </p:cBhvr>
                                      <p:to>
                                        <p:strVal val="visible"/>
                                      </p:to>
                                    </p:set>
                                    <p:animEffect transition="in" filter="fade">
                                      <p:cBhvr>
                                        <p:cTn id="171" dur="2000"/>
                                        <p:tgtEl>
                                          <p:spTgt spid="17430"/>
                                        </p:tgtEl>
                                      </p:cBhvr>
                                    </p:animEffect>
                                  </p:childTnLst>
                                </p:cTn>
                              </p:par>
                            </p:childTnLst>
                          </p:cTn>
                        </p:par>
                        <p:par>
                          <p:cTn id="172" fill="hold">
                            <p:stCondLst>
                              <p:cond delay="58700"/>
                            </p:stCondLst>
                            <p:childTnLst>
                              <p:par>
                                <p:cTn id="173" presetID="10" presetClass="entr" presetSubtype="0" fill="hold" grpId="0" nodeType="afterEffect">
                                  <p:stCondLst>
                                    <p:cond delay="0"/>
                                  </p:stCondLst>
                                  <p:childTnLst>
                                    <p:set>
                                      <p:cBhvr>
                                        <p:cTn id="174" dur="1" fill="hold">
                                          <p:stCondLst>
                                            <p:cond delay="0"/>
                                          </p:stCondLst>
                                        </p:cTn>
                                        <p:tgtEl>
                                          <p:spTgt spid="17431"/>
                                        </p:tgtEl>
                                        <p:attrNameLst>
                                          <p:attrName>style.visibility</p:attrName>
                                        </p:attrNameLst>
                                      </p:cBhvr>
                                      <p:to>
                                        <p:strVal val="visible"/>
                                      </p:to>
                                    </p:set>
                                    <p:animEffect transition="in" filter="fade">
                                      <p:cBhvr>
                                        <p:cTn id="175" dur="2000"/>
                                        <p:tgtEl>
                                          <p:spTgt spid="17431"/>
                                        </p:tgtEl>
                                      </p:cBhvr>
                                    </p:animEffect>
                                  </p:childTnLst>
                                </p:cTn>
                              </p:par>
                            </p:childTnLst>
                          </p:cTn>
                        </p:par>
                        <p:par>
                          <p:cTn id="176" fill="hold">
                            <p:stCondLst>
                              <p:cond delay="60700"/>
                            </p:stCondLst>
                            <p:childTnLst>
                              <p:par>
                                <p:cTn id="177" presetID="10" presetClass="entr" presetSubtype="0" fill="hold" grpId="0" nodeType="afterEffect">
                                  <p:stCondLst>
                                    <p:cond delay="0"/>
                                  </p:stCondLst>
                                  <p:childTnLst>
                                    <p:set>
                                      <p:cBhvr>
                                        <p:cTn id="178" dur="1" fill="hold">
                                          <p:stCondLst>
                                            <p:cond delay="0"/>
                                          </p:stCondLst>
                                        </p:cTn>
                                        <p:tgtEl>
                                          <p:spTgt spid="17435"/>
                                        </p:tgtEl>
                                        <p:attrNameLst>
                                          <p:attrName>style.visibility</p:attrName>
                                        </p:attrNameLst>
                                      </p:cBhvr>
                                      <p:to>
                                        <p:strVal val="visible"/>
                                      </p:to>
                                    </p:set>
                                    <p:animEffect transition="in" filter="fade">
                                      <p:cBhvr>
                                        <p:cTn id="179" dur="2000"/>
                                        <p:tgtEl>
                                          <p:spTgt spid="17435"/>
                                        </p:tgtEl>
                                      </p:cBhvr>
                                    </p:animEffect>
                                  </p:childTnLst>
                                </p:cTn>
                              </p:par>
                            </p:childTnLst>
                          </p:cTn>
                        </p:par>
                        <p:par>
                          <p:cTn id="180" fill="hold">
                            <p:stCondLst>
                              <p:cond delay="62700"/>
                            </p:stCondLst>
                            <p:childTnLst>
                              <p:par>
                                <p:cTn id="181" presetID="10" presetClass="entr" presetSubtype="0" fill="hold" grpId="0" nodeType="afterEffect">
                                  <p:stCondLst>
                                    <p:cond delay="0"/>
                                  </p:stCondLst>
                                  <p:childTnLst>
                                    <p:set>
                                      <p:cBhvr>
                                        <p:cTn id="182" dur="1" fill="hold">
                                          <p:stCondLst>
                                            <p:cond delay="0"/>
                                          </p:stCondLst>
                                        </p:cTn>
                                        <p:tgtEl>
                                          <p:spTgt spid="17436"/>
                                        </p:tgtEl>
                                        <p:attrNameLst>
                                          <p:attrName>style.visibility</p:attrName>
                                        </p:attrNameLst>
                                      </p:cBhvr>
                                      <p:to>
                                        <p:strVal val="visible"/>
                                      </p:to>
                                    </p:set>
                                    <p:animEffect transition="in" filter="fade">
                                      <p:cBhvr>
                                        <p:cTn id="183" dur="2000"/>
                                        <p:tgtEl>
                                          <p:spTgt spid="17436"/>
                                        </p:tgtEl>
                                      </p:cBhvr>
                                    </p:animEffect>
                                  </p:childTnLst>
                                </p:cTn>
                              </p:par>
                            </p:childTnLst>
                          </p:cTn>
                        </p:par>
                        <p:par>
                          <p:cTn id="184" fill="hold">
                            <p:stCondLst>
                              <p:cond delay="64700"/>
                            </p:stCondLst>
                            <p:childTnLst>
                              <p:par>
                                <p:cTn id="185" presetID="10" presetClass="entr" presetSubtype="0" fill="hold" grpId="0" nodeType="afterEffect">
                                  <p:stCondLst>
                                    <p:cond delay="0"/>
                                  </p:stCondLst>
                                  <p:childTnLst>
                                    <p:set>
                                      <p:cBhvr>
                                        <p:cTn id="186" dur="1" fill="hold">
                                          <p:stCondLst>
                                            <p:cond delay="0"/>
                                          </p:stCondLst>
                                        </p:cTn>
                                        <p:tgtEl>
                                          <p:spTgt spid="17450"/>
                                        </p:tgtEl>
                                        <p:attrNameLst>
                                          <p:attrName>style.visibility</p:attrName>
                                        </p:attrNameLst>
                                      </p:cBhvr>
                                      <p:to>
                                        <p:strVal val="visible"/>
                                      </p:to>
                                    </p:set>
                                    <p:animEffect transition="in" filter="fade">
                                      <p:cBhvr>
                                        <p:cTn id="187" dur="2000"/>
                                        <p:tgtEl>
                                          <p:spTgt spid="17450"/>
                                        </p:tgtEl>
                                      </p:cBhvr>
                                    </p:animEffect>
                                  </p:childTnLst>
                                </p:cTn>
                              </p:par>
                            </p:childTnLst>
                          </p:cTn>
                        </p:par>
                        <p:par>
                          <p:cTn id="188" fill="hold">
                            <p:stCondLst>
                              <p:cond delay="66700"/>
                            </p:stCondLst>
                            <p:childTnLst>
                              <p:par>
                                <p:cTn id="189" presetID="10" presetClass="entr" presetSubtype="0" fill="hold" nodeType="afterEffect">
                                  <p:stCondLst>
                                    <p:cond delay="0"/>
                                  </p:stCondLst>
                                  <p:childTnLst>
                                    <p:set>
                                      <p:cBhvr>
                                        <p:cTn id="190" dur="1" fill="hold">
                                          <p:stCondLst>
                                            <p:cond delay="0"/>
                                          </p:stCondLst>
                                        </p:cTn>
                                        <p:tgtEl>
                                          <p:spTgt spid="17478"/>
                                        </p:tgtEl>
                                        <p:attrNameLst>
                                          <p:attrName>style.visibility</p:attrName>
                                        </p:attrNameLst>
                                      </p:cBhvr>
                                      <p:to>
                                        <p:strVal val="visible"/>
                                      </p:to>
                                    </p:set>
                                    <p:animEffect transition="in" filter="fade">
                                      <p:cBhvr>
                                        <p:cTn id="191" dur="2000"/>
                                        <p:tgtEl>
                                          <p:spTgt spid="174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5" grpId="0"/>
      <p:bldP spid="17427" grpId="0" animBg="1"/>
      <p:bldP spid="17428" grpId="0" animBg="1"/>
      <p:bldP spid="17429" grpId="0" animBg="1"/>
      <p:bldP spid="17430" grpId="0" animBg="1"/>
      <p:bldP spid="17431" grpId="0" animBg="1"/>
      <p:bldP spid="17432" grpId="0" animBg="1"/>
      <p:bldP spid="17433" grpId="0" animBg="1"/>
      <p:bldP spid="17434" grpId="0" animBg="1"/>
      <p:bldP spid="17435" grpId="0" animBg="1"/>
      <p:bldP spid="17436" grpId="0" animBg="1"/>
      <p:bldP spid="17448" grpId="0" animBg="1"/>
      <p:bldP spid="17449" grpId="0"/>
      <p:bldP spid="17449" grpId="1"/>
      <p:bldP spid="17450" grpId="0" animBg="1"/>
      <p:bldP spid="17473" grpId="0"/>
      <p:bldP spid="17475" grpId="0" animBg="1"/>
      <p:bldP spid="17476" grpId="0"/>
      <p:bldP spid="17476"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82" name="Rectangle 50"/>
          <p:cNvSpPr>
            <a:spLocks noChangeArrowheads="1"/>
          </p:cNvSpPr>
          <p:nvPr/>
        </p:nvSpPr>
        <p:spPr bwMode="auto">
          <a:xfrm>
            <a:off x="0" y="0"/>
            <a:ext cx="9217025" cy="2519363"/>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sp>
        <p:nvSpPr>
          <p:cNvPr id="18436" name="Text Box 4"/>
          <p:cNvSpPr txBox="1">
            <a:spLocks noChangeArrowheads="1"/>
          </p:cNvSpPr>
          <p:nvPr/>
        </p:nvSpPr>
        <p:spPr bwMode="auto">
          <a:xfrm>
            <a:off x="1404938" y="1963738"/>
            <a:ext cx="2624137" cy="396875"/>
          </a:xfrm>
          <a:prstGeom prst="rect">
            <a:avLst/>
          </a:prstGeom>
          <a:noFill/>
          <a:ln w="9525">
            <a:noFill/>
            <a:miter lim="800000"/>
            <a:headEnd/>
            <a:tailEnd/>
          </a:ln>
          <a:effectLst/>
        </p:spPr>
        <p:txBody>
          <a:bodyPr wrap="none">
            <a:spAutoFit/>
          </a:bodyPr>
          <a:lstStyle/>
          <a:p>
            <a:r>
              <a:rPr lang="es-ES_tradnl" sz="2000"/>
              <a:t>Good rendering but…</a:t>
            </a:r>
            <a:endParaRPr lang="en-US" sz="2000"/>
          </a:p>
        </p:txBody>
      </p:sp>
      <p:sp>
        <p:nvSpPr>
          <p:cNvPr id="18437" name="Text Box 5"/>
          <p:cNvSpPr txBox="1">
            <a:spLocks noChangeArrowheads="1"/>
          </p:cNvSpPr>
          <p:nvPr/>
        </p:nvSpPr>
        <p:spPr bwMode="auto">
          <a:xfrm>
            <a:off x="1189038" y="4292600"/>
            <a:ext cx="3168650" cy="1006475"/>
          </a:xfrm>
          <a:prstGeom prst="rect">
            <a:avLst/>
          </a:prstGeom>
          <a:noFill/>
          <a:ln w="9525">
            <a:noFill/>
            <a:miter lim="800000"/>
            <a:headEnd/>
            <a:tailEnd/>
          </a:ln>
          <a:effectLst/>
        </p:spPr>
        <p:txBody>
          <a:bodyPr>
            <a:spAutoFit/>
          </a:bodyPr>
          <a:lstStyle/>
          <a:p>
            <a:r>
              <a:rPr lang="es-ES_tradnl" sz="2000"/>
              <a:t>These groups need to be defined whether up or down the molecular plane</a:t>
            </a:r>
            <a:endParaRPr lang="en-US" sz="2000"/>
          </a:p>
        </p:txBody>
      </p:sp>
      <p:grpSp>
        <p:nvGrpSpPr>
          <p:cNvPr id="18474" name="Group 42"/>
          <p:cNvGrpSpPr>
            <a:grpSpLocks/>
          </p:cNvGrpSpPr>
          <p:nvPr/>
        </p:nvGrpSpPr>
        <p:grpSpPr bwMode="auto">
          <a:xfrm>
            <a:off x="1547813" y="2565400"/>
            <a:ext cx="1368425" cy="1584325"/>
            <a:chOff x="793" y="1616"/>
            <a:chExt cx="862" cy="998"/>
          </a:xfrm>
        </p:grpSpPr>
        <p:sp>
          <p:nvSpPr>
            <p:cNvPr id="18439" name="Oval 7"/>
            <p:cNvSpPr>
              <a:spLocks noChangeArrowheads="1"/>
            </p:cNvSpPr>
            <p:nvPr/>
          </p:nvSpPr>
          <p:spPr bwMode="auto">
            <a:xfrm>
              <a:off x="1338" y="2387"/>
              <a:ext cx="317" cy="227"/>
            </a:xfrm>
            <a:prstGeom prst="ellipse">
              <a:avLst/>
            </a:prstGeom>
            <a:solidFill>
              <a:srgbClr val="FF6600">
                <a:alpha val="60001"/>
              </a:srgbClr>
            </a:solidFill>
            <a:ln w="9525">
              <a:noFill/>
              <a:round/>
              <a:headEnd/>
              <a:tailEnd/>
            </a:ln>
            <a:effectLst/>
          </p:spPr>
          <p:txBody>
            <a:bodyPr wrap="none" anchor="ctr"/>
            <a:lstStyle/>
            <a:p>
              <a:endParaRPr lang="en-US"/>
            </a:p>
          </p:txBody>
        </p:sp>
        <p:sp>
          <p:nvSpPr>
            <p:cNvPr id="18440" name="Oval 8"/>
            <p:cNvSpPr>
              <a:spLocks noChangeArrowheads="1"/>
            </p:cNvSpPr>
            <p:nvPr/>
          </p:nvSpPr>
          <p:spPr bwMode="auto">
            <a:xfrm>
              <a:off x="793" y="2251"/>
              <a:ext cx="272" cy="227"/>
            </a:xfrm>
            <a:prstGeom prst="ellipse">
              <a:avLst/>
            </a:prstGeom>
            <a:solidFill>
              <a:srgbClr val="FF6600">
                <a:alpha val="60001"/>
              </a:srgbClr>
            </a:solidFill>
            <a:ln w="9525">
              <a:noFill/>
              <a:round/>
              <a:headEnd/>
              <a:tailEnd/>
            </a:ln>
            <a:effectLst/>
          </p:spPr>
          <p:txBody>
            <a:bodyPr wrap="none" anchor="ctr"/>
            <a:lstStyle/>
            <a:p>
              <a:endParaRPr lang="en-US"/>
            </a:p>
          </p:txBody>
        </p:sp>
        <p:sp>
          <p:nvSpPr>
            <p:cNvPr id="18441" name="Oval 9"/>
            <p:cNvSpPr>
              <a:spLocks noChangeArrowheads="1"/>
            </p:cNvSpPr>
            <p:nvPr/>
          </p:nvSpPr>
          <p:spPr bwMode="auto">
            <a:xfrm>
              <a:off x="1383" y="1616"/>
              <a:ext cx="272" cy="227"/>
            </a:xfrm>
            <a:prstGeom prst="ellipse">
              <a:avLst/>
            </a:prstGeom>
            <a:solidFill>
              <a:srgbClr val="FF6600">
                <a:alpha val="60001"/>
              </a:srgbClr>
            </a:solidFill>
            <a:ln w="9525">
              <a:noFill/>
              <a:round/>
              <a:headEnd/>
              <a:tailEnd/>
            </a:ln>
            <a:effectLst/>
          </p:spPr>
          <p:txBody>
            <a:bodyPr wrap="none" anchor="ctr"/>
            <a:lstStyle/>
            <a:p>
              <a:endParaRPr lang="en-US"/>
            </a:p>
          </p:txBody>
        </p:sp>
      </p:grpSp>
      <p:sp>
        <p:nvSpPr>
          <p:cNvPr id="18443" name="Text Box 11"/>
          <p:cNvSpPr txBox="1">
            <a:spLocks noChangeArrowheads="1"/>
          </p:cNvSpPr>
          <p:nvPr/>
        </p:nvSpPr>
        <p:spPr bwMode="auto">
          <a:xfrm>
            <a:off x="5653088" y="2035175"/>
            <a:ext cx="1849437" cy="396875"/>
          </a:xfrm>
          <a:prstGeom prst="rect">
            <a:avLst/>
          </a:prstGeom>
          <a:noFill/>
          <a:ln w="9525">
            <a:noFill/>
            <a:miter lim="800000"/>
            <a:headEnd/>
            <a:tailEnd/>
          </a:ln>
          <a:effectLst/>
        </p:spPr>
        <p:txBody>
          <a:bodyPr wrap="none">
            <a:spAutoFit/>
          </a:bodyPr>
          <a:lstStyle/>
          <a:p>
            <a:r>
              <a:rPr lang="es-ES_tradnl" sz="2000"/>
              <a:t>For example…</a:t>
            </a:r>
            <a:endParaRPr lang="en-US" sz="2000"/>
          </a:p>
        </p:txBody>
      </p:sp>
      <p:sp>
        <p:nvSpPr>
          <p:cNvPr id="18448" name="Text Box 16"/>
          <p:cNvSpPr txBox="1">
            <a:spLocks noChangeArrowheads="1"/>
          </p:cNvSpPr>
          <p:nvPr/>
        </p:nvSpPr>
        <p:spPr bwMode="auto">
          <a:xfrm>
            <a:off x="3348038" y="5805488"/>
            <a:ext cx="2838450" cy="701675"/>
          </a:xfrm>
          <a:prstGeom prst="rect">
            <a:avLst/>
          </a:prstGeom>
          <a:noFill/>
          <a:ln w="9525">
            <a:noFill/>
            <a:miter lim="800000"/>
            <a:headEnd/>
            <a:tailEnd/>
          </a:ln>
          <a:effectLst/>
        </p:spPr>
        <p:txBody>
          <a:bodyPr wrap="none">
            <a:spAutoFit/>
          </a:bodyPr>
          <a:lstStyle/>
          <a:p>
            <a:pPr algn="r"/>
            <a:r>
              <a:rPr lang="es-ES_tradnl" sz="2000"/>
              <a:t>If not defined, use</a:t>
            </a:r>
          </a:p>
          <a:p>
            <a:pPr algn="r"/>
            <a:r>
              <a:rPr lang="es-ES_tradnl" sz="2000"/>
              <a:t>wiggled or straight lines</a:t>
            </a:r>
            <a:endParaRPr lang="en-US" sz="2000"/>
          </a:p>
        </p:txBody>
      </p:sp>
      <p:sp>
        <p:nvSpPr>
          <p:cNvPr id="18457" name="Text Box 25"/>
          <p:cNvSpPr txBox="1">
            <a:spLocks noChangeArrowheads="1"/>
          </p:cNvSpPr>
          <p:nvPr/>
        </p:nvSpPr>
        <p:spPr bwMode="auto">
          <a:xfrm>
            <a:off x="1258888" y="404813"/>
            <a:ext cx="6697662" cy="45720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sz="2400">
                <a:solidFill>
                  <a:schemeClr val="bg1"/>
                </a:solidFill>
              </a:rPr>
              <a:t>NON-PLANAR ALICYCLICS: A BRIEF VIEW</a:t>
            </a:r>
            <a:endParaRPr lang="en-US" sz="2400">
              <a:solidFill>
                <a:schemeClr val="bg1"/>
              </a:solidFill>
            </a:endParaRPr>
          </a:p>
        </p:txBody>
      </p:sp>
      <p:sp>
        <p:nvSpPr>
          <p:cNvPr id="18458" name="AutoShape 26"/>
          <p:cNvSpPr>
            <a:spLocks noChangeArrowheads="1"/>
          </p:cNvSpPr>
          <p:nvPr/>
        </p:nvSpPr>
        <p:spPr bwMode="auto">
          <a:xfrm rot="16200000">
            <a:off x="4536282" y="-2799556"/>
            <a:ext cx="215900" cy="662463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8459" name="Oval 27"/>
          <p:cNvSpPr>
            <a:spLocks noChangeArrowheads="1"/>
          </p:cNvSpPr>
          <p:nvPr/>
        </p:nvSpPr>
        <p:spPr bwMode="auto">
          <a:xfrm>
            <a:off x="7308850" y="620713"/>
            <a:ext cx="757238"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8460" name="Oval 28"/>
          <p:cNvSpPr>
            <a:spLocks noChangeArrowheads="1"/>
          </p:cNvSpPr>
          <p:nvPr/>
        </p:nvSpPr>
        <p:spPr bwMode="auto">
          <a:xfrm>
            <a:off x="1187450" y="6207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18461" name="Group 29"/>
          <p:cNvGrpSpPr>
            <a:grpSpLocks/>
          </p:cNvGrpSpPr>
          <p:nvPr/>
        </p:nvGrpSpPr>
        <p:grpSpPr bwMode="auto">
          <a:xfrm>
            <a:off x="0" y="188913"/>
            <a:ext cx="1619250" cy="647700"/>
            <a:chOff x="0" y="119"/>
            <a:chExt cx="1020" cy="408"/>
          </a:xfrm>
        </p:grpSpPr>
        <p:grpSp>
          <p:nvGrpSpPr>
            <p:cNvPr id="18462" name="Group 30"/>
            <p:cNvGrpSpPr>
              <a:grpSpLocks/>
            </p:cNvGrpSpPr>
            <p:nvPr/>
          </p:nvGrpSpPr>
          <p:grpSpPr bwMode="auto">
            <a:xfrm>
              <a:off x="0" y="119"/>
              <a:ext cx="1020" cy="227"/>
              <a:chOff x="0" y="0"/>
              <a:chExt cx="1020" cy="227"/>
            </a:xfrm>
          </p:grpSpPr>
          <p:grpSp>
            <p:nvGrpSpPr>
              <p:cNvPr id="18463" name="Group 31"/>
              <p:cNvGrpSpPr>
                <a:grpSpLocks/>
              </p:cNvGrpSpPr>
              <p:nvPr/>
            </p:nvGrpSpPr>
            <p:grpSpPr bwMode="auto">
              <a:xfrm>
                <a:off x="0" y="0"/>
                <a:ext cx="1020" cy="227"/>
                <a:chOff x="3288" y="890"/>
                <a:chExt cx="1452" cy="202"/>
              </a:xfrm>
            </p:grpSpPr>
            <p:sp>
              <p:nvSpPr>
                <p:cNvPr id="18464" name="Oval 32"/>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8465" name="Oval 33"/>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8466" name="Oval 34"/>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8467" name="AutoShape 35"/>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8468" name="Text Box 36"/>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18469" name="Oval 37"/>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8470" name="AutoShape 38"/>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8471" name="Rectangle 39"/>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23</a:t>
            </a:r>
            <a:endParaRPr lang="en-US" b="1">
              <a:solidFill>
                <a:schemeClr val="bg1"/>
              </a:solidFill>
            </a:endParaRPr>
          </a:p>
        </p:txBody>
      </p:sp>
      <p:sp>
        <p:nvSpPr>
          <p:cNvPr id="18472" name="Text Box 40"/>
          <p:cNvSpPr txBox="1">
            <a:spLocks noChangeArrowheads="1"/>
          </p:cNvSpPr>
          <p:nvPr/>
        </p:nvSpPr>
        <p:spPr bwMode="auto">
          <a:xfrm>
            <a:off x="3059113" y="836613"/>
            <a:ext cx="2855912" cy="396875"/>
          </a:xfrm>
          <a:prstGeom prst="rect">
            <a:avLst/>
          </a:prstGeom>
          <a:gradFill rotWithShape="1">
            <a:gsLst>
              <a:gs pos="0">
                <a:srgbClr val="C0C0C0"/>
              </a:gs>
              <a:gs pos="50000">
                <a:schemeClr val="tx1"/>
              </a:gs>
              <a:gs pos="100000">
                <a:srgbClr val="C0C0C0"/>
              </a:gs>
            </a:gsLst>
            <a:lin ang="2700000" scaled="1"/>
          </a:gradFill>
          <a:ln w="9525">
            <a:noFill/>
            <a:miter lim="800000"/>
            <a:headEnd/>
            <a:tailEnd/>
          </a:ln>
          <a:effectLst/>
        </p:spPr>
        <p:txBody>
          <a:bodyPr wrap="none">
            <a:spAutoFit/>
          </a:bodyPr>
          <a:lstStyle/>
          <a:p>
            <a:r>
              <a:rPr lang="es-ES_tradnl" sz="2000">
                <a:solidFill>
                  <a:srgbClr val="FFFF00"/>
                </a:solidFill>
              </a:rPr>
              <a:t>FUSED CYCLES IN 3D</a:t>
            </a:r>
            <a:endParaRPr lang="en-US" sz="2000">
              <a:solidFill>
                <a:srgbClr val="FFFF00"/>
              </a:solidFill>
            </a:endParaRPr>
          </a:p>
        </p:txBody>
      </p:sp>
      <p:graphicFrame>
        <p:nvGraphicFramePr>
          <p:cNvPr id="18473" name="Object 41"/>
          <p:cNvGraphicFramePr>
            <a:graphicFrameLocks noChangeAspect="1"/>
          </p:cNvGraphicFramePr>
          <p:nvPr/>
        </p:nvGraphicFramePr>
        <p:xfrm>
          <a:off x="1765300" y="2852738"/>
          <a:ext cx="1508125" cy="1047750"/>
        </p:xfrm>
        <a:graphic>
          <a:graphicData uri="http://schemas.openxmlformats.org/presentationml/2006/ole">
            <p:oleObj spid="_x0000_s18473" name="Document" r:id="rId3" imgW="1000080" imgH="695160" progId="ChemWindow.Document">
              <p:embed/>
            </p:oleObj>
          </a:graphicData>
        </a:graphic>
      </p:graphicFrame>
      <p:sp>
        <p:nvSpPr>
          <p:cNvPr id="18475" name="AutoShape 43"/>
          <p:cNvSpPr>
            <a:spLocks noChangeArrowheads="1"/>
          </p:cNvSpPr>
          <p:nvPr/>
        </p:nvSpPr>
        <p:spPr bwMode="auto">
          <a:xfrm>
            <a:off x="3997325" y="2997200"/>
            <a:ext cx="1368425" cy="792163"/>
          </a:xfrm>
          <a:prstGeom prst="rightArrow">
            <a:avLst>
              <a:gd name="adj1" fmla="val 50000"/>
              <a:gd name="adj2" fmla="val 43186"/>
            </a:avLst>
          </a:prstGeom>
          <a:solidFill>
            <a:srgbClr val="0000FF"/>
          </a:solidFill>
          <a:ln w="9525">
            <a:noFill/>
            <a:miter lim="800000"/>
            <a:headEnd/>
            <a:tailEnd/>
          </a:ln>
          <a:effectLst>
            <a:outerShdw dist="107763" dir="2700000" algn="ctr" rotWithShape="0">
              <a:schemeClr val="bg2">
                <a:alpha val="50000"/>
              </a:schemeClr>
            </a:outerShdw>
          </a:effectLst>
        </p:spPr>
        <p:txBody>
          <a:bodyPr wrap="none" lIns="90000" tIns="46800" rIns="90000" bIns="46800" anchor="ctr"/>
          <a:lstStyle/>
          <a:p>
            <a:endParaRPr lang="en-US"/>
          </a:p>
        </p:txBody>
      </p:sp>
      <p:graphicFrame>
        <p:nvGraphicFramePr>
          <p:cNvPr id="18476" name="Object 44"/>
          <p:cNvGraphicFramePr>
            <a:graphicFrameLocks noChangeAspect="1"/>
          </p:cNvGraphicFramePr>
          <p:nvPr/>
        </p:nvGraphicFramePr>
        <p:xfrm>
          <a:off x="5724525" y="2852738"/>
          <a:ext cx="1512888" cy="1074737"/>
        </p:xfrm>
        <a:graphic>
          <a:graphicData uri="http://schemas.openxmlformats.org/presentationml/2006/ole">
            <p:oleObj spid="_x0000_s18476" name="Document" r:id="rId4" imgW="1019160" imgH="723960" progId="ChemWindow.Document">
              <p:embed/>
            </p:oleObj>
          </a:graphicData>
        </a:graphic>
      </p:graphicFrame>
      <p:grpSp>
        <p:nvGrpSpPr>
          <p:cNvPr id="18480" name="Group 48"/>
          <p:cNvGrpSpPr>
            <a:grpSpLocks/>
          </p:cNvGrpSpPr>
          <p:nvPr/>
        </p:nvGrpSpPr>
        <p:grpSpPr bwMode="auto">
          <a:xfrm>
            <a:off x="5437188" y="2420938"/>
            <a:ext cx="1951037" cy="1879600"/>
            <a:chOff x="3288" y="1525"/>
            <a:chExt cx="1229" cy="1184"/>
          </a:xfrm>
        </p:grpSpPr>
        <p:sp>
          <p:nvSpPr>
            <p:cNvPr id="18477" name="Text Box 45"/>
            <p:cNvSpPr txBox="1">
              <a:spLocks noChangeArrowheads="1"/>
            </p:cNvSpPr>
            <p:nvPr/>
          </p:nvSpPr>
          <p:spPr bwMode="auto">
            <a:xfrm>
              <a:off x="3969" y="1525"/>
              <a:ext cx="274" cy="231"/>
            </a:xfrm>
            <a:prstGeom prst="rect">
              <a:avLst/>
            </a:prstGeom>
            <a:noFill/>
            <a:ln w="9525">
              <a:noFill/>
              <a:miter lim="800000"/>
              <a:headEnd/>
              <a:tailEnd/>
            </a:ln>
            <a:effectLst/>
          </p:spPr>
          <p:txBody>
            <a:bodyPr wrap="none" lIns="90000" tIns="46800" rIns="90000" bIns="46800">
              <a:spAutoFit/>
            </a:bodyPr>
            <a:lstStyle/>
            <a:p>
              <a:r>
                <a:rPr lang="es-ES_tradnl"/>
                <a:t>up</a:t>
              </a:r>
              <a:endParaRPr lang="en-US"/>
            </a:p>
          </p:txBody>
        </p:sp>
        <p:sp>
          <p:nvSpPr>
            <p:cNvPr id="18478" name="Text Box 46"/>
            <p:cNvSpPr txBox="1">
              <a:spLocks noChangeArrowheads="1"/>
            </p:cNvSpPr>
            <p:nvPr/>
          </p:nvSpPr>
          <p:spPr bwMode="auto">
            <a:xfrm>
              <a:off x="3288" y="2387"/>
              <a:ext cx="274" cy="231"/>
            </a:xfrm>
            <a:prstGeom prst="rect">
              <a:avLst/>
            </a:prstGeom>
            <a:noFill/>
            <a:ln w="9525">
              <a:noFill/>
              <a:miter lim="800000"/>
              <a:headEnd/>
              <a:tailEnd/>
            </a:ln>
            <a:effectLst/>
          </p:spPr>
          <p:txBody>
            <a:bodyPr wrap="none" lIns="90000" tIns="46800" rIns="90000" bIns="46800">
              <a:spAutoFit/>
            </a:bodyPr>
            <a:lstStyle/>
            <a:p>
              <a:r>
                <a:rPr lang="es-ES_tradnl"/>
                <a:t>up</a:t>
              </a:r>
              <a:endParaRPr lang="en-US"/>
            </a:p>
          </p:txBody>
        </p:sp>
        <p:sp>
          <p:nvSpPr>
            <p:cNvPr id="18479" name="Text Box 47"/>
            <p:cNvSpPr txBox="1">
              <a:spLocks noChangeArrowheads="1"/>
            </p:cNvSpPr>
            <p:nvPr/>
          </p:nvSpPr>
          <p:spPr bwMode="auto">
            <a:xfrm>
              <a:off x="4059" y="2478"/>
              <a:ext cx="458" cy="231"/>
            </a:xfrm>
            <a:prstGeom prst="rect">
              <a:avLst/>
            </a:prstGeom>
            <a:noFill/>
            <a:ln w="9525">
              <a:noFill/>
              <a:miter lim="800000"/>
              <a:headEnd/>
              <a:tailEnd/>
            </a:ln>
            <a:effectLst/>
          </p:spPr>
          <p:txBody>
            <a:bodyPr wrap="none" lIns="90000" tIns="46800" rIns="90000" bIns="46800">
              <a:spAutoFit/>
            </a:bodyPr>
            <a:lstStyle/>
            <a:p>
              <a:r>
                <a:rPr lang="es-ES_tradnl"/>
                <a:t>down</a:t>
              </a:r>
              <a:endParaRPr lang="en-US"/>
            </a:p>
          </p:txBody>
        </p:sp>
      </p:grpSp>
      <p:graphicFrame>
        <p:nvGraphicFramePr>
          <p:cNvPr id="18481" name="Object 49"/>
          <p:cNvGraphicFramePr>
            <a:graphicFrameLocks noChangeAspect="1"/>
          </p:cNvGraphicFramePr>
          <p:nvPr/>
        </p:nvGraphicFramePr>
        <p:xfrm>
          <a:off x="5724525" y="4652963"/>
          <a:ext cx="1511300" cy="1055687"/>
        </p:xfrm>
        <a:graphic>
          <a:graphicData uri="http://schemas.openxmlformats.org/presentationml/2006/ole">
            <p:oleObj spid="_x0000_s18481" name="Document" r:id="rId5" imgW="1009800" imgH="704880" progId="ChemWindow.Document">
              <p:embed/>
            </p:oleObj>
          </a:graphicData>
        </a:graphic>
      </p:graphicFrame>
      <p:grpSp>
        <p:nvGrpSpPr>
          <p:cNvPr id="18487" name="Group 55"/>
          <p:cNvGrpSpPr>
            <a:grpSpLocks/>
          </p:cNvGrpSpPr>
          <p:nvPr/>
        </p:nvGrpSpPr>
        <p:grpSpPr bwMode="auto">
          <a:xfrm>
            <a:off x="6732588" y="6308725"/>
            <a:ext cx="2087562" cy="360363"/>
            <a:chOff x="4241" y="3974"/>
            <a:chExt cx="1315" cy="227"/>
          </a:xfrm>
        </p:grpSpPr>
        <p:sp>
          <p:nvSpPr>
            <p:cNvPr id="18488" name="AutoShape 56">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8489" name="AutoShape 57">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8490" name="AutoShape 58">
              <a:hlinkClick r:id="rId6"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8491" name="AutoShape 59">
              <a:hlinkClick r:id="rId7"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8492" name="AutoShape 60">
              <a:hlinkClick r:id="rId8"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8493" name="AutoShape 61">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8494" name="Line 62"/>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18472"/>
                                        </p:tgtEl>
                                        <p:attrNameLst>
                                          <p:attrName>style.visibility</p:attrName>
                                        </p:attrNameLst>
                                      </p:cBhvr>
                                      <p:to>
                                        <p:strVal val="visible"/>
                                      </p:to>
                                    </p:set>
                                    <p:anim calcmode="lin" valueType="num">
                                      <p:cBhvr>
                                        <p:cTn id="7" dur="1000" fill="hold"/>
                                        <p:tgtEl>
                                          <p:spTgt spid="18472"/>
                                        </p:tgtEl>
                                        <p:attrNameLst>
                                          <p:attrName>ppt_x</p:attrName>
                                        </p:attrNameLst>
                                      </p:cBhvr>
                                      <p:tavLst>
                                        <p:tav tm="0">
                                          <p:val>
                                            <p:strVal val="#ppt_x"/>
                                          </p:val>
                                        </p:tav>
                                        <p:tav tm="100000">
                                          <p:val>
                                            <p:strVal val="#ppt_x"/>
                                          </p:val>
                                        </p:tav>
                                      </p:tavLst>
                                    </p:anim>
                                    <p:anim calcmode="lin" valueType="num">
                                      <p:cBhvr>
                                        <p:cTn id="8" dur="1000" fill="hold"/>
                                        <p:tgtEl>
                                          <p:spTgt spid="18472"/>
                                        </p:tgtEl>
                                        <p:attrNameLst>
                                          <p:attrName>ppt_y</p:attrName>
                                        </p:attrNameLst>
                                      </p:cBhvr>
                                      <p:tavLst>
                                        <p:tav tm="0">
                                          <p:val>
                                            <p:strVal val="#ppt_y-#ppt_h/2"/>
                                          </p:val>
                                        </p:tav>
                                        <p:tav tm="100000">
                                          <p:val>
                                            <p:strVal val="#ppt_y"/>
                                          </p:val>
                                        </p:tav>
                                      </p:tavLst>
                                    </p:anim>
                                    <p:anim calcmode="lin" valueType="num">
                                      <p:cBhvr>
                                        <p:cTn id="9" dur="1000" fill="hold"/>
                                        <p:tgtEl>
                                          <p:spTgt spid="18472"/>
                                        </p:tgtEl>
                                        <p:attrNameLst>
                                          <p:attrName>ppt_w</p:attrName>
                                        </p:attrNameLst>
                                      </p:cBhvr>
                                      <p:tavLst>
                                        <p:tav tm="0">
                                          <p:val>
                                            <p:strVal val="#ppt_w"/>
                                          </p:val>
                                        </p:tav>
                                        <p:tav tm="100000">
                                          <p:val>
                                            <p:strVal val="#ppt_w"/>
                                          </p:val>
                                        </p:tav>
                                      </p:tavLst>
                                    </p:anim>
                                    <p:anim calcmode="lin" valueType="num">
                                      <p:cBhvr>
                                        <p:cTn id="10" dur="1000" fill="hold"/>
                                        <p:tgtEl>
                                          <p:spTgt spid="18472"/>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473"/>
                                        </p:tgtEl>
                                        <p:attrNameLst>
                                          <p:attrName>style.visibility</p:attrName>
                                        </p:attrNameLst>
                                      </p:cBhvr>
                                      <p:to>
                                        <p:strVal val="visible"/>
                                      </p:to>
                                    </p:set>
                                    <p:animEffect transition="in" filter="fade">
                                      <p:cBhvr>
                                        <p:cTn id="15" dur="2000"/>
                                        <p:tgtEl>
                                          <p:spTgt spid="1847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436"/>
                                        </p:tgtEl>
                                        <p:attrNameLst>
                                          <p:attrName>style.visibility</p:attrName>
                                        </p:attrNameLst>
                                      </p:cBhvr>
                                      <p:to>
                                        <p:strVal val="visible"/>
                                      </p:to>
                                    </p:set>
                                    <p:animEffect transition="in" filter="fade">
                                      <p:cBhvr>
                                        <p:cTn id="20" dur="2000"/>
                                        <p:tgtEl>
                                          <p:spTgt spid="1843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18474"/>
                                        </p:tgtEl>
                                        <p:attrNameLst>
                                          <p:attrName>style.visibility</p:attrName>
                                        </p:attrNameLst>
                                      </p:cBhvr>
                                      <p:to>
                                        <p:strVal val="visible"/>
                                      </p:to>
                                    </p:set>
                                    <p:animEffect transition="in" filter="fade">
                                      <p:cBhvr>
                                        <p:cTn id="24" dur="2000"/>
                                        <p:tgtEl>
                                          <p:spTgt spid="18474"/>
                                        </p:tgtEl>
                                      </p:cBhvr>
                                    </p:animEffect>
                                  </p:childTnLst>
                                </p:cTn>
                              </p:par>
                            </p:childTnLst>
                          </p:cTn>
                        </p:par>
                        <p:par>
                          <p:cTn id="25" fill="hold">
                            <p:stCondLst>
                              <p:cond delay="4000"/>
                            </p:stCondLst>
                            <p:childTnLst>
                              <p:par>
                                <p:cTn id="26" presetID="27" presetClass="entr" presetSubtype="0" fill="hold" grpId="0" nodeType="afterEffect">
                                  <p:stCondLst>
                                    <p:cond delay="0"/>
                                  </p:stCondLst>
                                  <p:iterate type="lt">
                                    <p:tmPct val="50000"/>
                                  </p:iterate>
                                  <p:childTnLst>
                                    <p:set>
                                      <p:cBhvr>
                                        <p:cTn id="27" dur="1" fill="hold">
                                          <p:stCondLst>
                                            <p:cond delay="0"/>
                                          </p:stCondLst>
                                        </p:cTn>
                                        <p:tgtEl>
                                          <p:spTgt spid="18437"/>
                                        </p:tgtEl>
                                        <p:attrNameLst>
                                          <p:attrName>style.visibility</p:attrName>
                                        </p:attrNameLst>
                                      </p:cBhvr>
                                      <p:to>
                                        <p:strVal val="visible"/>
                                      </p:to>
                                    </p:set>
                                    <p:anim calcmode="discrete" valueType="clr">
                                      <p:cBhvr override="childStyle">
                                        <p:cTn id="28" dur="80"/>
                                        <p:tgtEl>
                                          <p:spTgt spid="18437"/>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18437"/>
                                        </p:tgtEl>
                                        <p:attrNameLst>
                                          <p:attrName>fillcolor</p:attrName>
                                        </p:attrNameLst>
                                      </p:cBhvr>
                                      <p:tavLst>
                                        <p:tav tm="0">
                                          <p:val>
                                            <p:clrVal>
                                              <a:schemeClr val="accent2"/>
                                            </p:clrVal>
                                          </p:val>
                                        </p:tav>
                                        <p:tav tm="50000">
                                          <p:val>
                                            <p:clrVal>
                                              <a:schemeClr val="hlink"/>
                                            </p:clrVal>
                                          </p:val>
                                        </p:tav>
                                      </p:tavLst>
                                    </p:anim>
                                    <p:set>
                                      <p:cBhvr>
                                        <p:cTn id="30" dur="80"/>
                                        <p:tgtEl>
                                          <p:spTgt spid="18437"/>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2000"/>
                                        <p:tgtEl>
                                          <p:spTgt spid="18443"/>
                                        </p:tgtEl>
                                      </p:cBhvr>
                                    </p:animEffect>
                                  </p:childTnLst>
                                </p:cTn>
                              </p:par>
                            </p:childTnLst>
                          </p:cTn>
                        </p:par>
                        <p:par>
                          <p:cTn id="36" fill="hold">
                            <p:stCondLst>
                              <p:cond delay="2000"/>
                            </p:stCondLst>
                            <p:childTnLst>
                              <p:par>
                                <p:cTn id="37" presetID="17" presetClass="entr" presetSubtype="8" fill="hold" grpId="0" nodeType="afterEffect">
                                  <p:stCondLst>
                                    <p:cond delay="0"/>
                                  </p:stCondLst>
                                  <p:childTnLst>
                                    <p:set>
                                      <p:cBhvr>
                                        <p:cTn id="38" dur="1" fill="hold">
                                          <p:stCondLst>
                                            <p:cond delay="0"/>
                                          </p:stCondLst>
                                        </p:cTn>
                                        <p:tgtEl>
                                          <p:spTgt spid="18475"/>
                                        </p:tgtEl>
                                        <p:attrNameLst>
                                          <p:attrName>style.visibility</p:attrName>
                                        </p:attrNameLst>
                                      </p:cBhvr>
                                      <p:to>
                                        <p:strVal val="visible"/>
                                      </p:to>
                                    </p:set>
                                    <p:anim calcmode="lin" valueType="num">
                                      <p:cBhvr>
                                        <p:cTn id="39" dur="1000" fill="hold"/>
                                        <p:tgtEl>
                                          <p:spTgt spid="18475"/>
                                        </p:tgtEl>
                                        <p:attrNameLst>
                                          <p:attrName>ppt_x</p:attrName>
                                        </p:attrNameLst>
                                      </p:cBhvr>
                                      <p:tavLst>
                                        <p:tav tm="0">
                                          <p:val>
                                            <p:strVal val="#ppt_x-#ppt_w/2"/>
                                          </p:val>
                                        </p:tav>
                                        <p:tav tm="100000">
                                          <p:val>
                                            <p:strVal val="#ppt_x"/>
                                          </p:val>
                                        </p:tav>
                                      </p:tavLst>
                                    </p:anim>
                                    <p:anim calcmode="lin" valueType="num">
                                      <p:cBhvr>
                                        <p:cTn id="40" dur="1000" fill="hold"/>
                                        <p:tgtEl>
                                          <p:spTgt spid="18475"/>
                                        </p:tgtEl>
                                        <p:attrNameLst>
                                          <p:attrName>ppt_y</p:attrName>
                                        </p:attrNameLst>
                                      </p:cBhvr>
                                      <p:tavLst>
                                        <p:tav tm="0">
                                          <p:val>
                                            <p:strVal val="#ppt_y"/>
                                          </p:val>
                                        </p:tav>
                                        <p:tav tm="100000">
                                          <p:val>
                                            <p:strVal val="#ppt_y"/>
                                          </p:val>
                                        </p:tav>
                                      </p:tavLst>
                                    </p:anim>
                                    <p:anim calcmode="lin" valueType="num">
                                      <p:cBhvr>
                                        <p:cTn id="41" dur="1000" fill="hold"/>
                                        <p:tgtEl>
                                          <p:spTgt spid="18475"/>
                                        </p:tgtEl>
                                        <p:attrNameLst>
                                          <p:attrName>ppt_w</p:attrName>
                                        </p:attrNameLst>
                                      </p:cBhvr>
                                      <p:tavLst>
                                        <p:tav tm="0">
                                          <p:val>
                                            <p:fltVal val="0"/>
                                          </p:val>
                                        </p:tav>
                                        <p:tav tm="100000">
                                          <p:val>
                                            <p:strVal val="#ppt_w"/>
                                          </p:val>
                                        </p:tav>
                                      </p:tavLst>
                                    </p:anim>
                                    <p:anim calcmode="lin" valueType="num">
                                      <p:cBhvr>
                                        <p:cTn id="42" dur="1000" fill="hold"/>
                                        <p:tgtEl>
                                          <p:spTgt spid="18475"/>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8476"/>
                                        </p:tgtEl>
                                        <p:attrNameLst>
                                          <p:attrName>style.visibility</p:attrName>
                                        </p:attrNameLst>
                                      </p:cBhvr>
                                      <p:to>
                                        <p:strVal val="visible"/>
                                      </p:to>
                                    </p:set>
                                    <p:animEffect transition="in" filter="fade">
                                      <p:cBhvr>
                                        <p:cTn id="46" dur="2000"/>
                                        <p:tgtEl>
                                          <p:spTgt spid="18476"/>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8480"/>
                                        </p:tgtEl>
                                        <p:attrNameLst>
                                          <p:attrName>style.visibility</p:attrName>
                                        </p:attrNameLst>
                                      </p:cBhvr>
                                      <p:to>
                                        <p:strVal val="visible"/>
                                      </p:to>
                                    </p:set>
                                    <p:animEffect transition="in" filter="fade">
                                      <p:cBhvr>
                                        <p:cTn id="50" dur="2000"/>
                                        <p:tgtEl>
                                          <p:spTgt spid="18480"/>
                                        </p:tgtEl>
                                      </p:cBhvr>
                                    </p:animEffect>
                                  </p:childTnLst>
                                </p:cTn>
                              </p:par>
                            </p:childTnLst>
                          </p:cTn>
                        </p:par>
                      </p:childTnLst>
                    </p:cTn>
                  </p:par>
                  <p:par>
                    <p:cTn id="51" fill="hold">
                      <p:stCondLst>
                        <p:cond delay="indefinite"/>
                      </p:stCondLst>
                      <p:childTnLst>
                        <p:par>
                          <p:cTn id="52" fill="hold">
                            <p:stCondLst>
                              <p:cond delay="0"/>
                            </p:stCondLst>
                            <p:childTnLst>
                              <p:par>
                                <p:cTn id="53" presetID="40" presetClass="entr" presetSubtype="0" fill="hold" grpId="0" nodeType="clickEffect">
                                  <p:stCondLst>
                                    <p:cond delay="0"/>
                                  </p:stCondLst>
                                  <p:iterate type="lt">
                                    <p:tmPct val="10000"/>
                                  </p:iterate>
                                  <p:childTnLst>
                                    <p:set>
                                      <p:cBhvr>
                                        <p:cTn id="54" dur="1" fill="hold">
                                          <p:stCondLst>
                                            <p:cond delay="0"/>
                                          </p:stCondLst>
                                        </p:cTn>
                                        <p:tgtEl>
                                          <p:spTgt spid="18448"/>
                                        </p:tgtEl>
                                        <p:attrNameLst>
                                          <p:attrName>style.visibility</p:attrName>
                                        </p:attrNameLst>
                                      </p:cBhvr>
                                      <p:to>
                                        <p:strVal val="visible"/>
                                      </p:to>
                                    </p:set>
                                    <p:animEffect transition="in" filter="fade">
                                      <p:cBhvr>
                                        <p:cTn id="55" dur="1000"/>
                                        <p:tgtEl>
                                          <p:spTgt spid="18448"/>
                                        </p:tgtEl>
                                      </p:cBhvr>
                                    </p:animEffect>
                                    <p:anim calcmode="lin" valueType="num">
                                      <p:cBhvr>
                                        <p:cTn id="56" dur="1000" fill="hold"/>
                                        <p:tgtEl>
                                          <p:spTgt spid="18448"/>
                                        </p:tgtEl>
                                        <p:attrNameLst>
                                          <p:attrName>ppt_x</p:attrName>
                                        </p:attrNameLst>
                                      </p:cBhvr>
                                      <p:tavLst>
                                        <p:tav tm="0">
                                          <p:val>
                                            <p:strVal val="#ppt_x-.1"/>
                                          </p:val>
                                        </p:tav>
                                        <p:tav tm="100000">
                                          <p:val>
                                            <p:strVal val="#ppt_x"/>
                                          </p:val>
                                        </p:tav>
                                      </p:tavLst>
                                    </p:anim>
                                    <p:anim calcmode="lin" valueType="num">
                                      <p:cBhvr>
                                        <p:cTn id="57" dur="1000" fill="hold"/>
                                        <p:tgtEl>
                                          <p:spTgt spid="18448"/>
                                        </p:tgtEl>
                                        <p:attrNameLst>
                                          <p:attrName>ppt_y</p:attrName>
                                        </p:attrNameLst>
                                      </p:cBhvr>
                                      <p:tavLst>
                                        <p:tav tm="0">
                                          <p:val>
                                            <p:strVal val="#ppt_y"/>
                                          </p:val>
                                        </p:tav>
                                        <p:tav tm="100000">
                                          <p:val>
                                            <p:strVal val="#ppt_y"/>
                                          </p:val>
                                        </p:tav>
                                      </p:tavLst>
                                    </p:anim>
                                  </p:childTnLst>
                                </p:cTn>
                              </p:par>
                            </p:childTnLst>
                          </p:cTn>
                        </p:par>
                        <p:par>
                          <p:cTn id="58" fill="hold">
                            <p:stCondLst>
                              <p:cond delay="4700"/>
                            </p:stCondLst>
                            <p:childTnLst>
                              <p:par>
                                <p:cTn id="59" presetID="10" presetClass="entr" presetSubtype="0" fill="hold" nodeType="afterEffect">
                                  <p:stCondLst>
                                    <p:cond delay="0"/>
                                  </p:stCondLst>
                                  <p:childTnLst>
                                    <p:set>
                                      <p:cBhvr>
                                        <p:cTn id="60" dur="1" fill="hold">
                                          <p:stCondLst>
                                            <p:cond delay="0"/>
                                          </p:stCondLst>
                                        </p:cTn>
                                        <p:tgtEl>
                                          <p:spTgt spid="18481"/>
                                        </p:tgtEl>
                                        <p:attrNameLst>
                                          <p:attrName>style.visibility</p:attrName>
                                        </p:attrNameLst>
                                      </p:cBhvr>
                                      <p:to>
                                        <p:strVal val="visible"/>
                                      </p:to>
                                    </p:set>
                                    <p:animEffect transition="in" filter="fade">
                                      <p:cBhvr>
                                        <p:cTn id="61" dur="2000"/>
                                        <p:tgtEl>
                                          <p:spTgt spid="18481"/>
                                        </p:tgtEl>
                                      </p:cBhvr>
                                    </p:animEffect>
                                  </p:childTnLst>
                                </p:cTn>
                              </p:par>
                            </p:childTnLst>
                          </p:cTn>
                        </p:par>
                        <p:par>
                          <p:cTn id="62" fill="hold">
                            <p:stCondLst>
                              <p:cond delay="6700"/>
                            </p:stCondLst>
                            <p:childTnLst>
                              <p:par>
                                <p:cTn id="63" presetID="10" presetClass="entr" presetSubtype="0" fill="hold" grpId="0" nodeType="afterEffect">
                                  <p:stCondLst>
                                    <p:cond delay="0"/>
                                  </p:stCondLst>
                                  <p:childTnLst>
                                    <p:set>
                                      <p:cBhvr>
                                        <p:cTn id="64" dur="1" fill="hold">
                                          <p:stCondLst>
                                            <p:cond delay="0"/>
                                          </p:stCondLst>
                                        </p:cTn>
                                        <p:tgtEl>
                                          <p:spTgt spid="18470"/>
                                        </p:tgtEl>
                                        <p:attrNameLst>
                                          <p:attrName>style.visibility</p:attrName>
                                        </p:attrNameLst>
                                      </p:cBhvr>
                                      <p:to>
                                        <p:strVal val="visible"/>
                                      </p:to>
                                    </p:set>
                                    <p:animEffect transition="in" filter="fade">
                                      <p:cBhvr>
                                        <p:cTn id="65" dur="2000"/>
                                        <p:tgtEl>
                                          <p:spTgt spid="18470"/>
                                        </p:tgtEl>
                                      </p:cBhvr>
                                    </p:animEffect>
                                  </p:childTnLst>
                                </p:cTn>
                              </p:par>
                            </p:childTnLst>
                          </p:cTn>
                        </p:par>
                        <p:par>
                          <p:cTn id="66" fill="hold">
                            <p:stCondLst>
                              <p:cond delay="8700"/>
                            </p:stCondLst>
                            <p:childTnLst>
                              <p:par>
                                <p:cTn id="67" presetID="10" presetClass="entr" presetSubtype="0" fill="hold" nodeType="afterEffect">
                                  <p:stCondLst>
                                    <p:cond delay="0"/>
                                  </p:stCondLst>
                                  <p:childTnLst>
                                    <p:set>
                                      <p:cBhvr>
                                        <p:cTn id="68" dur="1" fill="hold">
                                          <p:stCondLst>
                                            <p:cond delay="0"/>
                                          </p:stCondLst>
                                        </p:cTn>
                                        <p:tgtEl>
                                          <p:spTgt spid="18487"/>
                                        </p:tgtEl>
                                        <p:attrNameLst>
                                          <p:attrName>style.visibility</p:attrName>
                                        </p:attrNameLst>
                                      </p:cBhvr>
                                      <p:to>
                                        <p:strVal val="visible"/>
                                      </p:to>
                                    </p:set>
                                    <p:animEffect transition="in" filter="fade">
                                      <p:cBhvr>
                                        <p:cTn id="69" dur="2000"/>
                                        <p:tgtEl>
                                          <p:spTgt spid="18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37" grpId="0"/>
      <p:bldP spid="18443" grpId="0"/>
      <p:bldP spid="18448" grpId="0"/>
      <p:bldP spid="18470" grpId="0" animBg="1"/>
      <p:bldP spid="18472" grpId="0" animBg="1"/>
      <p:bldP spid="1847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63" name="Picture 7"/>
          <p:cNvPicPr>
            <a:picLocks noChangeAspect="1" noChangeArrowheads="1"/>
          </p:cNvPicPr>
          <p:nvPr/>
        </p:nvPicPr>
        <p:blipFill>
          <a:blip r:embed="rId3"/>
          <a:srcRect/>
          <a:stretch>
            <a:fillRect/>
          </a:stretch>
        </p:blipFill>
        <p:spPr bwMode="auto">
          <a:xfrm>
            <a:off x="2627313" y="333375"/>
            <a:ext cx="5221287" cy="4435475"/>
          </a:xfrm>
          <a:prstGeom prst="rect">
            <a:avLst/>
          </a:prstGeom>
          <a:noFill/>
          <a:ln w="9525">
            <a:noFill/>
            <a:miter lim="800000"/>
            <a:headEnd/>
            <a:tailEnd/>
          </a:ln>
          <a:effectLst/>
        </p:spPr>
      </p:pic>
      <p:sp>
        <p:nvSpPr>
          <p:cNvPr id="19464" name="Oval 8"/>
          <p:cNvSpPr>
            <a:spLocks noChangeArrowheads="1"/>
          </p:cNvSpPr>
          <p:nvPr/>
        </p:nvSpPr>
        <p:spPr bwMode="auto">
          <a:xfrm>
            <a:off x="2627313" y="333375"/>
            <a:ext cx="71437" cy="71438"/>
          </a:xfrm>
          <a:prstGeom prst="ellipse">
            <a:avLst/>
          </a:prstGeom>
          <a:solidFill>
            <a:schemeClr val="bg1"/>
          </a:solidFill>
          <a:ln w="9525">
            <a:noFill/>
            <a:round/>
            <a:headEnd/>
            <a:tailEnd/>
          </a:ln>
          <a:effectLst/>
        </p:spPr>
        <p:txBody>
          <a:bodyPr wrap="none" anchor="ctr"/>
          <a:lstStyle/>
          <a:p>
            <a:endParaRPr lang="en-US"/>
          </a:p>
        </p:txBody>
      </p:sp>
      <p:sp>
        <p:nvSpPr>
          <p:cNvPr id="19465" name="Oval 9"/>
          <p:cNvSpPr>
            <a:spLocks noChangeArrowheads="1"/>
          </p:cNvSpPr>
          <p:nvPr/>
        </p:nvSpPr>
        <p:spPr bwMode="auto">
          <a:xfrm>
            <a:off x="7812088" y="4725988"/>
            <a:ext cx="71437" cy="71437"/>
          </a:xfrm>
          <a:prstGeom prst="ellipse">
            <a:avLst/>
          </a:prstGeom>
          <a:solidFill>
            <a:schemeClr val="bg1"/>
          </a:solidFill>
          <a:ln w="9525">
            <a:noFill/>
            <a:round/>
            <a:headEnd/>
            <a:tailEnd/>
          </a:ln>
          <a:effectLst/>
        </p:spPr>
        <p:txBody>
          <a:bodyPr wrap="none" anchor="ctr"/>
          <a:lstStyle/>
          <a:p>
            <a:endParaRPr lang="en-US"/>
          </a:p>
        </p:txBody>
      </p:sp>
      <p:pic>
        <p:nvPicPr>
          <p:cNvPr id="19466" name="Picture 10"/>
          <p:cNvPicPr>
            <a:picLocks noChangeAspect="1" noChangeArrowheads="1"/>
          </p:cNvPicPr>
          <p:nvPr/>
        </p:nvPicPr>
        <p:blipFill>
          <a:blip r:embed="rId4"/>
          <a:srcRect/>
          <a:stretch>
            <a:fillRect/>
          </a:stretch>
        </p:blipFill>
        <p:spPr bwMode="auto">
          <a:xfrm>
            <a:off x="2627313" y="333375"/>
            <a:ext cx="5257800" cy="4465638"/>
          </a:xfrm>
          <a:prstGeom prst="rect">
            <a:avLst/>
          </a:prstGeom>
          <a:noFill/>
          <a:ln w="9525">
            <a:noFill/>
            <a:miter lim="800000"/>
            <a:headEnd/>
            <a:tailEnd/>
          </a:ln>
          <a:effectLst/>
        </p:spPr>
      </p:pic>
      <p:pic>
        <p:nvPicPr>
          <p:cNvPr id="19467" name="Picture 11"/>
          <p:cNvPicPr>
            <a:picLocks noChangeAspect="1" noChangeArrowheads="1"/>
          </p:cNvPicPr>
          <p:nvPr/>
        </p:nvPicPr>
        <p:blipFill>
          <a:blip r:embed="rId5"/>
          <a:srcRect/>
          <a:stretch>
            <a:fillRect/>
          </a:stretch>
        </p:blipFill>
        <p:spPr bwMode="auto">
          <a:xfrm>
            <a:off x="2627313" y="333375"/>
            <a:ext cx="5184775" cy="4405313"/>
          </a:xfrm>
          <a:prstGeom prst="rect">
            <a:avLst/>
          </a:prstGeom>
          <a:noFill/>
          <a:ln w="9525">
            <a:noFill/>
            <a:miter lim="800000"/>
            <a:headEnd/>
            <a:tailEnd/>
          </a:ln>
          <a:effectLst/>
        </p:spPr>
      </p:pic>
      <p:pic>
        <p:nvPicPr>
          <p:cNvPr id="19468" name="Picture 12"/>
          <p:cNvPicPr>
            <a:picLocks noChangeAspect="1" noChangeArrowheads="1"/>
          </p:cNvPicPr>
          <p:nvPr/>
        </p:nvPicPr>
        <p:blipFill>
          <a:blip r:embed="rId6"/>
          <a:srcRect/>
          <a:stretch>
            <a:fillRect/>
          </a:stretch>
        </p:blipFill>
        <p:spPr bwMode="auto">
          <a:xfrm>
            <a:off x="2627313" y="333375"/>
            <a:ext cx="5257800" cy="4467225"/>
          </a:xfrm>
          <a:prstGeom prst="rect">
            <a:avLst/>
          </a:prstGeom>
          <a:noFill/>
          <a:ln w="9525">
            <a:noFill/>
            <a:miter lim="800000"/>
            <a:headEnd/>
            <a:tailEnd/>
          </a:ln>
          <a:effectLst/>
        </p:spPr>
      </p:pic>
      <p:pic>
        <p:nvPicPr>
          <p:cNvPr id="19469" name="Picture 13"/>
          <p:cNvPicPr>
            <a:picLocks noChangeAspect="1" noChangeArrowheads="1"/>
          </p:cNvPicPr>
          <p:nvPr/>
        </p:nvPicPr>
        <p:blipFill>
          <a:blip r:embed="rId7"/>
          <a:srcRect/>
          <a:stretch>
            <a:fillRect/>
          </a:stretch>
        </p:blipFill>
        <p:spPr bwMode="auto">
          <a:xfrm>
            <a:off x="2700338" y="404813"/>
            <a:ext cx="5184775" cy="4403725"/>
          </a:xfrm>
          <a:prstGeom prst="rect">
            <a:avLst/>
          </a:prstGeom>
          <a:noFill/>
          <a:ln w="9525">
            <a:noFill/>
            <a:miter lim="800000"/>
            <a:headEnd/>
            <a:tailEnd/>
          </a:ln>
          <a:effectLst/>
        </p:spPr>
      </p:pic>
      <p:sp>
        <p:nvSpPr>
          <p:cNvPr id="19470" name="Oval 14"/>
          <p:cNvSpPr>
            <a:spLocks noChangeArrowheads="1"/>
          </p:cNvSpPr>
          <p:nvPr/>
        </p:nvSpPr>
        <p:spPr bwMode="auto">
          <a:xfrm>
            <a:off x="2484438" y="188913"/>
            <a:ext cx="358775" cy="360362"/>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19471" name="Oval 15"/>
          <p:cNvSpPr>
            <a:spLocks noChangeArrowheads="1"/>
          </p:cNvSpPr>
          <p:nvPr/>
        </p:nvSpPr>
        <p:spPr bwMode="auto">
          <a:xfrm>
            <a:off x="7667625" y="4581525"/>
            <a:ext cx="358775" cy="360363"/>
          </a:xfrm>
          <a:prstGeom prst="ellipse">
            <a:avLst/>
          </a:prstGeom>
          <a:solidFill>
            <a:schemeClr val="tx1"/>
          </a:solidFill>
          <a:ln w="9525">
            <a:solidFill>
              <a:schemeClr val="tx1"/>
            </a:solidFill>
            <a:round/>
            <a:headEnd/>
            <a:tailEnd/>
          </a:ln>
          <a:effectLst/>
        </p:spPr>
        <p:txBody>
          <a:bodyPr wrap="none" anchor="ctr"/>
          <a:lstStyle/>
          <a:p>
            <a:endParaRPr lang="en-US"/>
          </a:p>
        </p:txBody>
      </p:sp>
      <p:grpSp>
        <p:nvGrpSpPr>
          <p:cNvPr id="19472" name="Group 16"/>
          <p:cNvGrpSpPr>
            <a:grpSpLocks/>
          </p:cNvGrpSpPr>
          <p:nvPr/>
        </p:nvGrpSpPr>
        <p:grpSpPr bwMode="auto">
          <a:xfrm>
            <a:off x="4067175" y="1557338"/>
            <a:ext cx="863600" cy="647700"/>
            <a:chOff x="2517" y="1117"/>
            <a:chExt cx="544" cy="408"/>
          </a:xfrm>
        </p:grpSpPr>
        <p:sp>
          <p:nvSpPr>
            <p:cNvPr id="19473" name="Line 17"/>
            <p:cNvSpPr>
              <a:spLocks noChangeShapeType="1"/>
            </p:cNvSpPr>
            <p:nvPr/>
          </p:nvSpPr>
          <p:spPr bwMode="auto">
            <a:xfrm flipV="1">
              <a:off x="2517" y="1162"/>
              <a:ext cx="544" cy="363"/>
            </a:xfrm>
            <a:prstGeom prst="line">
              <a:avLst/>
            </a:prstGeom>
            <a:noFill/>
            <a:ln w="28575">
              <a:solidFill>
                <a:srgbClr val="FFFF00"/>
              </a:solidFill>
              <a:round/>
              <a:headEnd type="triangle" w="med" len="med"/>
              <a:tailEnd type="triangle" w="med" len="med"/>
            </a:ln>
            <a:effectLst/>
          </p:spPr>
          <p:txBody>
            <a:bodyPr/>
            <a:lstStyle/>
            <a:p>
              <a:endParaRPr lang="en-US"/>
            </a:p>
          </p:txBody>
        </p:sp>
        <p:sp>
          <p:nvSpPr>
            <p:cNvPr id="19474" name="Text Box 18"/>
            <p:cNvSpPr txBox="1">
              <a:spLocks noChangeArrowheads="1"/>
            </p:cNvSpPr>
            <p:nvPr/>
          </p:nvSpPr>
          <p:spPr bwMode="auto">
            <a:xfrm>
              <a:off x="2517" y="1117"/>
              <a:ext cx="393" cy="173"/>
            </a:xfrm>
            <a:prstGeom prst="rect">
              <a:avLst/>
            </a:prstGeom>
            <a:noFill/>
            <a:ln w="9525">
              <a:noFill/>
              <a:miter lim="800000"/>
              <a:headEnd/>
              <a:tailEnd/>
            </a:ln>
            <a:effectLst/>
          </p:spPr>
          <p:txBody>
            <a:bodyPr wrap="none">
              <a:spAutoFit/>
            </a:bodyPr>
            <a:lstStyle/>
            <a:p>
              <a:pPr algn="r"/>
              <a:r>
                <a:rPr lang="es-ES_tradnl" sz="1200">
                  <a:solidFill>
                    <a:srgbClr val="FFFF00"/>
                  </a:solidFill>
                </a:rPr>
                <a:t>3.28 </a:t>
              </a:r>
              <a:r>
                <a:rPr lang="en-US" sz="1200">
                  <a:solidFill>
                    <a:srgbClr val="FFFF00"/>
                  </a:solidFill>
                  <a:cs typeface="Times New Roman" pitchFamily="18" charset="0"/>
                </a:rPr>
                <a:t>Å</a:t>
              </a:r>
            </a:p>
          </p:txBody>
        </p:sp>
      </p:grpSp>
      <p:grpSp>
        <p:nvGrpSpPr>
          <p:cNvPr id="19475" name="Group 19"/>
          <p:cNvGrpSpPr>
            <a:grpSpLocks/>
          </p:cNvGrpSpPr>
          <p:nvPr/>
        </p:nvGrpSpPr>
        <p:grpSpPr bwMode="auto">
          <a:xfrm>
            <a:off x="5651500" y="908050"/>
            <a:ext cx="695325" cy="431800"/>
            <a:chOff x="3515" y="709"/>
            <a:chExt cx="438" cy="272"/>
          </a:xfrm>
        </p:grpSpPr>
        <p:sp>
          <p:nvSpPr>
            <p:cNvPr id="19476" name="Line 20"/>
            <p:cNvSpPr>
              <a:spLocks noChangeShapeType="1"/>
            </p:cNvSpPr>
            <p:nvPr/>
          </p:nvSpPr>
          <p:spPr bwMode="auto">
            <a:xfrm>
              <a:off x="3515" y="845"/>
              <a:ext cx="363" cy="136"/>
            </a:xfrm>
            <a:prstGeom prst="line">
              <a:avLst/>
            </a:prstGeom>
            <a:noFill/>
            <a:ln w="28575">
              <a:solidFill>
                <a:srgbClr val="FFFF00"/>
              </a:solidFill>
              <a:round/>
              <a:headEnd type="triangle" w="med" len="med"/>
              <a:tailEnd type="triangle" w="med" len="med"/>
            </a:ln>
            <a:effectLst/>
          </p:spPr>
          <p:txBody>
            <a:bodyPr/>
            <a:lstStyle/>
            <a:p>
              <a:endParaRPr lang="en-US"/>
            </a:p>
          </p:txBody>
        </p:sp>
        <p:sp>
          <p:nvSpPr>
            <p:cNvPr id="19477" name="Text Box 21"/>
            <p:cNvSpPr txBox="1">
              <a:spLocks noChangeArrowheads="1"/>
            </p:cNvSpPr>
            <p:nvPr/>
          </p:nvSpPr>
          <p:spPr bwMode="auto">
            <a:xfrm>
              <a:off x="3560" y="709"/>
              <a:ext cx="393" cy="173"/>
            </a:xfrm>
            <a:prstGeom prst="rect">
              <a:avLst/>
            </a:prstGeom>
            <a:noFill/>
            <a:ln w="9525">
              <a:noFill/>
              <a:miter lim="800000"/>
              <a:headEnd/>
              <a:tailEnd/>
            </a:ln>
            <a:effectLst/>
          </p:spPr>
          <p:txBody>
            <a:bodyPr wrap="none">
              <a:spAutoFit/>
            </a:bodyPr>
            <a:lstStyle/>
            <a:p>
              <a:pPr algn="r"/>
              <a:r>
                <a:rPr lang="es-ES_tradnl" sz="1200">
                  <a:solidFill>
                    <a:srgbClr val="FFFF00"/>
                  </a:solidFill>
                </a:rPr>
                <a:t>2.49 </a:t>
              </a:r>
              <a:r>
                <a:rPr lang="en-US" sz="1200">
                  <a:solidFill>
                    <a:srgbClr val="FFFF00"/>
                  </a:solidFill>
                  <a:cs typeface="Times New Roman" pitchFamily="18" charset="0"/>
                </a:rPr>
                <a:t>Å</a:t>
              </a:r>
            </a:p>
          </p:txBody>
        </p:sp>
      </p:grpSp>
      <p:sp>
        <p:nvSpPr>
          <p:cNvPr id="19478" name="Text Box 22"/>
          <p:cNvSpPr txBox="1">
            <a:spLocks noChangeArrowheads="1"/>
          </p:cNvSpPr>
          <p:nvPr/>
        </p:nvSpPr>
        <p:spPr bwMode="auto">
          <a:xfrm>
            <a:off x="3636963" y="2636838"/>
            <a:ext cx="492125" cy="274637"/>
          </a:xfrm>
          <a:prstGeom prst="rect">
            <a:avLst/>
          </a:prstGeom>
          <a:noFill/>
          <a:ln w="9525">
            <a:noFill/>
            <a:miter lim="800000"/>
            <a:headEnd/>
            <a:tailEnd/>
          </a:ln>
          <a:effectLst/>
        </p:spPr>
        <p:txBody>
          <a:bodyPr wrap="none">
            <a:spAutoFit/>
          </a:bodyPr>
          <a:lstStyle/>
          <a:p>
            <a:pPr algn="r"/>
            <a:r>
              <a:rPr lang="es-ES_tradnl" sz="1200">
                <a:solidFill>
                  <a:srgbClr val="FFFF00"/>
                </a:solidFill>
              </a:rPr>
              <a:t>107º</a:t>
            </a:r>
            <a:endParaRPr lang="en-US" sz="1200">
              <a:solidFill>
                <a:srgbClr val="FFFF00"/>
              </a:solidFill>
              <a:cs typeface="Times New Roman" pitchFamily="18" charset="0"/>
            </a:endParaRPr>
          </a:p>
        </p:txBody>
      </p:sp>
      <p:pic>
        <p:nvPicPr>
          <p:cNvPr id="19479" name="Picture 23" descr="5pti-1"/>
          <p:cNvPicPr>
            <a:picLocks noChangeAspect="1" noChangeArrowheads="1"/>
          </p:cNvPicPr>
          <p:nvPr/>
        </p:nvPicPr>
        <p:blipFill>
          <a:blip r:embed="rId8"/>
          <a:srcRect/>
          <a:stretch>
            <a:fillRect/>
          </a:stretch>
        </p:blipFill>
        <p:spPr bwMode="auto">
          <a:xfrm>
            <a:off x="323850" y="4076700"/>
            <a:ext cx="2435225" cy="2781300"/>
          </a:xfrm>
          <a:prstGeom prst="rect">
            <a:avLst/>
          </a:prstGeom>
          <a:noFill/>
        </p:spPr>
      </p:pic>
      <p:pic>
        <p:nvPicPr>
          <p:cNvPr id="19480" name="Picture 24" descr="3cro"/>
          <p:cNvPicPr>
            <a:picLocks noChangeAspect="1" noChangeArrowheads="1"/>
          </p:cNvPicPr>
          <p:nvPr/>
        </p:nvPicPr>
        <p:blipFill>
          <a:blip r:embed="rId9"/>
          <a:srcRect/>
          <a:stretch>
            <a:fillRect/>
          </a:stretch>
        </p:blipFill>
        <p:spPr bwMode="auto">
          <a:xfrm>
            <a:off x="5148263" y="4005263"/>
            <a:ext cx="3382962" cy="2201862"/>
          </a:xfrm>
          <a:prstGeom prst="rect">
            <a:avLst/>
          </a:prstGeom>
          <a:noFill/>
        </p:spPr>
      </p:pic>
      <p:sp>
        <p:nvSpPr>
          <p:cNvPr id="19481" name="Text Box 25"/>
          <p:cNvSpPr txBox="1">
            <a:spLocks noChangeArrowheads="1"/>
          </p:cNvSpPr>
          <p:nvPr/>
        </p:nvSpPr>
        <p:spPr bwMode="auto">
          <a:xfrm>
            <a:off x="1835150" y="4797425"/>
            <a:ext cx="1584325" cy="641350"/>
          </a:xfrm>
          <a:prstGeom prst="rect">
            <a:avLst/>
          </a:prstGeom>
          <a:noFill/>
          <a:ln w="9525">
            <a:noFill/>
            <a:miter lim="800000"/>
            <a:headEnd/>
            <a:tailEnd/>
          </a:ln>
          <a:effectLst/>
        </p:spPr>
        <p:txBody>
          <a:bodyPr>
            <a:spAutoFit/>
          </a:bodyPr>
          <a:lstStyle/>
          <a:p>
            <a:pPr algn="r"/>
            <a:r>
              <a:rPr lang="es-ES_tradnl">
                <a:solidFill>
                  <a:srgbClr val="33CCCC"/>
                </a:solidFill>
              </a:rPr>
              <a:t>A protein ribbon model</a:t>
            </a:r>
            <a:endParaRPr lang="en-US">
              <a:solidFill>
                <a:srgbClr val="33CCCC"/>
              </a:solidFill>
            </a:endParaRPr>
          </a:p>
        </p:txBody>
      </p:sp>
      <p:sp>
        <p:nvSpPr>
          <p:cNvPr id="19482" name="Text Box 26"/>
          <p:cNvSpPr txBox="1">
            <a:spLocks noChangeArrowheads="1"/>
          </p:cNvSpPr>
          <p:nvPr/>
        </p:nvSpPr>
        <p:spPr bwMode="auto">
          <a:xfrm>
            <a:off x="3563938" y="5373688"/>
            <a:ext cx="1800225" cy="641350"/>
          </a:xfrm>
          <a:prstGeom prst="rect">
            <a:avLst/>
          </a:prstGeom>
          <a:noFill/>
          <a:ln w="9525">
            <a:noFill/>
            <a:miter lim="800000"/>
            <a:headEnd/>
            <a:tailEnd/>
          </a:ln>
          <a:effectLst/>
        </p:spPr>
        <p:txBody>
          <a:bodyPr>
            <a:spAutoFit/>
          </a:bodyPr>
          <a:lstStyle/>
          <a:p>
            <a:pPr algn="r"/>
            <a:r>
              <a:rPr lang="es-ES_tradnl">
                <a:solidFill>
                  <a:srgbClr val="33CCCC"/>
                </a:solidFill>
              </a:rPr>
              <a:t>A protein-DNA complex model</a:t>
            </a:r>
            <a:endParaRPr lang="en-US">
              <a:solidFill>
                <a:srgbClr val="33CCCC"/>
              </a:solidFill>
            </a:endParaRPr>
          </a:p>
        </p:txBody>
      </p:sp>
      <p:sp>
        <p:nvSpPr>
          <p:cNvPr id="19483" name="Text Box 27"/>
          <p:cNvSpPr txBox="1">
            <a:spLocks noChangeArrowheads="1"/>
          </p:cNvSpPr>
          <p:nvPr/>
        </p:nvSpPr>
        <p:spPr bwMode="auto">
          <a:xfrm>
            <a:off x="2268538" y="6237288"/>
            <a:ext cx="4535487" cy="457200"/>
          </a:xfrm>
          <a:prstGeom prst="rect">
            <a:avLst/>
          </a:prstGeom>
          <a:noFill/>
          <a:ln w="9525">
            <a:noFill/>
            <a:miter lim="800000"/>
            <a:headEnd/>
            <a:tailEnd/>
          </a:ln>
          <a:effectLst/>
        </p:spPr>
        <p:txBody>
          <a:bodyPr>
            <a:spAutoFit/>
          </a:bodyPr>
          <a:lstStyle/>
          <a:p>
            <a:pPr algn="ctr"/>
            <a:r>
              <a:rPr lang="es-ES_tradnl" sz="1200">
                <a:solidFill>
                  <a:schemeClr val="bg1"/>
                </a:solidFill>
              </a:rPr>
              <a:t>Protein Images created by the Structural BioInformatics Group Imperial College, London</a:t>
            </a:r>
            <a:endParaRPr lang="en-US" sz="1200">
              <a:solidFill>
                <a:schemeClr val="bg1"/>
              </a:solidFill>
            </a:endParaRPr>
          </a:p>
        </p:txBody>
      </p:sp>
      <p:grpSp>
        <p:nvGrpSpPr>
          <p:cNvPr id="19492" name="Group 36"/>
          <p:cNvGrpSpPr>
            <a:grpSpLocks/>
          </p:cNvGrpSpPr>
          <p:nvPr/>
        </p:nvGrpSpPr>
        <p:grpSpPr bwMode="auto">
          <a:xfrm>
            <a:off x="0" y="188913"/>
            <a:ext cx="1619250" cy="647700"/>
            <a:chOff x="0" y="119"/>
            <a:chExt cx="1020" cy="408"/>
          </a:xfrm>
        </p:grpSpPr>
        <p:grpSp>
          <p:nvGrpSpPr>
            <p:cNvPr id="19493" name="Group 37"/>
            <p:cNvGrpSpPr>
              <a:grpSpLocks/>
            </p:cNvGrpSpPr>
            <p:nvPr/>
          </p:nvGrpSpPr>
          <p:grpSpPr bwMode="auto">
            <a:xfrm>
              <a:off x="0" y="119"/>
              <a:ext cx="1020" cy="227"/>
              <a:chOff x="0" y="0"/>
              <a:chExt cx="1020" cy="227"/>
            </a:xfrm>
          </p:grpSpPr>
          <p:grpSp>
            <p:nvGrpSpPr>
              <p:cNvPr id="19494" name="Group 38"/>
              <p:cNvGrpSpPr>
                <a:grpSpLocks/>
              </p:cNvGrpSpPr>
              <p:nvPr/>
            </p:nvGrpSpPr>
            <p:grpSpPr bwMode="auto">
              <a:xfrm>
                <a:off x="0" y="0"/>
                <a:ext cx="1020" cy="227"/>
                <a:chOff x="3288" y="890"/>
                <a:chExt cx="1452" cy="202"/>
              </a:xfrm>
            </p:grpSpPr>
            <p:sp>
              <p:nvSpPr>
                <p:cNvPr id="19495" name="Oval 39"/>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19496" name="Oval 40"/>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9497" name="Oval 41"/>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19498" name="AutoShape 42"/>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19499" name="Text Box 43"/>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808080"/>
                      </a:outerShdw>
                    </a:effectLst>
                  </a:rPr>
                  <a:t>SELF-ORG.CHEM</a:t>
                </a:r>
                <a:endParaRPr lang="en-US" sz="1000">
                  <a:solidFill>
                    <a:schemeClr val="bg1"/>
                  </a:solidFill>
                  <a:effectLst>
                    <a:outerShdw blurRad="38100" dist="38100" dir="2700000" algn="tl">
                      <a:srgbClr val="808080"/>
                    </a:outerShdw>
                  </a:effectLst>
                </a:endParaRPr>
              </a:p>
            </p:txBody>
          </p:sp>
        </p:grpSp>
        <p:sp>
          <p:nvSpPr>
            <p:cNvPr id="19500" name="Oval 44"/>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19501" name="AutoShape 45"/>
          <p:cNvSpPr>
            <a:spLocks noChangeArrowheads="1"/>
          </p:cNvSpPr>
          <p:nvPr/>
        </p:nvSpPr>
        <p:spPr bwMode="auto">
          <a:xfrm rot="5400000">
            <a:off x="8324057" y="253206"/>
            <a:ext cx="703262" cy="574675"/>
          </a:xfrm>
          <a:prstGeom prst="hexagon">
            <a:avLst>
              <a:gd name="adj" fmla="val 30594"/>
              <a:gd name="vf" fmla="val 115470"/>
            </a:avLst>
          </a:prstGeom>
          <a:gradFill rotWithShape="1">
            <a:gsLst>
              <a:gs pos="0">
                <a:srgbClr val="003B3B">
                  <a:alpha val="6000"/>
                </a:srgbClr>
              </a:gs>
              <a:gs pos="100000">
                <a:schemeClr val="accent1">
                  <a:alpha val="59000"/>
                </a:schemeClr>
              </a:gs>
            </a:gsLst>
            <a:path path="shape">
              <a:fillToRect l="50000" t="50000" r="50000" b="50000"/>
            </a:path>
          </a:gradFill>
          <a:ln w="31750">
            <a:solidFill>
              <a:schemeClr val="bg1"/>
            </a:solidFill>
            <a:miter lim="800000"/>
            <a:headEnd/>
            <a:tailEnd/>
          </a:ln>
          <a:effectLst/>
        </p:spPr>
        <p:txBody>
          <a:bodyPr rot="10800000" vert="eaVert" wrap="none" anchor="ctr"/>
          <a:lstStyle/>
          <a:p>
            <a:pPr algn="ctr"/>
            <a:endParaRPr lang="en-US" b="1">
              <a:solidFill>
                <a:schemeClr val="bg1"/>
              </a:solidFill>
            </a:endParaRPr>
          </a:p>
        </p:txBody>
      </p:sp>
      <p:sp>
        <p:nvSpPr>
          <p:cNvPr id="19502" name="Rectangle 46"/>
          <p:cNvSpPr>
            <a:spLocks noChangeArrowheads="1"/>
          </p:cNvSpPr>
          <p:nvPr/>
        </p:nvSpPr>
        <p:spPr bwMode="auto">
          <a:xfrm>
            <a:off x="8459788" y="333375"/>
            <a:ext cx="434975" cy="366713"/>
          </a:xfrm>
          <a:prstGeom prst="rect">
            <a:avLst/>
          </a:prstGeom>
          <a:noFill/>
          <a:ln w="9525">
            <a:noFill/>
            <a:miter lim="800000"/>
            <a:headEnd/>
            <a:tailEnd/>
          </a:ln>
          <a:effectLst/>
        </p:spPr>
        <p:txBody>
          <a:bodyPr wrap="none" lIns="90000" tIns="46800" rIns="90000" bIns="46800">
            <a:spAutoFit/>
          </a:bodyPr>
          <a:lstStyle/>
          <a:p>
            <a:r>
              <a:rPr lang="es-ES_tradnl" b="1">
                <a:solidFill>
                  <a:schemeClr val="bg1"/>
                </a:solidFill>
              </a:rPr>
              <a:t>24</a:t>
            </a:r>
            <a:endParaRPr lang="en-US" b="1">
              <a:solidFill>
                <a:schemeClr val="bg1"/>
              </a:solidFill>
            </a:endParaRPr>
          </a:p>
        </p:txBody>
      </p:sp>
      <p:sp>
        <p:nvSpPr>
          <p:cNvPr id="19503" name="Text Box 47"/>
          <p:cNvSpPr txBox="1">
            <a:spLocks noChangeArrowheads="1"/>
          </p:cNvSpPr>
          <p:nvPr/>
        </p:nvSpPr>
        <p:spPr bwMode="auto">
          <a:xfrm>
            <a:off x="2555875" y="188913"/>
            <a:ext cx="4211638" cy="457200"/>
          </a:xfrm>
          <a:prstGeom prst="rect">
            <a:avLst/>
          </a:prstGeom>
          <a:gradFill rotWithShape="1">
            <a:gsLst>
              <a:gs pos="0">
                <a:srgbClr val="0000FF"/>
              </a:gs>
              <a:gs pos="50000">
                <a:srgbClr val="00CC99"/>
              </a:gs>
              <a:gs pos="100000">
                <a:srgbClr val="0000FF"/>
              </a:gs>
            </a:gsLst>
            <a:lin ang="2700000" scaled="1"/>
          </a:gradFill>
          <a:ln w="9525">
            <a:noFill/>
            <a:miter lim="800000"/>
            <a:headEnd/>
            <a:tailEnd/>
          </a:ln>
          <a:effectLst/>
        </p:spPr>
        <p:txBody>
          <a:bodyPr>
            <a:spAutoFit/>
          </a:bodyPr>
          <a:lstStyle/>
          <a:p>
            <a:pPr algn="ctr">
              <a:spcBef>
                <a:spcPct val="50000"/>
              </a:spcBef>
            </a:pPr>
            <a:r>
              <a:rPr lang="es-ES_tradnl" sz="2400">
                <a:solidFill>
                  <a:schemeClr val="bg1"/>
                </a:solidFill>
              </a:rPr>
              <a:t>COMPUTER SOFTWARE</a:t>
            </a:r>
            <a:endParaRPr lang="en-US" sz="2400">
              <a:solidFill>
                <a:schemeClr val="bg1"/>
              </a:solidFill>
            </a:endParaRPr>
          </a:p>
        </p:txBody>
      </p:sp>
      <p:sp>
        <p:nvSpPr>
          <p:cNvPr id="19504" name="AutoShape 48"/>
          <p:cNvSpPr>
            <a:spLocks noChangeArrowheads="1"/>
          </p:cNvSpPr>
          <p:nvPr/>
        </p:nvSpPr>
        <p:spPr bwMode="auto">
          <a:xfrm rot="16200000">
            <a:off x="4536282" y="-1791494"/>
            <a:ext cx="215900" cy="4176713"/>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19505" name="Oval 49"/>
          <p:cNvSpPr>
            <a:spLocks noChangeArrowheads="1"/>
          </p:cNvSpPr>
          <p:nvPr/>
        </p:nvSpPr>
        <p:spPr bwMode="auto">
          <a:xfrm>
            <a:off x="6227763" y="260350"/>
            <a:ext cx="757237" cy="260350"/>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19506" name="Oval 50"/>
          <p:cNvSpPr>
            <a:spLocks noChangeArrowheads="1"/>
          </p:cNvSpPr>
          <p:nvPr/>
        </p:nvSpPr>
        <p:spPr bwMode="auto">
          <a:xfrm>
            <a:off x="2484438" y="404813"/>
            <a:ext cx="504825" cy="261937"/>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pic>
        <p:nvPicPr>
          <p:cNvPr id="19507" name="Picture 51"/>
          <p:cNvPicPr>
            <a:picLocks noChangeAspect="1" noChangeArrowheads="1"/>
          </p:cNvPicPr>
          <p:nvPr/>
        </p:nvPicPr>
        <p:blipFill>
          <a:blip r:embed="rId10"/>
          <a:srcRect/>
          <a:stretch>
            <a:fillRect/>
          </a:stretch>
        </p:blipFill>
        <p:spPr bwMode="auto">
          <a:xfrm>
            <a:off x="250825" y="1628775"/>
            <a:ext cx="2547938" cy="2201863"/>
          </a:xfrm>
          <a:prstGeom prst="rect">
            <a:avLst/>
          </a:prstGeom>
          <a:noFill/>
          <a:ln w="9525">
            <a:noFill/>
            <a:miter lim="800000"/>
            <a:headEnd/>
            <a:tailEnd/>
          </a:ln>
          <a:effectLst/>
        </p:spPr>
      </p:pic>
      <p:graphicFrame>
        <p:nvGraphicFramePr>
          <p:cNvPr id="19462" name="Object 6"/>
          <p:cNvGraphicFramePr>
            <a:graphicFrameLocks noChangeAspect="1"/>
          </p:cNvGraphicFramePr>
          <p:nvPr/>
        </p:nvGraphicFramePr>
        <p:xfrm>
          <a:off x="7380288" y="1484313"/>
          <a:ext cx="1584325" cy="1346200"/>
        </p:xfrm>
        <a:graphic>
          <a:graphicData uri="http://schemas.openxmlformats.org/presentationml/2006/ole">
            <p:oleObj spid="_x0000_s19462" name="Document" r:id="rId11" imgW="1266840" imgH="1076400" progId="ChemWindow.Document">
              <p:embed/>
            </p:oleObj>
          </a:graphicData>
        </a:graphic>
      </p:graphicFrame>
      <p:grpSp>
        <p:nvGrpSpPr>
          <p:cNvPr id="19508" name="Group 52"/>
          <p:cNvGrpSpPr>
            <a:grpSpLocks/>
          </p:cNvGrpSpPr>
          <p:nvPr/>
        </p:nvGrpSpPr>
        <p:grpSpPr bwMode="auto">
          <a:xfrm>
            <a:off x="6732588" y="6308725"/>
            <a:ext cx="2087562" cy="360363"/>
            <a:chOff x="4241" y="3974"/>
            <a:chExt cx="1315" cy="227"/>
          </a:xfrm>
        </p:grpSpPr>
        <p:sp>
          <p:nvSpPr>
            <p:cNvPr id="19509" name="AutoShape 53">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19510" name="AutoShape 54">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19511" name="AutoShape 55">
              <a:hlinkClick r:id="rId12"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19512" name="AutoShape 56">
              <a:hlinkClick r:id="rId13"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19513" name="AutoShape 57">
              <a:hlinkClick r:id="rId14"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19514" name="AutoShape 58">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19515" name="Line 59"/>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507"/>
                                        </p:tgtEl>
                                        <p:attrNameLst>
                                          <p:attrName>style.visibility</p:attrName>
                                        </p:attrNameLst>
                                      </p:cBhvr>
                                      <p:to>
                                        <p:strVal val="visible"/>
                                      </p:to>
                                    </p:set>
                                    <p:animEffect transition="in" filter="fade">
                                      <p:cBhvr>
                                        <p:cTn id="7" dur="2000"/>
                                        <p:tgtEl>
                                          <p:spTgt spid="1950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9462"/>
                                        </p:tgtEl>
                                        <p:attrNameLst>
                                          <p:attrName>style.visibility</p:attrName>
                                        </p:attrNameLst>
                                      </p:cBhvr>
                                      <p:to>
                                        <p:strVal val="visible"/>
                                      </p:to>
                                    </p:set>
                                    <p:animEffect transition="in" filter="fade">
                                      <p:cBhvr>
                                        <p:cTn id="11" dur="2000"/>
                                        <p:tgtEl>
                                          <p:spTgt spid="19462"/>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9463"/>
                                        </p:tgtEl>
                                        <p:attrNameLst>
                                          <p:attrName>style.visibility</p:attrName>
                                        </p:attrNameLst>
                                      </p:cBhvr>
                                      <p:to>
                                        <p:strVal val="visible"/>
                                      </p:to>
                                    </p:set>
                                    <p:animEffect transition="in" filter="fade">
                                      <p:cBhvr>
                                        <p:cTn id="15" dur="2000"/>
                                        <p:tgtEl>
                                          <p:spTgt spid="19463"/>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9466"/>
                                        </p:tgtEl>
                                        <p:attrNameLst>
                                          <p:attrName>style.visibility</p:attrName>
                                        </p:attrNameLst>
                                      </p:cBhvr>
                                      <p:to>
                                        <p:strVal val="visible"/>
                                      </p:to>
                                    </p:set>
                                    <p:animEffect transition="in" filter="fade">
                                      <p:cBhvr>
                                        <p:cTn id="19" dur="2000"/>
                                        <p:tgtEl>
                                          <p:spTgt spid="19466"/>
                                        </p:tgtEl>
                                      </p:cBhvr>
                                    </p:animEffect>
                                  </p:childTnLst>
                                </p:cTn>
                              </p:par>
                            </p:childTnLst>
                          </p:cTn>
                        </p:par>
                        <p:par>
                          <p:cTn id="20" fill="hold">
                            <p:stCondLst>
                              <p:cond delay="8000"/>
                            </p:stCondLst>
                            <p:childTnLst>
                              <p:par>
                                <p:cTn id="21" presetID="10" presetClass="exit" presetSubtype="0" fill="hold" nodeType="afterEffect">
                                  <p:stCondLst>
                                    <p:cond delay="0"/>
                                  </p:stCondLst>
                                  <p:childTnLst>
                                    <p:animEffect transition="out" filter="fade">
                                      <p:cBhvr>
                                        <p:cTn id="22" dur="2000"/>
                                        <p:tgtEl>
                                          <p:spTgt spid="19463"/>
                                        </p:tgtEl>
                                      </p:cBhvr>
                                    </p:animEffect>
                                    <p:set>
                                      <p:cBhvr>
                                        <p:cTn id="23" dur="1" fill="hold">
                                          <p:stCondLst>
                                            <p:cond delay="1999"/>
                                          </p:stCondLst>
                                        </p:cTn>
                                        <p:tgtEl>
                                          <p:spTgt spid="19463"/>
                                        </p:tgtEl>
                                        <p:attrNameLst>
                                          <p:attrName>style.visibility</p:attrName>
                                        </p:attrNameLst>
                                      </p:cBhvr>
                                      <p:to>
                                        <p:strVal val="hidden"/>
                                      </p:to>
                                    </p:se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19467"/>
                                        </p:tgtEl>
                                        <p:attrNameLst>
                                          <p:attrName>style.visibility</p:attrName>
                                        </p:attrNameLst>
                                      </p:cBhvr>
                                      <p:to>
                                        <p:strVal val="visible"/>
                                      </p:to>
                                    </p:set>
                                    <p:animEffect transition="in" filter="fade">
                                      <p:cBhvr>
                                        <p:cTn id="27" dur="2000"/>
                                        <p:tgtEl>
                                          <p:spTgt spid="19467"/>
                                        </p:tgtEl>
                                      </p:cBhvr>
                                    </p:animEffect>
                                  </p:childTnLst>
                                </p:cTn>
                              </p:par>
                            </p:childTnLst>
                          </p:cTn>
                        </p:par>
                        <p:par>
                          <p:cTn id="28" fill="hold">
                            <p:stCondLst>
                              <p:cond delay="12000"/>
                            </p:stCondLst>
                            <p:childTnLst>
                              <p:par>
                                <p:cTn id="29" presetID="10" presetClass="exit" presetSubtype="0" fill="hold" nodeType="afterEffect">
                                  <p:stCondLst>
                                    <p:cond delay="0"/>
                                  </p:stCondLst>
                                  <p:childTnLst>
                                    <p:animEffect transition="out" filter="fade">
                                      <p:cBhvr>
                                        <p:cTn id="30" dur="2000"/>
                                        <p:tgtEl>
                                          <p:spTgt spid="19466"/>
                                        </p:tgtEl>
                                      </p:cBhvr>
                                    </p:animEffect>
                                    <p:set>
                                      <p:cBhvr>
                                        <p:cTn id="31" dur="1" fill="hold">
                                          <p:stCondLst>
                                            <p:cond delay="1999"/>
                                          </p:stCondLst>
                                        </p:cTn>
                                        <p:tgtEl>
                                          <p:spTgt spid="19466"/>
                                        </p:tgtEl>
                                        <p:attrNameLst>
                                          <p:attrName>style.visibility</p:attrName>
                                        </p:attrNameLst>
                                      </p:cBhvr>
                                      <p:to>
                                        <p:strVal val="hidden"/>
                                      </p:to>
                                    </p:set>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19468"/>
                                        </p:tgtEl>
                                        <p:attrNameLst>
                                          <p:attrName>style.visibility</p:attrName>
                                        </p:attrNameLst>
                                      </p:cBhvr>
                                      <p:to>
                                        <p:strVal val="visible"/>
                                      </p:to>
                                    </p:set>
                                    <p:animEffect transition="in" filter="fade">
                                      <p:cBhvr>
                                        <p:cTn id="35" dur="2000"/>
                                        <p:tgtEl>
                                          <p:spTgt spid="19468"/>
                                        </p:tgtEl>
                                      </p:cBhvr>
                                    </p:animEffect>
                                  </p:childTnLst>
                                </p:cTn>
                              </p:par>
                            </p:childTnLst>
                          </p:cTn>
                        </p:par>
                        <p:par>
                          <p:cTn id="36" fill="hold">
                            <p:stCondLst>
                              <p:cond delay="16000"/>
                            </p:stCondLst>
                            <p:childTnLst>
                              <p:par>
                                <p:cTn id="37" presetID="10" presetClass="exit" presetSubtype="0" fill="hold" nodeType="afterEffect">
                                  <p:stCondLst>
                                    <p:cond delay="0"/>
                                  </p:stCondLst>
                                  <p:childTnLst>
                                    <p:animEffect transition="out" filter="fade">
                                      <p:cBhvr>
                                        <p:cTn id="38" dur="2000"/>
                                        <p:tgtEl>
                                          <p:spTgt spid="19467"/>
                                        </p:tgtEl>
                                      </p:cBhvr>
                                    </p:animEffect>
                                    <p:set>
                                      <p:cBhvr>
                                        <p:cTn id="39" dur="1" fill="hold">
                                          <p:stCondLst>
                                            <p:cond delay="1999"/>
                                          </p:stCondLst>
                                        </p:cTn>
                                        <p:tgtEl>
                                          <p:spTgt spid="19467"/>
                                        </p:tgtEl>
                                        <p:attrNameLst>
                                          <p:attrName>style.visibility</p:attrName>
                                        </p:attrNameLst>
                                      </p:cBhvr>
                                      <p:to>
                                        <p:strVal val="hidden"/>
                                      </p:to>
                                    </p:set>
                                  </p:childTnLst>
                                </p:cTn>
                              </p:par>
                            </p:childTnLst>
                          </p:cTn>
                        </p:par>
                        <p:par>
                          <p:cTn id="40" fill="hold">
                            <p:stCondLst>
                              <p:cond delay="18000"/>
                            </p:stCondLst>
                            <p:childTnLst>
                              <p:par>
                                <p:cTn id="41" presetID="10" presetClass="entr" presetSubtype="0" fill="hold" nodeType="afterEffect">
                                  <p:stCondLst>
                                    <p:cond delay="0"/>
                                  </p:stCondLst>
                                  <p:childTnLst>
                                    <p:set>
                                      <p:cBhvr>
                                        <p:cTn id="42" dur="1" fill="hold">
                                          <p:stCondLst>
                                            <p:cond delay="0"/>
                                          </p:stCondLst>
                                        </p:cTn>
                                        <p:tgtEl>
                                          <p:spTgt spid="19469"/>
                                        </p:tgtEl>
                                        <p:attrNameLst>
                                          <p:attrName>style.visibility</p:attrName>
                                        </p:attrNameLst>
                                      </p:cBhvr>
                                      <p:to>
                                        <p:strVal val="visible"/>
                                      </p:to>
                                    </p:set>
                                    <p:animEffect transition="in" filter="fade">
                                      <p:cBhvr>
                                        <p:cTn id="43" dur="2000"/>
                                        <p:tgtEl>
                                          <p:spTgt spid="19469"/>
                                        </p:tgtEl>
                                      </p:cBhvr>
                                    </p:animEffect>
                                  </p:childTnLst>
                                </p:cTn>
                              </p:par>
                            </p:childTnLst>
                          </p:cTn>
                        </p:par>
                        <p:par>
                          <p:cTn id="44" fill="hold">
                            <p:stCondLst>
                              <p:cond delay="20000"/>
                            </p:stCondLst>
                            <p:childTnLst>
                              <p:par>
                                <p:cTn id="45" presetID="10" presetClass="exit" presetSubtype="0" fill="hold" nodeType="afterEffect">
                                  <p:stCondLst>
                                    <p:cond delay="0"/>
                                  </p:stCondLst>
                                  <p:childTnLst>
                                    <p:animEffect transition="out" filter="fade">
                                      <p:cBhvr>
                                        <p:cTn id="46" dur="2000"/>
                                        <p:tgtEl>
                                          <p:spTgt spid="19468"/>
                                        </p:tgtEl>
                                      </p:cBhvr>
                                    </p:animEffect>
                                    <p:set>
                                      <p:cBhvr>
                                        <p:cTn id="47" dur="1" fill="hold">
                                          <p:stCondLst>
                                            <p:cond delay="1999"/>
                                          </p:stCondLst>
                                        </p:cTn>
                                        <p:tgtEl>
                                          <p:spTgt spid="19468"/>
                                        </p:tgtEl>
                                        <p:attrNameLst>
                                          <p:attrName>style.visibility</p:attrName>
                                        </p:attrNameLst>
                                      </p:cBhvr>
                                      <p:to>
                                        <p:strVal val="hidden"/>
                                      </p:to>
                                    </p:set>
                                  </p:childTnLst>
                                </p:cTn>
                              </p:par>
                            </p:childTnLst>
                          </p:cTn>
                        </p:par>
                        <p:par>
                          <p:cTn id="48" fill="hold">
                            <p:stCondLst>
                              <p:cond delay="22000"/>
                            </p:stCondLst>
                            <p:childTnLst>
                              <p:par>
                                <p:cTn id="49" presetID="10" presetClass="entr" presetSubtype="0" fill="hold" nodeType="afterEffect">
                                  <p:stCondLst>
                                    <p:cond delay="0"/>
                                  </p:stCondLst>
                                  <p:childTnLst>
                                    <p:set>
                                      <p:cBhvr>
                                        <p:cTn id="50" dur="1" fill="hold">
                                          <p:stCondLst>
                                            <p:cond delay="0"/>
                                          </p:stCondLst>
                                        </p:cTn>
                                        <p:tgtEl>
                                          <p:spTgt spid="19472"/>
                                        </p:tgtEl>
                                        <p:attrNameLst>
                                          <p:attrName>style.visibility</p:attrName>
                                        </p:attrNameLst>
                                      </p:cBhvr>
                                      <p:to>
                                        <p:strVal val="visible"/>
                                      </p:to>
                                    </p:set>
                                    <p:animEffect transition="in" filter="fade">
                                      <p:cBhvr>
                                        <p:cTn id="51" dur="2000"/>
                                        <p:tgtEl>
                                          <p:spTgt spid="19472"/>
                                        </p:tgtEl>
                                      </p:cBhvr>
                                    </p:animEffect>
                                  </p:childTnLst>
                                </p:cTn>
                              </p:par>
                            </p:childTnLst>
                          </p:cTn>
                        </p:par>
                        <p:par>
                          <p:cTn id="52" fill="hold">
                            <p:stCondLst>
                              <p:cond delay="24000"/>
                            </p:stCondLst>
                            <p:childTnLst>
                              <p:par>
                                <p:cTn id="53" presetID="10" presetClass="entr" presetSubtype="0" fill="hold" nodeType="afterEffect">
                                  <p:stCondLst>
                                    <p:cond delay="0"/>
                                  </p:stCondLst>
                                  <p:childTnLst>
                                    <p:set>
                                      <p:cBhvr>
                                        <p:cTn id="54" dur="1" fill="hold">
                                          <p:stCondLst>
                                            <p:cond delay="0"/>
                                          </p:stCondLst>
                                        </p:cTn>
                                        <p:tgtEl>
                                          <p:spTgt spid="19475"/>
                                        </p:tgtEl>
                                        <p:attrNameLst>
                                          <p:attrName>style.visibility</p:attrName>
                                        </p:attrNameLst>
                                      </p:cBhvr>
                                      <p:to>
                                        <p:strVal val="visible"/>
                                      </p:to>
                                    </p:set>
                                    <p:animEffect transition="in" filter="fade">
                                      <p:cBhvr>
                                        <p:cTn id="55" dur="2000"/>
                                        <p:tgtEl>
                                          <p:spTgt spid="19475"/>
                                        </p:tgtEl>
                                      </p:cBhvr>
                                    </p:animEffect>
                                  </p:childTnLst>
                                </p:cTn>
                              </p:par>
                            </p:childTnLst>
                          </p:cTn>
                        </p:par>
                        <p:par>
                          <p:cTn id="56" fill="hold">
                            <p:stCondLst>
                              <p:cond delay="26000"/>
                            </p:stCondLst>
                            <p:childTnLst>
                              <p:par>
                                <p:cTn id="57" presetID="10" presetClass="entr" presetSubtype="0" fill="hold" grpId="0" nodeType="afterEffect">
                                  <p:stCondLst>
                                    <p:cond delay="0"/>
                                  </p:stCondLst>
                                  <p:childTnLst>
                                    <p:set>
                                      <p:cBhvr>
                                        <p:cTn id="58" dur="1" fill="hold">
                                          <p:stCondLst>
                                            <p:cond delay="0"/>
                                          </p:stCondLst>
                                        </p:cTn>
                                        <p:tgtEl>
                                          <p:spTgt spid="19478"/>
                                        </p:tgtEl>
                                        <p:attrNameLst>
                                          <p:attrName>style.visibility</p:attrName>
                                        </p:attrNameLst>
                                      </p:cBhvr>
                                      <p:to>
                                        <p:strVal val="visible"/>
                                      </p:to>
                                    </p:set>
                                    <p:animEffect transition="in" filter="fade">
                                      <p:cBhvr>
                                        <p:cTn id="59" dur="2000"/>
                                        <p:tgtEl>
                                          <p:spTgt spid="19478"/>
                                        </p:tgtEl>
                                      </p:cBhvr>
                                    </p:animEffect>
                                  </p:childTnLst>
                                </p:cTn>
                              </p:par>
                            </p:childTnLst>
                          </p:cTn>
                        </p:par>
                        <p:par>
                          <p:cTn id="60" fill="hold">
                            <p:stCondLst>
                              <p:cond delay="28000"/>
                            </p:stCondLst>
                            <p:childTnLst>
                              <p:par>
                                <p:cTn id="61" presetID="10" presetClass="entr" presetSubtype="0" fill="hold" nodeType="afterEffect">
                                  <p:stCondLst>
                                    <p:cond delay="0"/>
                                  </p:stCondLst>
                                  <p:childTnLst>
                                    <p:set>
                                      <p:cBhvr>
                                        <p:cTn id="62" dur="1" fill="hold">
                                          <p:stCondLst>
                                            <p:cond delay="0"/>
                                          </p:stCondLst>
                                        </p:cTn>
                                        <p:tgtEl>
                                          <p:spTgt spid="19479"/>
                                        </p:tgtEl>
                                        <p:attrNameLst>
                                          <p:attrName>style.visibility</p:attrName>
                                        </p:attrNameLst>
                                      </p:cBhvr>
                                      <p:to>
                                        <p:strVal val="visible"/>
                                      </p:to>
                                    </p:set>
                                    <p:animEffect transition="in" filter="fade">
                                      <p:cBhvr>
                                        <p:cTn id="63" dur="2000"/>
                                        <p:tgtEl>
                                          <p:spTgt spid="19479"/>
                                        </p:tgtEl>
                                      </p:cBhvr>
                                    </p:animEffect>
                                  </p:childTnLst>
                                </p:cTn>
                              </p:par>
                            </p:childTnLst>
                          </p:cTn>
                        </p:par>
                        <p:par>
                          <p:cTn id="64" fill="hold">
                            <p:stCondLst>
                              <p:cond delay="30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19481"/>
                                        </p:tgtEl>
                                        <p:attrNameLst>
                                          <p:attrName>style.visibility</p:attrName>
                                        </p:attrNameLst>
                                      </p:cBhvr>
                                      <p:to>
                                        <p:strVal val="visible"/>
                                      </p:to>
                                    </p:set>
                                    <p:animEffect transition="in" filter="fade">
                                      <p:cBhvr>
                                        <p:cTn id="67" dur="1000"/>
                                        <p:tgtEl>
                                          <p:spTgt spid="19481"/>
                                        </p:tgtEl>
                                      </p:cBhvr>
                                    </p:animEffect>
                                    <p:anim calcmode="lin" valueType="num">
                                      <p:cBhvr>
                                        <p:cTn id="68" dur="1000" fill="hold"/>
                                        <p:tgtEl>
                                          <p:spTgt spid="19481"/>
                                        </p:tgtEl>
                                        <p:attrNameLst>
                                          <p:attrName>ppt_x</p:attrName>
                                        </p:attrNameLst>
                                      </p:cBhvr>
                                      <p:tavLst>
                                        <p:tav tm="0">
                                          <p:val>
                                            <p:strVal val="#ppt_x-.1"/>
                                          </p:val>
                                        </p:tav>
                                        <p:tav tm="100000">
                                          <p:val>
                                            <p:strVal val="#ppt_x"/>
                                          </p:val>
                                        </p:tav>
                                      </p:tavLst>
                                    </p:anim>
                                    <p:anim calcmode="lin" valueType="num">
                                      <p:cBhvr>
                                        <p:cTn id="69" dur="1000" fill="hold"/>
                                        <p:tgtEl>
                                          <p:spTgt spid="19481"/>
                                        </p:tgtEl>
                                        <p:attrNameLst>
                                          <p:attrName>ppt_y</p:attrName>
                                        </p:attrNameLst>
                                      </p:cBhvr>
                                      <p:tavLst>
                                        <p:tav tm="0">
                                          <p:val>
                                            <p:strVal val="#ppt_y"/>
                                          </p:val>
                                        </p:tav>
                                        <p:tav tm="100000">
                                          <p:val>
                                            <p:strVal val="#ppt_y"/>
                                          </p:val>
                                        </p:tav>
                                      </p:tavLst>
                                    </p:anim>
                                  </p:childTnLst>
                                </p:cTn>
                              </p:par>
                            </p:childTnLst>
                          </p:cTn>
                        </p:par>
                        <p:par>
                          <p:cTn id="70" fill="hold">
                            <p:stCondLst>
                              <p:cond delay="32800"/>
                            </p:stCondLst>
                            <p:childTnLst>
                              <p:par>
                                <p:cTn id="71" presetID="10" presetClass="entr" presetSubtype="0" fill="hold" nodeType="afterEffect">
                                  <p:stCondLst>
                                    <p:cond delay="0"/>
                                  </p:stCondLst>
                                  <p:childTnLst>
                                    <p:set>
                                      <p:cBhvr>
                                        <p:cTn id="72" dur="1" fill="hold">
                                          <p:stCondLst>
                                            <p:cond delay="0"/>
                                          </p:stCondLst>
                                        </p:cTn>
                                        <p:tgtEl>
                                          <p:spTgt spid="19480"/>
                                        </p:tgtEl>
                                        <p:attrNameLst>
                                          <p:attrName>style.visibility</p:attrName>
                                        </p:attrNameLst>
                                      </p:cBhvr>
                                      <p:to>
                                        <p:strVal val="visible"/>
                                      </p:to>
                                    </p:set>
                                    <p:animEffect transition="in" filter="fade">
                                      <p:cBhvr>
                                        <p:cTn id="73" dur="2000"/>
                                        <p:tgtEl>
                                          <p:spTgt spid="19480"/>
                                        </p:tgtEl>
                                      </p:cBhvr>
                                    </p:animEffect>
                                  </p:childTnLst>
                                </p:cTn>
                              </p:par>
                            </p:childTnLst>
                          </p:cTn>
                        </p:par>
                        <p:par>
                          <p:cTn id="74" fill="hold">
                            <p:stCondLst>
                              <p:cond delay="348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19482"/>
                                        </p:tgtEl>
                                        <p:attrNameLst>
                                          <p:attrName>style.visibility</p:attrName>
                                        </p:attrNameLst>
                                      </p:cBhvr>
                                      <p:to>
                                        <p:strVal val="visible"/>
                                      </p:to>
                                    </p:set>
                                    <p:animEffect transition="in" filter="fade">
                                      <p:cBhvr>
                                        <p:cTn id="77" dur="1000"/>
                                        <p:tgtEl>
                                          <p:spTgt spid="19482"/>
                                        </p:tgtEl>
                                      </p:cBhvr>
                                    </p:animEffect>
                                    <p:anim calcmode="lin" valueType="num">
                                      <p:cBhvr>
                                        <p:cTn id="78" dur="1000" fill="hold"/>
                                        <p:tgtEl>
                                          <p:spTgt spid="19482"/>
                                        </p:tgtEl>
                                        <p:attrNameLst>
                                          <p:attrName>ppt_x</p:attrName>
                                        </p:attrNameLst>
                                      </p:cBhvr>
                                      <p:tavLst>
                                        <p:tav tm="0">
                                          <p:val>
                                            <p:strVal val="#ppt_x-.1"/>
                                          </p:val>
                                        </p:tav>
                                        <p:tav tm="100000">
                                          <p:val>
                                            <p:strVal val="#ppt_x"/>
                                          </p:val>
                                        </p:tav>
                                      </p:tavLst>
                                    </p:anim>
                                    <p:anim calcmode="lin" valueType="num">
                                      <p:cBhvr>
                                        <p:cTn id="79" dur="1000" fill="hold"/>
                                        <p:tgtEl>
                                          <p:spTgt spid="19482"/>
                                        </p:tgtEl>
                                        <p:attrNameLst>
                                          <p:attrName>ppt_y</p:attrName>
                                        </p:attrNameLst>
                                      </p:cBhvr>
                                      <p:tavLst>
                                        <p:tav tm="0">
                                          <p:val>
                                            <p:strVal val="#ppt_y"/>
                                          </p:val>
                                        </p:tav>
                                        <p:tav tm="100000">
                                          <p:val>
                                            <p:strVal val="#ppt_y"/>
                                          </p:val>
                                        </p:tav>
                                      </p:tavLst>
                                    </p:anim>
                                  </p:childTnLst>
                                </p:cTn>
                              </p:par>
                            </p:childTnLst>
                          </p:cTn>
                        </p:par>
                        <p:par>
                          <p:cTn id="80" fill="hold">
                            <p:stCondLst>
                              <p:cond delay="38100"/>
                            </p:stCondLst>
                            <p:childTnLst>
                              <p:par>
                                <p:cTn id="81" presetID="7" presetClass="entr" presetSubtype="4" fill="hold" grpId="0" nodeType="afterEffect">
                                  <p:stCondLst>
                                    <p:cond delay="0"/>
                                  </p:stCondLst>
                                  <p:childTnLst>
                                    <p:set>
                                      <p:cBhvr>
                                        <p:cTn id="82" dur="1" fill="hold">
                                          <p:stCondLst>
                                            <p:cond delay="0"/>
                                          </p:stCondLst>
                                        </p:cTn>
                                        <p:tgtEl>
                                          <p:spTgt spid="19483"/>
                                        </p:tgtEl>
                                        <p:attrNameLst>
                                          <p:attrName>style.visibility</p:attrName>
                                        </p:attrNameLst>
                                      </p:cBhvr>
                                      <p:to>
                                        <p:strVal val="visible"/>
                                      </p:to>
                                    </p:set>
                                    <p:anim calcmode="lin" valueType="num">
                                      <p:cBhvr additive="base">
                                        <p:cTn id="83" dur="1000" fill="hold"/>
                                        <p:tgtEl>
                                          <p:spTgt spid="19483"/>
                                        </p:tgtEl>
                                        <p:attrNameLst>
                                          <p:attrName>ppt_x</p:attrName>
                                        </p:attrNameLst>
                                      </p:cBhvr>
                                      <p:tavLst>
                                        <p:tav tm="0">
                                          <p:val>
                                            <p:strVal val="#ppt_x"/>
                                          </p:val>
                                        </p:tav>
                                        <p:tav tm="100000">
                                          <p:val>
                                            <p:strVal val="#ppt_x"/>
                                          </p:val>
                                        </p:tav>
                                      </p:tavLst>
                                    </p:anim>
                                    <p:anim calcmode="lin" valueType="num">
                                      <p:cBhvr additive="base">
                                        <p:cTn id="84" dur="1000" fill="hold"/>
                                        <p:tgtEl>
                                          <p:spTgt spid="19483"/>
                                        </p:tgtEl>
                                        <p:attrNameLst>
                                          <p:attrName>ppt_y</p:attrName>
                                        </p:attrNameLst>
                                      </p:cBhvr>
                                      <p:tavLst>
                                        <p:tav tm="0">
                                          <p:val>
                                            <p:strVal val="1+#ppt_h/2"/>
                                          </p:val>
                                        </p:tav>
                                        <p:tav tm="100000">
                                          <p:val>
                                            <p:strVal val="#ppt_y"/>
                                          </p:val>
                                        </p:tav>
                                      </p:tavLst>
                                    </p:anim>
                                  </p:childTnLst>
                                </p:cTn>
                              </p:par>
                            </p:childTnLst>
                          </p:cTn>
                        </p:par>
                        <p:par>
                          <p:cTn id="85" fill="hold">
                            <p:stCondLst>
                              <p:cond delay="39100"/>
                            </p:stCondLst>
                            <p:childTnLst>
                              <p:par>
                                <p:cTn id="86" presetID="10" presetClass="entr" presetSubtype="0" fill="hold" grpId="0" nodeType="afterEffect">
                                  <p:stCondLst>
                                    <p:cond delay="0"/>
                                  </p:stCondLst>
                                  <p:childTnLst>
                                    <p:set>
                                      <p:cBhvr>
                                        <p:cTn id="87" dur="1" fill="hold">
                                          <p:stCondLst>
                                            <p:cond delay="0"/>
                                          </p:stCondLst>
                                        </p:cTn>
                                        <p:tgtEl>
                                          <p:spTgt spid="19501"/>
                                        </p:tgtEl>
                                        <p:attrNameLst>
                                          <p:attrName>style.visibility</p:attrName>
                                        </p:attrNameLst>
                                      </p:cBhvr>
                                      <p:to>
                                        <p:strVal val="visible"/>
                                      </p:to>
                                    </p:set>
                                    <p:animEffect transition="in" filter="fade">
                                      <p:cBhvr>
                                        <p:cTn id="88" dur="2000"/>
                                        <p:tgtEl>
                                          <p:spTgt spid="19501"/>
                                        </p:tgtEl>
                                      </p:cBhvr>
                                    </p:animEffect>
                                  </p:childTnLst>
                                </p:cTn>
                              </p:par>
                            </p:childTnLst>
                          </p:cTn>
                        </p:par>
                        <p:par>
                          <p:cTn id="89" fill="hold">
                            <p:stCondLst>
                              <p:cond delay="41100"/>
                            </p:stCondLst>
                            <p:childTnLst>
                              <p:par>
                                <p:cTn id="90" presetID="10" presetClass="entr" presetSubtype="0" fill="hold" nodeType="afterEffect">
                                  <p:stCondLst>
                                    <p:cond delay="0"/>
                                  </p:stCondLst>
                                  <p:childTnLst>
                                    <p:set>
                                      <p:cBhvr>
                                        <p:cTn id="91" dur="1" fill="hold">
                                          <p:stCondLst>
                                            <p:cond delay="0"/>
                                          </p:stCondLst>
                                        </p:cTn>
                                        <p:tgtEl>
                                          <p:spTgt spid="19508"/>
                                        </p:tgtEl>
                                        <p:attrNameLst>
                                          <p:attrName>style.visibility</p:attrName>
                                        </p:attrNameLst>
                                      </p:cBhvr>
                                      <p:to>
                                        <p:strVal val="visible"/>
                                      </p:to>
                                    </p:set>
                                    <p:animEffect transition="in" filter="fade">
                                      <p:cBhvr>
                                        <p:cTn id="92" dur="2000"/>
                                        <p:tgtEl>
                                          <p:spTgt spid="19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8" grpId="0"/>
      <p:bldP spid="19481" grpId="0"/>
      <p:bldP spid="19482" grpId="0"/>
      <p:bldP spid="19483" grpId="0"/>
      <p:bldP spid="1950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6" name="Rectangle 36"/>
          <p:cNvSpPr>
            <a:spLocks noChangeArrowheads="1"/>
          </p:cNvSpPr>
          <p:nvPr/>
        </p:nvSpPr>
        <p:spPr bwMode="auto">
          <a:xfrm>
            <a:off x="0" y="0"/>
            <a:ext cx="9217025" cy="2519363"/>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sp>
        <p:nvSpPr>
          <p:cNvPr id="20483" name="Rectangle 3"/>
          <p:cNvSpPr>
            <a:spLocks noGrp="1" noChangeArrowheads="1"/>
          </p:cNvSpPr>
          <p:nvPr>
            <p:ph type="title"/>
          </p:nvPr>
        </p:nvSpPr>
        <p:spPr>
          <a:xfrm>
            <a:off x="2339975" y="620713"/>
            <a:ext cx="4402138" cy="503237"/>
          </a:xfrm>
          <a:gradFill rotWithShape="1">
            <a:gsLst>
              <a:gs pos="0">
                <a:schemeClr val="hlink"/>
              </a:gs>
              <a:gs pos="50000">
                <a:srgbClr val="00FF99"/>
              </a:gs>
              <a:gs pos="100000">
                <a:schemeClr val="hlink"/>
              </a:gs>
            </a:gsLst>
            <a:lin ang="2700000" scaled="1"/>
          </a:gradFill>
        </p:spPr>
        <p:txBody>
          <a:bodyPr/>
          <a:lstStyle/>
          <a:p>
            <a:r>
              <a:rPr lang="es-ES_tradnl" sz="2400">
                <a:solidFill>
                  <a:schemeClr val="tx1"/>
                </a:solidFill>
              </a:rPr>
              <a:t>END OF THIS LESSON </a:t>
            </a:r>
            <a:endParaRPr lang="en-US" sz="2400">
              <a:solidFill>
                <a:schemeClr val="tx1"/>
              </a:solidFill>
            </a:endParaRPr>
          </a:p>
        </p:txBody>
      </p:sp>
      <p:sp>
        <p:nvSpPr>
          <p:cNvPr id="20487" name="Text Box 7"/>
          <p:cNvSpPr txBox="1">
            <a:spLocks noChangeArrowheads="1"/>
          </p:cNvSpPr>
          <p:nvPr/>
        </p:nvSpPr>
        <p:spPr bwMode="auto">
          <a:xfrm>
            <a:off x="2555875" y="1484313"/>
            <a:ext cx="4032250" cy="366712"/>
          </a:xfrm>
          <a:prstGeom prst="rect">
            <a:avLst/>
          </a:prstGeom>
          <a:noFill/>
          <a:ln w="9525">
            <a:noFill/>
            <a:miter lim="800000"/>
            <a:headEnd/>
            <a:tailEnd/>
          </a:ln>
          <a:effectLst/>
        </p:spPr>
        <p:txBody>
          <a:bodyPr>
            <a:spAutoFit/>
          </a:bodyPr>
          <a:lstStyle/>
          <a:p>
            <a:pPr algn="ctr">
              <a:spcBef>
                <a:spcPct val="50000"/>
              </a:spcBef>
            </a:pPr>
            <a:r>
              <a:rPr lang="es-ES_tradnl"/>
              <a:t>PLEASE MAKE YOUR SELECTION:</a:t>
            </a:r>
            <a:endParaRPr lang="en-US"/>
          </a:p>
        </p:txBody>
      </p:sp>
      <p:sp>
        <p:nvSpPr>
          <p:cNvPr id="20488" name="AutoShape 8">
            <a:hlinkClick r:id="rId2" action="ppaction://hlinksldjump" highlightClick="1"/>
          </p:cNvPr>
          <p:cNvSpPr>
            <a:spLocks noChangeArrowheads="1"/>
          </p:cNvSpPr>
          <p:nvPr/>
        </p:nvSpPr>
        <p:spPr bwMode="auto">
          <a:xfrm>
            <a:off x="3492500" y="2205038"/>
            <a:ext cx="2160588" cy="503237"/>
          </a:xfrm>
          <a:prstGeom prst="actionButtonBlank">
            <a:avLst/>
          </a:prstGeom>
          <a:gradFill rotWithShape="1">
            <a:gsLst>
              <a:gs pos="0">
                <a:srgbClr val="FF0000"/>
              </a:gs>
              <a:gs pos="100000">
                <a:srgbClr val="FF0000">
                  <a:gamma/>
                  <a:shade val="16078"/>
                  <a:invGamma/>
                </a:srgbClr>
              </a:gs>
            </a:gsLst>
            <a:lin ang="2700000" scaled="1"/>
          </a:gradFill>
          <a:ln w="9525">
            <a:noFill/>
            <a:miter lim="800000"/>
            <a:headEnd/>
            <a:tailEnd/>
          </a:ln>
          <a:effectLst/>
        </p:spPr>
        <p:txBody>
          <a:bodyPr wrap="none" anchor="ctr"/>
          <a:lstStyle/>
          <a:p>
            <a:pPr algn="ctr"/>
            <a:r>
              <a:rPr lang="es-ES_tradnl" b="1">
                <a:solidFill>
                  <a:schemeClr val="bg1"/>
                </a:solidFill>
              </a:rPr>
              <a:t>Back to menu</a:t>
            </a:r>
            <a:endParaRPr lang="en-US" b="1">
              <a:solidFill>
                <a:schemeClr val="bg1"/>
              </a:solidFill>
            </a:endParaRPr>
          </a:p>
        </p:txBody>
      </p:sp>
      <p:sp>
        <p:nvSpPr>
          <p:cNvPr id="20491" name="AutoShape 11">
            <a:hlinkClick r:id="" action="ppaction://hlinkshowjump?jump=endshow" highlightClick="1"/>
          </p:cNvPr>
          <p:cNvSpPr>
            <a:spLocks noChangeArrowheads="1"/>
          </p:cNvSpPr>
          <p:nvPr/>
        </p:nvSpPr>
        <p:spPr bwMode="auto">
          <a:xfrm>
            <a:off x="3492500" y="2997200"/>
            <a:ext cx="2087563" cy="503238"/>
          </a:xfrm>
          <a:prstGeom prst="actionButtonReturn">
            <a:avLst/>
          </a:prstGeom>
          <a:gradFill rotWithShape="1">
            <a:gsLst>
              <a:gs pos="0">
                <a:srgbClr val="FF0000"/>
              </a:gs>
              <a:gs pos="100000">
                <a:srgbClr val="FF0000">
                  <a:gamma/>
                  <a:shade val="36078"/>
                  <a:invGamma/>
                </a:srgbClr>
              </a:gs>
            </a:gsLst>
            <a:lin ang="2700000" scaled="1"/>
          </a:gradFill>
          <a:ln w="9525">
            <a:noFill/>
            <a:miter lim="800000"/>
            <a:headEnd/>
            <a:tailEnd/>
          </a:ln>
          <a:effectLst/>
        </p:spPr>
        <p:txBody>
          <a:bodyPr wrap="none" anchor="ctr"/>
          <a:lstStyle/>
          <a:p>
            <a:pPr algn="ctr"/>
            <a:r>
              <a:rPr lang="es-ES_tradnl" sz="2000" b="1">
                <a:solidFill>
                  <a:schemeClr val="bg1"/>
                </a:solidFill>
              </a:rPr>
              <a:t>QUIT</a:t>
            </a:r>
            <a:endParaRPr lang="en-US" sz="2000" b="1">
              <a:solidFill>
                <a:schemeClr val="bg1"/>
              </a:solidFill>
            </a:endParaRPr>
          </a:p>
        </p:txBody>
      </p:sp>
      <p:sp>
        <p:nvSpPr>
          <p:cNvPr id="20493" name="Text Box 13"/>
          <p:cNvSpPr txBox="1">
            <a:spLocks noChangeArrowheads="1"/>
          </p:cNvSpPr>
          <p:nvPr/>
        </p:nvSpPr>
        <p:spPr bwMode="auto">
          <a:xfrm>
            <a:off x="900113" y="4868863"/>
            <a:ext cx="6335712" cy="641350"/>
          </a:xfrm>
          <a:prstGeom prst="rect">
            <a:avLst/>
          </a:prstGeom>
          <a:noFill/>
          <a:ln w="9525">
            <a:noFill/>
            <a:miter lim="800000"/>
            <a:headEnd/>
            <a:tailEnd/>
          </a:ln>
          <a:effectLst/>
        </p:spPr>
        <p:txBody>
          <a:bodyPr>
            <a:spAutoFit/>
          </a:bodyPr>
          <a:lstStyle/>
          <a:p>
            <a:pPr>
              <a:spcBef>
                <a:spcPct val="50000"/>
              </a:spcBef>
            </a:pPr>
            <a:r>
              <a:rPr lang="es-ES_tradnl"/>
              <a:t>Do you want to go over an advanced exercise in molecular rendering: the structure of </a:t>
            </a:r>
            <a:r>
              <a:rPr lang="es-ES_tradnl" b="1"/>
              <a:t>cocaine?</a:t>
            </a:r>
            <a:r>
              <a:rPr lang="es-ES_tradnl"/>
              <a:t>, click here</a:t>
            </a:r>
          </a:p>
        </p:txBody>
      </p:sp>
      <p:sp>
        <p:nvSpPr>
          <p:cNvPr id="20494" name="AutoShape 14">
            <a:hlinkClick r:id="rId3" action="ppaction://hlinksldjump" highlightClick="1"/>
          </p:cNvPr>
          <p:cNvSpPr>
            <a:spLocks noChangeArrowheads="1"/>
          </p:cNvSpPr>
          <p:nvPr/>
        </p:nvSpPr>
        <p:spPr bwMode="auto">
          <a:xfrm>
            <a:off x="7308850" y="5013325"/>
            <a:ext cx="647700" cy="576263"/>
          </a:xfrm>
          <a:prstGeom prst="actionButtonBlank">
            <a:avLst/>
          </a:prstGeom>
          <a:gradFill rotWithShape="1">
            <a:gsLst>
              <a:gs pos="0">
                <a:srgbClr val="FF0000"/>
              </a:gs>
              <a:gs pos="100000">
                <a:srgbClr val="FF0000">
                  <a:gamma/>
                  <a:shade val="16078"/>
                  <a:invGamma/>
                </a:srgbClr>
              </a:gs>
            </a:gsLst>
            <a:lin ang="2700000" scaled="1"/>
          </a:gradFill>
          <a:ln w="9525">
            <a:noFill/>
            <a:miter lim="800000"/>
            <a:headEnd/>
            <a:tailEnd/>
          </a:ln>
          <a:effectLst/>
        </p:spPr>
        <p:txBody>
          <a:bodyPr wrap="none" anchor="ctr"/>
          <a:lstStyle/>
          <a:p>
            <a:pPr algn="ctr"/>
            <a:r>
              <a:rPr lang="es-ES_tradnl">
                <a:solidFill>
                  <a:schemeClr val="bg1"/>
                </a:solidFill>
              </a:rPr>
              <a:t>Go</a:t>
            </a:r>
            <a:endParaRPr lang="en-US">
              <a:solidFill>
                <a:schemeClr val="bg1"/>
              </a:solidFill>
            </a:endParaRPr>
          </a:p>
        </p:txBody>
      </p:sp>
      <p:sp>
        <p:nvSpPr>
          <p:cNvPr id="20495" name="Line 15"/>
          <p:cNvSpPr>
            <a:spLocks noChangeShapeType="1"/>
          </p:cNvSpPr>
          <p:nvPr/>
        </p:nvSpPr>
        <p:spPr bwMode="auto">
          <a:xfrm>
            <a:off x="5867400" y="5373688"/>
            <a:ext cx="1296988" cy="0"/>
          </a:xfrm>
          <a:prstGeom prst="line">
            <a:avLst/>
          </a:prstGeom>
          <a:noFill/>
          <a:ln w="76200">
            <a:solidFill>
              <a:schemeClr val="tx1"/>
            </a:solidFill>
            <a:round/>
            <a:headEnd/>
            <a:tailEnd type="triangle" w="med" len="med"/>
          </a:ln>
          <a:effectLst/>
        </p:spPr>
        <p:txBody>
          <a:bodyPr/>
          <a:lstStyle/>
          <a:p>
            <a:endParaRPr lang="en-US"/>
          </a:p>
        </p:txBody>
      </p:sp>
      <p:grpSp>
        <p:nvGrpSpPr>
          <p:cNvPr id="20509" name="Group 29"/>
          <p:cNvGrpSpPr>
            <a:grpSpLocks/>
          </p:cNvGrpSpPr>
          <p:nvPr/>
        </p:nvGrpSpPr>
        <p:grpSpPr bwMode="auto">
          <a:xfrm>
            <a:off x="2195513" y="620713"/>
            <a:ext cx="4718050" cy="477837"/>
            <a:chOff x="1383" y="391"/>
            <a:chExt cx="2972" cy="301"/>
          </a:xfrm>
        </p:grpSpPr>
        <p:sp>
          <p:nvSpPr>
            <p:cNvPr id="20497" name="AutoShape 17"/>
            <p:cNvSpPr>
              <a:spLocks noChangeArrowheads="1"/>
            </p:cNvSpPr>
            <p:nvPr/>
          </p:nvSpPr>
          <p:spPr bwMode="auto">
            <a:xfrm rot="16200000">
              <a:off x="2790" y="-925"/>
              <a:ext cx="136" cy="276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20498" name="Oval 18"/>
            <p:cNvSpPr>
              <a:spLocks noChangeArrowheads="1"/>
            </p:cNvSpPr>
            <p:nvPr/>
          </p:nvSpPr>
          <p:spPr bwMode="auto">
            <a:xfrm>
              <a:off x="3878" y="436"/>
              <a:ext cx="477" cy="164"/>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20499" name="Oval 19"/>
            <p:cNvSpPr>
              <a:spLocks noChangeArrowheads="1"/>
            </p:cNvSpPr>
            <p:nvPr/>
          </p:nvSpPr>
          <p:spPr bwMode="auto">
            <a:xfrm>
              <a:off x="1383" y="527"/>
              <a:ext cx="318" cy="165"/>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20500" name="Group 20"/>
          <p:cNvGrpSpPr>
            <a:grpSpLocks/>
          </p:cNvGrpSpPr>
          <p:nvPr/>
        </p:nvGrpSpPr>
        <p:grpSpPr bwMode="auto">
          <a:xfrm>
            <a:off x="0" y="188913"/>
            <a:ext cx="1619250" cy="647700"/>
            <a:chOff x="0" y="119"/>
            <a:chExt cx="1020" cy="408"/>
          </a:xfrm>
        </p:grpSpPr>
        <p:grpSp>
          <p:nvGrpSpPr>
            <p:cNvPr id="20501" name="Group 21"/>
            <p:cNvGrpSpPr>
              <a:grpSpLocks/>
            </p:cNvGrpSpPr>
            <p:nvPr/>
          </p:nvGrpSpPr>
          <p:grpSpPr bwMode="auto">
            <a:xfrm>
              <a:off x="0" y="119"/>
              <a:ext cx="1020" cy="227"/>
              <a:chOff x="0" y="0"/>
              <a:chExt cx="1020" cy="227"/>
            </a:xfrm>
          </p:grpSpPr>
          <p:grpSp>
            <p:nvGrpSpPr>
              <p:cNvPr id="20502" name="Group 22"/>
              <p:cNvGrpSpPr>
                <a:grpSpLocks/>
              </p:cNvGrpSpPr>
              <p:nvPr/>
            </p:nvGrpSpPr>
            <p:grpSpPr bwMode="auto">
              <a:xfrm>
                <a:off x="0" y="0"/>
                <a:ext cx="1020" cy="227"/>
                <a:chOff x="3288" y="890"/>
                <a:chExt cx="1452" cy="202"/>
              </a:xfrm>
            </p:grpSpPr>
            <p:sp>
              <p:nvSpPr>
                <p:cNvPr id="20503" name="Oval 23"/>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0504" name="Oval 24"/>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0505" name="Oval 25"/>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0506" name="AutoShape 26"/>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0507" name="Text Box 27"/>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20508" name="Oval 28"/>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20513" name="AutoShape 33"/>
          <p:cNvSpPr>
            <a:spLocks noChangeArrowheads="1"/>
          </p:cNvSpPr>
          <p:nvPr/>
        </p:nvSpPr>
        <p:spPr bwMode="auto">
          <a:xfrm rot="16200000">
            <a:off x="7489031" y="4833144"/>
            <a:ext cx="287338" cy="647700"/>
          </a:xfrm>
          <a:prstGeom prst="moon">
            <a:avLst>
              <a:gd name="adj" fmla="val 87500"/>
            </a:avLst>
          </a:prstGeom>
          <a:gradFill rotWithShape="1">
            <a:gsLst>
              <a:gs pos="0">
                <a:srgbClr val="FFFFFF">
                  <a:gamma/>
                  <a:shade val="46275"/>
                  <a:invGamma/>
                  <a:alpha val="0"/>
                </a:srgbClr>
              </a:gs>
              <a:gs pos="100000">
                <a:srgbClr val="FFFFFF">
                  <a:alpha val="89999"/>
                </a:srgbClr>
              </a:gs>
            </a:gsLst>
            <a:lin ang="0" scaled="1"/>
          </a:gradFill>
          <a:ln w="9525">
            <a:noFill/>
            <a:miter lim="800000"/>
            <a:headEnd/>
            <a:tailEnd/>
          </a:ln>
          <a:effectLst/>
        </p:spPr>
        <p:txBody>
          <a:bodyPr wrap="none" lIns="90000" tIns="46800" rIns="90000" bIns="46800" anchor="ctr"/>
          <a:lstStyle/>
          <a:p>
            <a:endParaRPr lang="en-US"/>
          </a:p>
        </p:txBody>
      </p:sp>
      <p:sp>
        <p:nvSpPr>
          <p:cNvPr id="20514" name="AutoShape 34"/>
          <p:cNvSpPr>
            <a:spLocks noChangeArrowheads="1"/>
          </p:cNvSpPr>
          <p:nvPr/>
        </p:nvSpPr>
        <p:spPr bwMode="auto">
          <a:xfrm rot="16200000">
            <a:off x="7704931" y="5049044"/>
            <a:ext cx="287338" cy="647700"/>
          </a:xfrm>
          <a:prstGeom prst="moon">
            <a:avLst>
              <a:gd name="adj" fmla="val 0"/>
            </a:avLst>
          </a:prstGeom>
          <a:gradFill rotWithShape="1">
            <a:gsLst>
              <a:gs pos="0">
                <a:srgbClr val="FFFFFF">
                  <a:gamma/>
                  <a:shade val="46275"/>
                  <a:invGamma/>
                  <a:alpha val="0"/>
                </a:srgbClr>
              </a:gs>
              <a:gs pos="100000">
                <a:srgbClr val="FFFFFF">
                  <a:alpha val="89999"/>
                </a:srgbClr>
              </a:gs>
            </a:gsLst>
            <a:lin ang="0" scaled="1"/>
          </a:gradFill>
          <a:ln w="9525">
            <a:noFill/>
            <a:miter lim="800000"/>
            <a:headEnd/>
            <a:tailEnd/>
          </a:ln>
          <a:effectLst/>
        </p:spPr>
        <p:txBody>
          <a:bodyPr wrap="none" lIns="90000" tIns="46800" rIns="90000" bIns="46800" anchor="ctr"/>
          <a:lstStyle/>
          <a:p>
            <a:endParaRPr lang="en-US"/>
          </a:p>
        </p:txBody>
      </p:sp>
      <p:grpSp>
        <p:nvGrpSpPr>
          <p:cNvPr id="20517" name="Group 37"/>
          <p:cNvGrpSpPr>
            <a:grpSpLocks/>
          </p:cNvGrpSpPr>
          <p:nvPr/>
        </p:nvGrpSpPr>
        <p:grpSpPr bwMode="auto">
          <a:xfrm>
            <a:off x="3492500" y="2924175"/>
            <a:ext cx="2232025" cy="287338"/>
            <a:chOff x="1655" y="3793"/>
            <a:chExt cx="1406" cy="181"/>
          </a:xfrm>
        </p:grpSpPr>
        <p:sp>
          <p:nvSpPr>
            <p:cNvPr id="20518" name="AutoShape 38"/>
            <p:cNvSpPr>
              <a:spLocks noChangeArrowheads="1"/>
            </p:cNvSpPr>
            <p:nvPr/>
          </p:nvSpPr>
          <p:spPr bwMode="auto">
            <a:xfrm flipV="1">
              <a:off x="1655" y="3838"/>
              <a:ext cx="1179" cy="136"/>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20519" name="Oval 39"/>
            <p:cNvSpPr>
              <a:spLocks noChangeArrowheads="1"/>
            </p:cNvSpPr>
            <p:nvPr/>
          </p:nvSpPr>
          <p:spPr bwMode="auto">
            <a:xfrm>
              <a:off x="2562" y="3793"/>
              <a:ext cx="499" cy="181"/>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20520" name="Group 40"/>
          <p:cNvGrpSpPr>
            <a:grpSpLocks/>
          </p:cNvGrpSpPr>
          <p:nvPr/>
        </p:nvGrpSpPr>
        <p:grpSpPr bwMode="auto">
          <a:xfrm>
            <a:off x="3492500" y="2133600"/>
            <a:ext cx="2232025" cy="287338"/>
            <a:chOff x="1655" y="3793"/>
            <a:chExt cx="1406" cy="181"/>
          </a:xfrm>
        </p:grpSpPr>
        <p:sp>
          <p:nvSpPr>
            <p:cNvPr id="20521" name="AutoShape 41"/>
            <p:cNvSpPr>
              <a:spLocks noChangeArrowheads="1"/>
            </p:cNvSpPr>
            <p:nvPr/>
          </p:nvSpPr>
          <p:spPr bwMode="auto">
            <a:xfrm flipV="1">
              <a:off x="1655" y="3838"/>
              <a:ext cx="1179" cy="136"/>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20522" name="Oval 42"/>
            <p:cNvSpPr>
              <a:spLocks noChangeArrowheads="1"/>
            </p:cNvSpPr>
            <p:nvPr/>
          </p:nvSpPr>
          <p:spPr bwMode="auto">
            <a:xfrm>
              <a:off x="2562" y="3793"/>
              <a:ext cx="499" cy="181"/>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AFAFAF"/>
        </a:solidFill>
        <a:effectLst/>
      </p:bgPr>
    </p:bg>
    <p:spTree>
      <p:nvGrpSpPr>
        <p:cNvPr id="1" name=""/>
        <p:cNvGrpSpPr/>
        <p:nvPr/>
      </p:nvGrpSpPr>
      <p:grpSpPr>
        <a:xfrm>
          <a:off x="0" y="0"/>
          <a:ext cx="0" cy="0"/>
          <a:chOff x="0" y="0"/>
          <a:chExt cx="0" cy="0"/>
        </a:xfrm>
      </p:grpSpPr>
      <p:pic>
        <p:nvPicPr>
          <p:cNvPr id="21527" name="Picture 23"/>
          <p:cNvPicPr>
            <a:picLocks noChangeAspect="1" noChangeArrowheads="1"/>
          </p:cNvPicPr>
          <p:nvPr/>
        </p:nvPicPr>
        <p:blipFill>
          <a:blip r:embed="rId2"/>
          <a:srcRect/>
          <a:stretch>
            <a:fillRect/>
          </a:stretch>
        </p:blipFill>
        <p:spPr bwMode="auto">
          <a:xfrm>
            <a:off x="2916238" y="3500438"/>
            <a:ext cx="3384550" cy="2009775"/>
          </a:xfrm>
          <a:prstGeom prst="rect">
            <a:avLst/>
          </a:prstGeom>
          <a:noFill/>
          <a:ln w="9525">
            <a:noFill/>
            <a:miter lim="800000"/>
            <a:headEnd/>
            <a:tailEnd/>
          </a:ln>
          <a:effectLst/>
        </p:spPr>
      </p:pic>
      <p:sp>
        <p:nvSpPr>
          <p:cNvPr id="21536" name="Rectangle 32"/>
          <p:cNvSpPr>
            <a:spLocks noChangeArrowheads="1"/>
          </p:cNvSpPr>
          <p:nvPr/>
        </p:nvSpPr>
        <p:spPr bwMode="auto">
          <a:xfrm>
            <a:off x="0" y="0"/>
            <a:ext cx="9144000" cy="3789363"/>
          </a:xfrm>
          <a:prstGeom prst="rect">
            <a:avLst/>
          </a:prstGeom>
          <a:gradFill rotWithShape="1">
            <a:gsLst>
              <a:gs pos="0">
                <a:schemeClr val="bg2"/>
              </a:gs>
              <a:gs pos="100000">
                <a:schemeClr val="bg2">
                  <a:gamma/>
                  <a:shade val="46275"/>
                  <a:invGamma/>
                  <a:alpha val="0"/>
                </a:schemeClr>
              </a:gs>
            </a:gsLst>
            <a:lin ang="5400000" scaled="1"/>
          </a:gradFill>
          <a:ln w="9525">
            <a:noFill/>
            <a:miter lim="800000"/>
            <a:headEnd/>
            <a:tailEnd/>
          </a:ln>
          <a:effectLst/>
        </p:spPr>
        <p:txBody>
          <a:bodyPr wrap="none" lIns="90000" tIns="46800" rIns="90000" bIns="46800" anchor="ctr"/>
          <a:lstStyle/>
          <a:p>
            <a:endParaRPr lang="en-US"/>
          </a:p>
        </p:txBody>
      </p:sp>
      <p:grpSp>
        <p:nvGrpSpPr>
          <p:cNvPr id="21535" name="Group 31"/>
          <p:cNvGrpSpPr>
            <a:grpSpLocks/>
          </p:cNvGrpSpPr>
          <p:nvPr/>
        </p:nvGrpSpPr>
        <p:grpSpPr bwMode="auto">
          <a:xfrm>
            <a:off x="2124075" y="1989138"/>
            <a:ext cx="5184775" cy="1081087"/>
            <a:chOff x="1338" y="1253"/>
            <a:chExt cx="3266" cy="681"/>
          </a:xfrm>
        </p:grpSpPr>
        <p:sp>
          <p:nvSpPr>
            <p:cNvPr id="21534" name="Rectangle 30"/>
            <p:cNvSpPr>
              <a:spLocks noChangeArrowheads="1"/>
            </p:cNvSpPr>
            <p:nvPr/>
          </p:nvSpPr>
          <p:spPr bwMode="auto">
            <a:xfrm>
              <a:off x="1338" y="1253"/>
              <a:ext cx="3266" cy="681"/>
            </a:xfrm>
            <a:prstGeom prst="rect">
              <a:avLst/>
            </a:prstGeom>
            <a:gradFill rotWithShape="1">
              <a:gsLst>
                <a:gs pos="0">
                  <a:schemeClr val="bg1"/>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21509" name="Text Box 5"/>
            <p:cNvSpPr txBox="1">
              <a:spLocks noChangeArrowheads="1"/>
            </p:cNvSpPr>
            <p:nvPr/>
          </p:nvSpPr>
          <p:spPr bwMode="auto">
            <a:xfrm>
              <a:off x="2064" y="1434"/>
              <a:ext cx="1724" cy="327"/>
            </a:xfrm>
            <a:prstGeom prst="rect">
              <a:avLst/>
            </a:prstGeom>
            <a:solidFill>
              <a:srgbClr val="B2B2B2"/>
            </a:solidFill>
            <a:ln w="9525">
              <a:noFill/>
              <a:miter lim="800000"/>
              <a:headEnd/>
              <a:tailEnd/>
            </a:ln>
            <a:effectLst/>
          </p:spPr>
          <p:txBody>
            <a:bodyPr>
              <a:spAutoFit/>
            </a:bodyPr>
            <a:lstStyle/>
            <a:p>
              <a:pPr algn="ctr">
                <a:spcBef>
                  <a:spcPct val="50000"/>
                </a:spcBef>
              </a:pPr>
              <a:r>
                <a:rPr lang="es-ES_tradnl" sz="2800" b="1"/>
                <a:t>COCAINE</a:t>
              </a:r>
              <a:endParaRPr lang="en-US" sz="2800" b="1"/>
            </a:p>
          </p:txBody>
        </p:sp>
      </p:grpSp>
      <p:sp>
        <p:nvSpPr>
          <p:cNvPr id="21511" name="Rectangle 7"/>
          <p:cNvSpPr>
            <a:spLocks noChangeArrowheads="1"/>
          </p:cNvSpPr>
          <p:nvPr/>
        </p:nvSpPr>
        <p:spPr bwMode="auto">
          <a:xfrm>
            <a:off x="2339975" y="620713"/>
            <a:ext cx="4608513" cy="863600"/>
          </a:xfrm>
          <a:prstGeom prst="rect">
            <a:avLst/>
          </a:prstGeom>
          <a:gradFill rotWithShape="1">
            <a:gsLst>
              <a:gs pos="0">
                <a:schemeClr val="hlink"/>
              </a:gs>
              <a:gs pos="50000">
                <a:srgbClr val="00FF99"/>
              </a:gs>
              <a:gs pos="100000">
                <a:schemeClr val="hlink"/>
              </a:gs>
            </a:gsLst>
            <a:lin ang="2700000" scaled="1"/>
          </a:gradFill>
          <a:ln w="9525">
            <a:noFill/>
            <a:miter lim="800000"/>
            <a:headEnd/>
            <a:tailEnd/>
          </a:ln>
          <a:effectLst/>
        </p:spPr>
        <p:txBody>
          <a:bodyPr anchor="ctr"/>
          <a:lstStyle/>
          <a:p>
            <a:pPr algn="ctr"/>
            <a:r>
              <a:rPr lang="es-ES_tradnl" sz="2400"/>
              <a:t>CONTEMPORARY MOLECULAR RENDERINGS </a:t>
            </a:r>
            <a:endParaRPr lang="en-US" sz="2400"/>
          </a:p>
        </p:txBody>
      </p:sp>
      <p:grpSp>
        <p:nvGrpSpPr>
          <p:cNvPr id="21512" name="Group 8"/>
          <p:cNvGrpSpPr>
            <a:grpSpLocks/>
          </p:cNvGrpSpPr>
          <p:nvPr/>
        </p:nvGrpSpPr>
        <p:grpSpPr bwMode="auto">
          <a:xfrm>
            <a:off x="2195513" y="620713"/>
            <a:ext cx="4718050" cy="477837"/>
            <a:chOff x="1383" y="391"/>
            <a:chExt cx="2972" cy="301"/>
          </a:xfrm>
        </p:grpSpPr>
        <p:sp>
          <p:nvSpPr>
            <p:cNvPr id="21513" name="AutoShape 9"/>
            <p:cNvSpPr>
              <a:spLocks noChangeArrowheads="1"/>
            </p:cNvSpPr>
            <p:nvPr/>
          </p:nvSpPr>
          <p:spPr bwMode="auto">
            <a:xfrm rot="16200000">
              <a:off x="2790" y="-925"/>
              <a:ext cx="136" cy="276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21514" name="Oval 10"/>
            <p:cNvSpPr>
              <a:spLocks noChangeArrowheads="1"/>
            </p:cNvSpPr>
            <p:nvPr/>
          </p:nvSpPr>
          <p:spPr bwMode="auto">
            <a:xfrm>
              <a:off x="3878" y="436"/>
              <a:ext cx="477" cy="164"/>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21515" name="Oval 11"/>
            <p:cNvSpPr>
              <a:spLocks noChangeArrowheads="1"/>
            </p:cNvSpPr>
            <p:nvPr/>
          </p:nvSpPr>
          <p:spPr bwMode="auto">
            <a:xfrm>
              <a:off x="1383" y="527"/>
              <a:ext cx="318" cy="165"/>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grpSp>
        <p:nvGrpSpPr>
          <p:cNvPr id="21516" name="Group 12"/>
          <p:cNvGrpSpPr>
            <a:grpSpLocks/>
          </p:cNvGrpSpPr>
          <p:nvPr/>
        </p:nvGrpSpPr>
        <p:grpSpPr bwMode="auto">
          <a:xfrm>
            <a:off x="0" y="188913"/>
            <a:ext cx="1619250" cy="647700"/>
            <a:chOff x="0" y="119"/>
            <a:chExt cx="1020" cy="408"/>
          </a:xfrm>
        </p:grpSpPr>
        <p:grpSp>
          <p:nvGrpSpPr>
            <p:cNvPr id="21517" name="Group 13"/>
            <p:cNvGrpSpPr>
              <a:grpSpLocks/>
            </p:cNvGrpSpPr>
            <p:nvPr/>
          </p:nvGrpSpPr>
          <p:grpSpPr bwMode="auto">
            <a:xfrm>
              <a:off x="0" y="119"/>
              <a:ext cx="1020" cy="227"/>
              <a:chOff x="0" y="0"/>
              <a:chExt cx="1020" cy="227"/>
            </a:xfrm>
          </p:grpSpPr>
          <p:grpSp>
            <p:nvGrpSpPr>
              <p:cNvPr id="21518" name="Group 14"/>
              <p:cNvGrpSpPr>
                <a:grpSpLocks/>
              </p:cNvGrpSpPr>
              <p:nvPr/>
            </p:nvGrpSpPr>
            <p:grpSpPr bwMode="auto">
              <a:xfrm>
                <a:off x="0" y="0"/>
                <a:ext cx="1020" cy="227"/>
                <a:chOff x="3288" y="890"/>
                <a:chExt cx="1452" cy="202"/>
              </a:xfrm>
            </p:grpSpPr>
            <p:sp>
              <p:nvSpPr>
                <p:cNvPr id="21519" name="Oval 15"/>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1520" name="Oval 16"/>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1521" name="Oval 17"/>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1522" name="AutoShape 18"/>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1523" name="Text Box 19"/>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21524" name="Oval 20"/>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21525" name="Text Box 21"/>
          <p:cNvSpPr txBox="1">
            <a:spLocks noChangeArrowheads="1"/>
          </p:cNvSpPr>
          <p:nvPr/>
        </p:nvSpPr>
        <p:spPr bwMode="auto">
          <a:xfrm>
            <a:off x="7812088" y="600075"/>
            <a:ext cx="823912" cy="314325"/>
          </a:xfrm>
          <a:prstGeom prst="rect">
            <a:avLst/>
          </a:prstGeom>
          <a:noFill/>
          <a:ln w="9525">
            <a:solidFill>
              <a:srgbClr val="FFFF00"/>
            </a:solidFill>
            <a:miter lim="800000"/>
            <a:headEnd/>
            <a:tailEnd/>
          </a:ln>
          <a:effectLst/>
        </p:spPr>
        <p:txBody>
          <a:bodyPr wrap="none" lIns="90000" tIns="46800" rIns="90000" bIns="46800">
            <a:spAutoFit/>
          </a:bodyPr>
          <a:lstStyle/>
          <a:p>
            <a:r>
              <a:rPr lang="es-ES_tradnl" sz="1400">
                <a:solidFill>
                  <a:srgbClr val="FFFF00"/>
                </a:solidFill>
              </a:rPr>
              <a:t>ANEX 1</a:t>
            </a:r>
            <a:endParaRPr lang="en-US" sz="1400">
              <a:solidFill>
                <a:srgbClr val="FFFF00"/>
              </a:solidFill>
            </a:endParaRPr>
          </a:p>
        </p:txBody>
      </p:sp>
      <p:sp>
        <p:nvSpPr>
          <p:cNvPr id="21528" name="Oval 24"/>
          <p:cNvSpPr>
            <a:spLocks noChangeArrowheads="1"/>
          </p:cNvSpPr>
          <p:nvPr/>
        </p:nvSpPr>
        <p:spPr bwMode="auto">
          <a:xfrm>
            <a:off x="2627313" y="5445125"/>
            <a:ext cx="3744912" cy="792163"/>
          </a:xfrm>
          <a:prstGeom prst="ellipse">
            <a:avLst/>
          </a:prstGeom>
          <a:gradFill rotWithShape="1">
            <a:gsLst>
              <a:gs pos="0">
                <a:schemeClr val="bg2"/>
              </a:gs>
              <a:gs pos="100000">
                <a:schemeClr val="bg2">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nvGrpSpPr>
          <p:cNvPr id="21529" name="Group 25"/>
          <p:cNvGrpSpPr>
            <a:grpSpLocks/>
          </p:cNvGrpSpPr>
          <p:nvPr/>
        </p:nvGrpSpPr>
        <p:grpSpPr bwMode="auto">
          <a:xfrm>
            <a:off x="3132138" y="2276475"/>
            <a:ext cx="3024187" cy="477838"/>
            <a:chOff x="1383" y="391"/>
            <a:chExt cx="2972" cy="301"/>
          </a:xfrm>
        </p:grpSpPr>
        <p:sp>
          <p:nvSpPr>
            <p:cNvPr id="21530" name="AutoShape 26"/>
            <p:cNvSpPr>
              <a:spLocks noChangeArrowheads="1"/>
            </p:cNvSpPr>
            <p:nvPr/>
          </p:nvSpPr>
          <p:spPr bwMode="auto">
            <a:xfrm rot="16200000">
              <a:off x="2790" y="-925"/>
              <a:ext cx="136" cy="2767"/>
            </a:xfrm>
            <a:prstGeom prst="moon">
              <a:avLst>
                <a:gd name="adj" fmla="val 87500"/>
              </a:avLst>
            </a:prstGeom>
            <a:gradFill rotWithShape="1">
              <a:gsLst>
                <a:gs pos="0">
                  <a:schemeClr val="bg1">
                    <a:gamma/>
                    <a:shade val="46275"/>
                    <a:invGamma/>
                    <a:alpha val="0"/>
                  </a:schemeClr>
                </a:gs>
                <a:gs pos="100000">
                  <a:schemeClr val="bg1">
                    <a:alpha val="83000"/>
                  </a:schemeClr>
                </a:gs>
              </a:gsLst>
              <a:lin ang="0" scaled="1"/>
            </a:gradFill>
            <a:ln w="9525">
              <a:noFill/>
              <a:miter lim="800000"/>
              <a:headEnd/>
              <a:tailEnd/>
            </a:ln>
            <a:effectLst/>
          </p:spPr>
          <p:txBody>
            <a:bodyPr wrap="none" lIns="90000" tIns="46800" rIns="90000" bIns="46800" anchor="ctr"/>
            <a:lstStyle/>
            <a:p>
              <a:endParaRPr lang="en-US"/>
            </a:p>
          </p:txBody>
        </p:sp>
        <p:sp>
          <p:nvSpPr>
            <p:cNvPr id="21531" name="Oval 27"/>
            <p:cNvSpPr>
              <a:spLocks noChangeArrowheads="1"/>
            </p:cNvSpPr>
            <p:nvPr/>
          </p:nvSpPr>
          <p:spPr bwMode="auto">
            <a:xfrm>
              <a:off x="3878" y="436"/>
              <a:ext cx="477" cy="164"/>
            </a:xfrm>
            <a:prstGeom prst="ellipse">
              <a:avLst/>
            </a:prstGeom>
            <a:gradFill rotWithShape="1">
              <a:gsLst>
                <a:gs pos="0">
                  <a:schemeClr val="bg1"/>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21532" name="Oval 28"/>
            <p:cNvSpPr>
              <a:spLocks noChangeArrowheads="1"/>
            </p:cNvSpPr>
            <p:nvPr/>
          </p:nvSpPr>
          <p:spPr bwMode="auto">
            <a:xfrm>
              <a:off x="1383" y="527"/>
              <a:ext cx="318" cy="165"/>
            </a:xfrm>
            <a:prstGeom prst="ellipse">
              <a:avLst/>
            </a:prstGeom>
            <a:gradFill rotWithShape="1">
              <a:gsLst>
                <a:gs pos="0">
                  <a:schemeClr val="bg1">
                    <a:alpha val="75000"/>
                  </a:schemeClr>
                </a:gs>
                <a:gs pos="100000">
                  <a:schemeClr val="bg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 calcmode="lin" valueType="num">
                                      <p:cBhvr additive="base">
                                        <p:cTn id="7" dur="5000" fill="hold"/>
                                        <p:tgtEl>
                                          <p:spTgt spid="21527"/>
                                        </p:tgtEl>
                                        <p:attrNameLst>
                                          <p:attrName>ppt_x</p:attrName>
                                        </p:attrNameLst>
                                      </p:cBhvr>
                                      <p:tavLst>
                                        <p:tav tm="0">
                                          <p:val>
                                            <p:strVal val="#ppt_x"/>
                                          </p:val>
                                        </p:tav>
                                        <p:tav tm="100000">
                                          <p:val>
                                            <p:strVal val="#ppt_x"/>
                                          </p:val>
                                        </p:tav>
                                      </p:tavLst>
                                    </p:anim>
                                    <p:anim calcmode="lin" valueType="num">
                                      <p:cBhvr additive="base">
                                        <p:cTn id="8" dur="5000" fill="hold"/>
                                        <p:tgtEl>
                                          <p:spTgt spid="21527"/>
                                        </p:tgtEl>
                                        <p:attrNameLst>
                                          <p:attrName>ppt_y</p:attrName>
                                        </p:attrNameLst>
                                      </p:cBhvr>
                                      <p:tavLst>
                                        <p:tav tm="0">
                                          <p:val>
                                            <p:strVal val="0-#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1527"/>
                                        </p:tgtEl>
                                        <p:attrNameLst>
                                          <p:attrName>style.visibility</p:attrName>
                                        </p:attrNameLst>
                                      </p:cBhvr>
                                      <p:to>
                                        <p:strVal val="visible"/>
                                      </p:to>
                                    </p:set>
                                    <p:animEffect transition="in" filter="fade">
                                      <p:cBhvr>
                                        <p:cTn id="11" dur="3000"/>
                                        <p:tgtEl>
                                          <p:spTgt spid="21527"/>
                                        </p:tgtEl>
                                      </p:cBhvr>
                                    </p:animEffect>
                                  </p:childTnLst>
                                </p:cTn>
                              </p:par>
                              <p:par>
                                <p:cTn id="12" presetID="23" presetClass="entr" presetSubtype="16" fill="hold" grpId="0" nodeType="withEffect">
                                  <p:stCondLst>
                                    <p:cond delay="0"/>
                                  </p:stCondLst>
                                  <p:childTnLst>
                                    <p:set>
                                      <p:cBhvr>
                                        <p:cTn id="13" dur="1" fill="hold">
                                          <p:stCondLst>
                                            <p:cond delay="0"/>
                                          </p:stCondLst>
                                        </p:cTn>
                                        <p:tgtEl>
                                          <p:spTgt spid="21528"/>
                                        </p:tgtEl>
                                        <p:attrNameLst>
                                          <p:attrName>style.visibility</p:attrName>
                                        </p:attrNameLst>
                                      </p:cBhvr>
                                      <p:to>
                                        <p:strVal val="visible"/>
                                      </p:to>
                                    </p:set>
                                    <p:anim calcmode="lin" valueType="num">
                                      <p:cBhvr>
                                        <p:cTn id="14" dur="5000" fill="hold"/>
                                        <p:tgtEl>
                                          <p:spTgt spid="21528"/>
                                        </p:tgtEl>
                                        <p:attrNameLst>
                                          <p:attrName>ppt_w</p:attrName>
                                        </p:attrNameLst>
                                      </p:cBhvr>
                                      <p:tavLst>
                                        <p:tav tm="0">
                                          <p:val>
                                            <p:fltVal val="0"/>
                                          </p:val>
                                        </p:tav>
                                        <p:tav tm="100000">
                                          <p:val>
                                            <p:strVal val="#ppt_w"/>
                                          </p:val>
                                        </p:tav>
                                      </p:tavLst>
                                    </p:anim>
                                    <p:anim calcmode="lin" valueType="num">
                                      <p:cBhvr>
                                        <p:cTn id="15" dur="5000" fill="hold"/>
                                        <p:tgtEl>
                                          <p:spTgt spid="215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588" name="Oval 60"/>
          <p:cNvSpPr>
            <a:spLocks noChangeArrowheads="1"/>
          </p:cNvSpPr>
          <p:nvPr/>
        </p:nvSpPr>
        <p:spPr bwMode="auto">
          <a:xfrm>
            <a:off x="0" y="3284538"/>
            <a:ext cx="5364163" cy="4105275"/>
          </a:xfrm>
          <a:prstGeom prst="ellipse">
            <a:avLst/>
          </a:prstGeom>
          <a:gradFill rotWithShape="1">
            <a:gsLst>
              <a:gs pos="0">
                <a:schemeClr val="tx1"/>
              </a:gs>
              <a:gs pos="100000">
                <a:schemeClr val="tx1">
                  <a:gamma/>
                  <a:shade val="46275"/>
                  <a:invGamma/>
                  <a:alpha val="0"/>
                </a:schemeClr>
              </a:gs>
            </a:gsLst>
            <a:path path="shape">
              <a:fillToRect l="50000" t="50000" r="50000" b="50000"/>
            </a:path>
          </a:gradFill>
          <a:ln w="9525">
            <a:noFill/>
            <a:round/>
            <a:headEnd/>
            <a:tailEnd/>
          </a:ln>
          <a:effectLst/>
        </p:spPr>
        <p:txBody>
          <a:bodyPr wrap="none" lIns="90000" tIns="46800" rIns="90000" bIns="46800" anchor="ctr"/>
          <a:lstStyle/>
          <a:p>
            <a:endParaRPr lang="en-US"/>
          </a:p>
        </p:txBody>
      </p:sp>
      <p:sp>
        <p:nvSpPr>
          <p:cNvPr id="22577" name="Rectangle 49"/>
          <p:cNvSpPr>
            <a:spLocks noChangeArrowheads="1"/>
          </p:cNvSpPr>
          <p:nvPr/>
        </p:nvSpPr>
        <p:spPr bwMode="auto">
          <a:xfrm>
            <a:off x="7380288" y="0"/>
            <a:ext cx="1763712" cy="908050"/>
          </a:xfrm>
          <a:prstGeom prst="rect">
            <a:avLst/>
          </a:prstGeom>
          <a:gradFill rotWithShape="1">
            <a:gsLst>
              <a:gs pos="0">
                <a:schemeClr val="bg1">
                  <a:alpha val="71001"/>
                </a:schemeClr>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pic>
        <p:nvPicPr>
          <p:cNvPr id="22532" name="Picture 4" descr="Coca leaf"/>
          <p:cNvPicPr>
            <a:picLocks noChangeAspect="1" noChangeArrowheads="1"/>
          </p:cNvPicPr>
          <p:nvPr/>
        </p:nvPicPr>
        <p:blipFill>
          <a:blip r:embed="rId2"/>
          <a:srcRect/>
          <a:stretch>
            <a:fillRect/>
          </a:stretch>
        </p:blipFill>
        <p:spPr bwMode="auto">
          <a:xfrm>
            <a:off x="900113" y="1268413"/>
            <a:ext cx="3746500" cy="2057400"/>
          </a:xfrm>
          <a:prstGeom prst="rect">
            <a:avLst/>
          </a:prstGeom>
          <a:noFill/>
        </p:spPr>
      </p:pic>
      <p:sp>
        <p:nvSpPr>
          <p:cNvPr id="22533" name="Text Box 5"/>
          <p:cNvSpPr txBox="1">
            <a:spLocks noChangeArrowheads="1"/>
          </p:cNvSpPr>
          <p:nvPr/>
        </p:nvSpPr>
        <p:spPr bwMode="auto">
          <a:xfrm>
            <a:off x="323850" y="6381750"/>
            <a:ext cx="1711325" cy="274638"/>
          </a:xfrm>
          <a:prstGeom prst="rect">
            <a:avLst/>
          </a:prstGeom>
          <a:noFill/>
          <a:ln w="9525">
            <a:noFill/>
            <a:miter lim="800000"/>
            <a:headEnd/>
            <a:tailEnd/>
          </a:ln>
          <a:effectLst/>
        </p:spPr>
        <p:txBody>
          <a:bodyPr wrap="none">
            <a:spAutoFit/>
          </a:bodyPr>
          <a:lstStyle/>
          <a:p>
            <a:r>
              <a:rPr lang="es-ES_tradnl" sz="1200" i="1"/>
              <a:t>Public domain pictures</a:t>
            </a:r>
            <a:endParaRPr lang="en-US" sz="1200" i="1"/>
          </a:p>
        </p:txBody>
      </p:sp>
      <p:sp>
        <p:nvSpPr>
          <p:cNvPr id="22534" name="Text Box 6"/>
          <p:cNvSpPr txBox="1">
            <a:spLocks noChangeArrowheads="1"/>
          </p:cNvSpPr>
          <p:nvPr/>
        </p:nvSpPr>
        <p:spPr bwMode="auto">
          <a:xfrm>
            <a:off x="1908175" y="3429000"/>
            <a:ext cx="1990725" cy="396875"/>
          </a:xfrm>
          <a:prstGeom prst="rect">
            <a:avLst/>
          </a:prstGeom>
          <a:noFill/>
          <a:ln w="9525">
            <a:noFill/>
            <a:miter lim="800000"/>
            <a:headEnd/>
            <a:tailEnd/>
          </a:ln>
          <a:effectLst/>
        </p:spPr>
        <p:txBody>
          <a:bodyPr wrap="none">
            <a:spAutoFit/>
          </a:bodyPr>
          <a:lstStyle/>
          <a:p>
            <a:r>
              <a:rPr lang="es-ES_tradnl" sz="2000">
                <a:solidFill>
                  <a:schemeClr val="accent1"/>
                </a:solidFill>
              </a:rPr>
              <a:t>Dry coca leaves</a:t>
            </a:r>
            <a:endParaRPr lang="en-US" sz="2000">
              <a:solidFill>
                <a:schemeClr val="accent1"/>
              </a:solidFill>
            </a:endParaRPr>
          </a:p>
        </p:txBody>
      </p:sp>
      <p:sp>
        <p:nvSpPr>
          <p:cNvPr id="22535" name="Text Box 7"/>
          <p:cNvSpPr txBox="1">
            <a:spLocks noChangeArrowheads="1"/>
          </p:cNvSpPr>
          <p:nvPr/>
        </p:nvSpPr>
        <p:spPr bwMode="auto">
          <a:xfrm>
            <a:off x="2916238" y="2060575"/>
            <a:ext cx="1728787" cy="366713"/>
          </a:xfrm>
          <a:prstGeom prst="rect">
            <a:avLst/>
          </a:prstGeom>
          <a:noFill/>
          <a:ln w="9525">
            <a:noFill/>
            <a:miter lim="800000"/>
            <a:headEnd/>
            <a:tailEnd/>
          </a:ln>
          <a:effectLst/>
        </p:spPr>
        <p:txBody>
          <a:bodyPr>
            <a:spAutoFit/>
          </a:bodyPr>
          <a:lstStyle/>
          <a:p>
            <a:pPr algn="ctr"/>
            <a:r>
              <a:rPr lang="es-ES_tradnl" b="1"/>
              <a:t>Erythroxiline</a:t>
            </a:r>
            <a:endParaRPr lang="en-US" b="1"/>
          </a:p>
        </p:txBody>
      </p:sp>
      <p:sp>
        <p:nvSpPr>
          <p:cNvPr id="22536" name="Text Box 8"/>
          <p:cNvSpPr txBox="1">
            <a:spLocks noChangeArrowheads="1"/>
          </p:cNvSpPr>
          <p:nvPr/>
        </p:nvSpPr>
        <p:spPr bwMode="auto">
          <a:xfrm>
            <a:off x="1547813" y="3789363"/>
            <a:ext cx="2447925" cy="396875"/>
          </a:xfrm>
          <a:prstGeom prst="rect">
            <a:avLst/>
          </a:prstGeom>
          <a:noFill/>
          <a:ln w="9525">
            <a:noFill/>
            <a:miter lim="800000"/>
            <a:headEnd/>
            <a:tailEnd/>
          </a:ln>
          <a:effectLst/>
        </p:spPr>
        <p:txBody>
          <a:bodyPr>
            <a:spAutoFit/>
          </a:bodyPr>
          <a:lstStyle/>
          <a:p>
            <a:pPr algn="ctr">
              <a:spcBef>
                <a:spcPct val="50000"/>
              </a:spcBef>
            </a:pPr>
            <a:r>
              <a:rPr lang="es-ES_tradnl" sz="2000">
                <a:solidFill>
                  <a:srgbClr val="FFFF00"/>
                </a:solidFill>
              </a:rPr>
              <a:t>C</a:t>
            </a:r>
            <a:r>
              <a:rPr lang="es-ES_tradnl" sz="2000" baseline="-25000">
                <a:solidFill>
                  <a:srgbClr val="FFFF00"/>
                </a:solidFill>
              </a:rPr>
              <a:t>17</a:t>
            </a:r>
            <a:r>
              <a:rPr lang="es-ES_tradnl" sz="2000">
                <a:solidFill>
                  <a:srgbClr val="FFFF00"/>
                </a:solidFill>
              </a:rPr>
              <a:t>H</a:t>
            </a:r>
            <a:r>
              <a:rPr lang="es-ES_tradnl" sz="2000" baseline="-25000">
                <a:solidFill>
                  <a:srgbClr val="FFFF00"/>
                </a:solidFill>
              </a:rPr>
              <a:t>21</a:t>
            </a:r>
            <a:r>
              <a:rPr lang="es-ES_tradnl" sz="2000">
                <a:solidFill>
                  <a:srgbClr val="FFFF00"/>
                </a:solidFill>
              </a:rPr>
              <a:t>NO</a:t>
            </a:r>
            <a:r>
              <a:rPr lang="es-ES_tradnl" sz="2000" baseline="-25000">
                <a:solidFill>
                  <a:srgbClr val="FFFF00"/>
                </a:solidFill>
              </a:rPr>
              <a:t>4</a:t>
            </a:r>
            <a:endParaRPr lang="en-US" sz="2000" baseline="-25000">
              <a:solidFill>
                <a:srgbClr val="FFFF00"/>
              </a:solidFill>
            </a:endParaRPr>
          </a:p>
        </p:txBody>
      </p:sp>
      <p:grpSp>
        <p:nvGrpSpPr>
          <p:cNvPr id="22548" name="Group 20"/>
          <p:cNvGrpSpPr>
            <a:grpSpLocks/>
          </p:cNvGrpSpPr>
          <p:nvPr/>
        </p:nvGrpSpPr>
        <p:grpSpPr bwMode="auto">
          <a:xfrm>
            <a:off x="1187450" y="4437063"/>
            <a:ext cx="3402013" cy="1733550"/>
            <a:chOff x="1098" y="2705"/>
            <a:chExt cx="2143" cy="1092"/>
          </a:xfrm>
        </p:grpSpPr>
        <p:sp>
          <p:nvSpPr>
            <p:cNvPr id="22549" name="Text Box 21"/>
            <p:cNvSpPr txBox="1">
              <a:spLocks noChangeArrowheads="1"/>
            </p:cNvSpPr>
            <p:nvPr/>
          </p:nvSpPr>
          <p:spPr bwMode="auto">
            <a:xfrm>
              <a:off x="1098" y="2898"/>
              <a:ext cx="377" cy="231"/>
            </a:xfrm>
            <a:prstGeom prst="rect">
              <a:avLst/>
            </a:prstGeom>
            <a:noFill/>
            <a:ln w="9525">
              <a:noFill/>
              <a:miter lim="800000"/>
              <a:headEnd/>
              <a:tailEnd/>
            </a:ln>
            <a:effectLst/>
          </p:spPr>
          <p:txBody>
            <a:bodyPr wrap="none">
              <a:spAutoFit/>
            </a:bodyPr>
            <a:lstStyle/>
            <a:p>
              <a:r>
                <a:rPr lang="es-ES_tradnl">
                  <a:solidFill>
                    <a:schemeClr val="accent1"/>
                  </a:solidFill>
                </a:rPr>
                <a:t>H</a:t>
              </a:r>
              <a:r>
                <a:rPr lang="es-ES_tradnl" baseline="-25000">
                  <a:solidFill>
                    <a:schemeClr val="accent1"/>
                  </a:solidFill>
                </a:rPr>
                <a:t>2</a:t>
              </a:r>
              <a:r>
                <a:rPr lang="es-ES_tradnl">
                  <a:solidFill>
                    <a:schemeClr val="accent1"/>
                  </a:solidFill>
                </a:rPr>
                <a:t>C</a:t>
              </a:r>
              <a:endParaRPr lang="en-US">
                <a:solidFill>
                  <a:schemeClr val="accent1"/>
                </a:solidFill>
              </a:endParaRPr>
            </a:p>
          </p:txBody>
        </p:sp>
        <p:sp>
          <p:nvSpPr>
            <p:cNvPr id="22550" name="Text Box 22"/>
            <p:cNvSpPr txBox="1">
              <a:spLocks noChangeArrowheads="1"/>
            </p:cNvSpPr>
            <p:nvPr/>
          </p:nvSpPr>
          <p:spPr bwMode="auto">
            <a:xfrm>
              <a:off x="1111" y="3249"/>
              <a:ext cx="377" cy="231"/>
            </a:xfrm>
            <a:prstGeom prst="rect">
              <a:avLst/>
            </a:prstGeom>
            <a:noFill/>
            <a:ln w="9525">
              <a:noFill/>
              <a:miter lim="800000"/>
              <a:headEnd/>
              <a:tailEnd/>
            </a:ln>
            <a:effectLst/>
          </p:spPr>
          <p:txBody>
            <a:bodyPr wrap="none">
              <a:spAutoFit/>
            </a:bodyPr>
            <a:lstStyle/>
            <a:p>
              <a:r>
                <a:rPr lang="es-ES_tradnl">
                  <a:solidFill>
                    <a:schemeClr val="accent1"/>
                  </a:solidFill>
                </a:rPr>
                <a:t>H</a:t>
              </a:r>
              <a:r>
                <a:rPr lang="es-ES_tradnl" baseline="-25000">
                  <a:solidFill>
                    <a:schemeClr val="accent1"/>
                  </a:solidFill>
                </a:rPr>
                <a:t>2</a:t>
              </a:r>
              <a:r>
                <a:rPr lang="es-ES_tradnl">
                  <a:solidFill>
                    <a:schemeClr val="accent1"/>
                  </a:solidFill>
                </a:rPr>
                <a:t>C</a:t>
              </a:r>
              <a:endParaRPr lang="en-US">
                <a:solidFill>
                  <a:schemeClr val="accent1"/>
                </a:solidFill>
              </a:endParaRPr>
            </a:p>
          </p:txBody>
        </p:sp>
        <p:sp>
          <p:nvSpPr>
            <p:cNvPr id="22551" name="Text Box 23"/>
            <p:cNvSpPr txBox="1">
              <a:spLocks noChangeArrowheads="1"/>
            </p:cNvSpPr>
            <p:nvPr/>
          </p:nvSpPr>
          <p:spPr bwMode="auto">
            <a:xfrm>
              <a:off x="1383" y="3566"/>
              <a:ext cx="363"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endParaRPr lang="en-US">
                <a:solidFill>
                  <a:schemeClr val="accent1"/>
                </a:solidFill>
              </a:endParaRPr>
            </a:p>
          </p:txBody>
        </p:sp>
        <p:sp>
          <p:nvSpPr>
            <p:cNvPr id="22552" name="Text Box 24"/>
            <p:cNvSpPr txBox="1">
              <a:spLocks noChangeArrowheads="1"/>
            </p:cNvSpPr>
            <p:nvPr/>
          </p:nvSpPr>
          <p:spPr bwMode="auto">
            <a:xfrm>
              <a:off x="1519" y="2705"/>
              <a:ext cx="363"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endParaRPr lang="en-US">
                <a:solidFill>
                  <a:schemeClr val="accent1"/>
                </a:solidFill>
              </a:endParaRPr>
            </a:p>
          </p:txBody>
        </p:sp>
        <p:sp>
          <p:nvSpPr>
            <p:cNvPr id="22553" name="Text Box 25"/>
            <p:cNvSpPr txBox="1">
              <a:spLocks noChangeArrowheads="1"/>
            </p:cNvSpPr>
            <p:nvPr/>
          </p:nvSpPr>
          <p:spPr bwMode="auto">
            <a:xfrm>
              <a:off x="1973" y="2841"/>
              <a:ext cx="363"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endParaRPr lang="en-US">
                <a:solidFill>
                  <a:schemeClr val="accent1"/>
                </a:solidFill>
              </a:endParaRPr>
            </a:p>
          </p:txBody>
        </p:sp>
        <p:sp>
          <p:nvSpPr>
            <p:cNvPr id="22554" name="Text Box 26"/>
            <p:cNvSpPr txBox="1">
              <a:spLocks noChangeArrowheads="1"/>
            </p:cNvSpPr>
            <p:nvPr/>
          </p:nvSpPr>
          <p:spPr bwMode="auto">
            <a:xfrm>
              <a:off x="2018" y="3204"/>
              <a:ext cx="363"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endParaRPr lang="en-US">
                <a:solidFill>
                  <a:schemeClr val="accent1"/>
                </a:solidFill>
              </a:endParaRPr>
            </a:p>
          </p:txBody>
        </p:sp>
        <p:sp>
          <p:nvSpPr>
            <p:cNvPr id="22555" name="Text Box 27"/>
            <p:cNvSpPr txBox="1">
              <a:spLocks noChangeArrowheads="1"/>
            </p:cNvSpPr>
            <p:nvPr/>
          </p:nvSpPr>
          <p:spPr bwMode="auto">
            <a:xfrm>
              <a:off x="1837" y="3566"/>
              <a:ext cx="453"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r>
                <a:rPr lang="es-ES_tradnl" baseline="-25000">
                  <a:solidFill>
                    <a:schemeClr val="accent1"/>
                  </a:solidFill>
                </a:rPr>
                <a:t>2</a:t>
              </a:r>
              <a:endParaRPr lang="en-US" baseline="-25000">
                <a:solidFill>
                  <a:schemeClr val="accent1"/>
                </a:solidFill>
              </a:endParaRPr>
            </a:p>
          </p:txBody>
        </p:sp>
        <p:sp>
          <p:nvSpPr>
            <p:cNvPr id="22556" name="Text Box 28"/>
            <p:cNvSpPr txBox="1">
              <a:spLocks noChangeArrowheads="1"/>
            </p:cNvSpPr>
            <p:nvPr/>
          </p:nvSpPr>
          <p:spPr bwMode="auto">
            <a:xfrm>
              <a:off x="1429" y="3067"/>
              <a:ext cx="635" cy="231"/>
            </a:xfrm>
            <a:prstGeom prst="rect">
              <a:avLst/>
            </a:prstGeom>
            <a:noFill/>
            <a:ln w="9525">
              <a:noFill/>
              <a:miter lim="800000"/>
              <a:headEnd/>
              <a:tailEnd/>
            </a:ln>
            <a:effectLst/>
          </p:spPr>
          <p:txBody>
            <a:bodyPr>
              <a:spAutoFit/>
            </a:bodyPr>
            <a:lstStyle/>
            <a:p>
              <a:pPr algn="ctr">
                <a:spcBef>
                  <a:spcPct val="50000"/>
                </a:spcBef>
              </a:pPr>
              <a:r>
                <a:rPr lang="es-ES_tradnl">
                  <a:solidFill>
                    <a:schemeClr val="accent1"/>
                  </a:solidFill>
                </a:rPr>
                <a:t>CH</a:t>
              </a:r>
              <a:r>
                <a:rPr lang="es-ES_tradnl" baseline="-25000">
                  <a:solidFill>
                    <a:schemeClr val="accent1"/>
                  </a:solidFill>
                </a:rPr>
                <a:t>3</a:t>
              </a:r>
              <a:r>
                <a:rPr lang="es-ES_tradnl">
                  <a:solidFill>
                    <a:schemeClr val="accent1"/>
                  </a:solidFill>
                </a:rPr>
                <a:t>N</a:t>
              </a:r>
              <a:endParaRPr lang="en-US">
                <a:solidFill>
                  <a:schemeClr val="accent1"/>
                </a:solidFill>
              </a:endParaRPr>
            </a:p>
          </p:txBody>
        </p:sp>
        <p:sp>
          <p:nvSpPr>
            <p:cNvPr id="22557" name="Text Box 29"/>
            <p:cNvSpPr txBox="1">
              <a:spLocks noChangeArrowheads="1"/>
            </p:cNvSpPr>
            <p:nvPr/>
          </p:nvSpPr>
          <p:spPr bwMode="auto">
            <a:xfrm>
              <a:off x="2472" y="2705"/>
              <a:ext cx="705" cy="231"/>
            </a:xfrm>
            <a:prstGeom prst="rect">
              <a:avLst/>
            </a:prstGeom>
            <a:noFill/>
            <a:ln w="9525">
              <a:noFill/>
              <a:miter lim="800000"/>
              <a:headEnd/>
              <a:tailEnd/>
            </a:ln>
            <a:effectLst/>
          </p:spPr>
          <p:txBody>
            <a:bodyPr wrap="none">
              <a:spAutoFit/>
            </a:bodyPr>
            <a:lstStyle/>
            <a:p>
              <a:r>
                <a:rPr lang="es-ES_tradnl">
                  <a:solidFill>
                    <a:schemeClr val="accent1"/>
                  </a:solidFill>
                </a:rPr>
                <a:t>COOCH</a:t>
              </a:r>
              <a:r>
                <a:rPr lang="es-ES_tradnl" baseline="-25000">
                  <a:solidFill>
                    <a:schemeClr val="accent1"/>
                  </a:solidFill>
                </a:rPr>
                <a:t>3</a:t>
              </a:r>
              <a:endParaRPr lang="en-US" baseline="-25000">
                <a:solidFill>
                  <a:schemeClr val="accent1"/>
                </a:solidFill>
              </a:endParaRPr>
            </a:p>
          </p:txBody>
        </p:sp>
        <p:sp>
          <p:nvSpPr>
            <p:cNvPr id="22558" name="Text Box 30"/>
            <p:cNvSpPr txBox="1">
              <a:spLocks noChangeArrowheads="1"/>
            </p:cNvSpPr>
            <p:nvPr/>
          </p:nvSpPr>
          <p:spPr bwMode="auto">
            <a:xfrm>
              <a:off x="2517" y="3204"/>
              <a:ext cx="724" cy="231"/>
            </a:xfrm>
            <a:prstGeom prst="rect">
              <a:avLst/>
            </a:prstGeom>
            <a:noFill/>
            <a:ln w="9525">
              <a:noFill/>
              <a:miter lim="800000"/>
              <a:headEnd/>
              <a:tailEnd/>
            </a:ln>
            <a:effectLst/>
          </p:spPr>
          <p:txBody>
            <a:bodyPr wrap="none">
              <a:spAutoFit/>
            </a:bodyPr>
            <a:lstStyle/>
            <a:p>
              <a:r>
                <a:rPr lang="es-ES_tradnl">
                  <a:solidFill>
                    <a:schemeClr val="accent1"/>
                  </a:solidFill>
                </a:rPr>
                <a:t>Benzoate</a:t>
              </a:r>
              <a:endParaRPr lang="en-US">
                <a:solidFill>
                  <a:schemeClr val="accent1"/>
                </a:solidFill>
              </a:endParaRPr>
            </a:p>
          </p:txBody>
        </p:sp>
        <p:sp>
          <p:nvSpPr>
            <p:cNvPr id="22559" name="Line 31"/>
            <p:cNvSpPr>
              <a:spLocks noChangeShapeType="1"/>
            </p:cNvSpPr>
            <p:nvPr/>
          </p:nvSpPr>
          <p:spPr bwMode="auto">
            <a:xfrm>
              <a:off x="1701" y="3657"/>
              <a:ext cx="181" cy="0"/>
            </a:xfrm>
            <a:prstGeom prst="line">
              <a:avLst/>
            </a:prstGeom>
            <a:noFill/>
            <a:ln w="38100">
              <a:solidFill>
                <a:schemeClr val="accent1"/>
              </a:solidFill>
              <a:round/>
              <a:headEnd/>
              <a:tailEnd/>
            </a:ln>
            <a:effectLst/>
          </p:spPr>
          <p:txBody>
            <a:bodyPr/>
            <a:lstStyle/>
            <a:p>
              <a:endParaRPr lang="en-US"/>
            </a:p>
          </p:txBody>
        </p:sp>
        <p:sp>
          <p:nvSpPr>
            <p:cNvPr id="22560" name="Line 32"/>
            <p:cNvSpPr>
              <a:spLocks noChangeShapeType="1"/>
            </p:cNvSpPr>
            <p:nvPr/>
          </p:nvSpPr>
          <p:spPr bwMode="auto">
            <a:xfrm flipV="1">
              <a:off x="2290" y="2841"/>
              <a:ext cx="182" cy="90"/>
            </a:xfrm>
            <a:prstGeom prst="line">
              <a:avLst/>
            </a:prstGeom>
            <a:noFill/>
            <a:ln w="38100">
              <a:solidFill>
                <a:schemeClr val="accent1"/>
              </a:solidFill>
              <a:round/>
              <a:headEnd/>
              <a:tailEnd/>
            </a:ln>
            <a:effectLst/>
          </p:spPr>
          <p:txBody>
            <a:bodyPr/>
            <a:lstStyle/>
            <a:p>
              <a:endParaRPr lang="en-US"/>
            </a:p>
          </p:txBody>
        </p:sp>
        <p:sp>
          <p:nvSpPr>
            <p:cNvPr id="22561" name="Line 33"/>
            <p:cNvSpPr>
              <a:spLocks noChangeShapeType="1"/>
            </p:cNvSpPr>
            <p:nvPr/>
          </p:nvSpPr>
          <p:spPr bwMode="auto">
            <a:xfrm>
              <a:off x="1837" y="2795"/>
              <a:ext cx="181" cy="91"/>
            </a:xfrm>
            <a:prstGeom prst="line">
              <a:avLst/>
            </a:prstGeom>
            <a:noFill/>
            <a:ln w="38100">
              <a:solidFill>
                <a:schemeClr val="accent1"/>
              </a:solidFill>
              <a:round/>
              <a:headEnd/>
              <a:tailEnd/>
            </a:ln>
            <a:effectLst/>
          </p:spPr>
          <p:txBody>
            <a:bodyPr/>
            <a:lstStyle/>
            <a:p>
              <a:endParaRPr lang="en-US"/>
            </a:p>
          </p:txBody>
        </p:sp>
        <p:sp>
          <p:nvSpPr>
            <p:cNvPr id="22562" name="Line 34"/>
            <p:cNvSpPr>
              <a:spLocks noChangeShapeType="1"/>
            </p:cNvSpPr>
            <p:nvPr/>
          </p:nvSpPr>
          <p:spPr bwMode="auto">
            <a:xfrm flipV="1">
              <a:off x="1429" y="2841"/>
              <a:ext cx="136" cy="90"/>
            </a:xfrm>
            <a:prstGeom prst="line">
              <a:avLst/>
            </a:prstGeom>
            <a:noFill/>
            <a:ln w="38100">
              <a:solidFill>
                <a:schemeClr val="accent1"/>
              </a:solidFill>
              <a:round/>
              <a:headEnd/>
              <a:tailEnd/>
            </a:ln>
            <a:effectLst/>
          </p:spPr>
          <p:txBody>
            <a:bodyPr/>
            <a:lstStyle/>
            <a:p>
              <a:endParaRPr lang="en-US"/>
            </a:p>
          </p:txBody>
        </p:sp>
        <p:sp>
          <p:nvSpPr>
            <p:cNvPr id="22563" name="Line 35"/>
            <p:cNvSpPr>
              <a:spLocks noChangeShapeType="1"/>
            </p:cNvSpPr>
            <p:nvPr/>
          </p:nvSpPr>
          <p:spPr bwMode="auto">
            <a:xfrm flipH="1" flipV="1">
              <a:off x="2109" y="3022"/>
              <a:ext cx="0" cy="227"/>
            </a:xfrm>
            <a:prstGeom prst="line">
              <a:avLst/>
            </a:prstGeom>
            <a:noFill/>
            <a:ln w="38100">
              <a:solidFill>
                <a:schemeClr val="accent1"/>
              </a:solidFill>
              <a:round/>
              <a:headEnd/>
              <a:tailEnd/>
            </a:ln>
            <a:effectLst/>
          </p:spPr>
          <p:txBody>
            <a:bodyPr/>
            <a:lstStyle/>
            <a:p>
              <a:endParaRPr lang="en-US"/>
            </a:p>
          </p:txBody>
        </p:sp>
        <p:sp>
          <p:nvSpPr>
            <p:cNvPr id="22564" name="Line 36"/>
            <p:cNvSpPr>
              <a:spLocks noChangeShapeType="1"/>
            </p:cNvSpPr>
            <p:nvPr/>
          </p:nvSpPr>
          <p:spPr bwMode="auto">
            <a:xfrm>
              <a:off x="2336" y="3340"/>
              <a:ext cx="181" cy="0"/>
            </a:xfrm>
            <a:prstGeom prst="line">
              <a:avLst/>
            </a:prstGeom>
            <a:noFill/>
            <a:ln w="38100">
              <a:solidFill>
                <a:schemeClr val="accent1"/>
              </a:solidFill>
              <a:round/>
              <a:headEnd/>
              <a:tailEnd/>
            </a:ln>
            <a:effectLst/>
          </p:spPr>
          <p:txBody>
            <a:bodyPr/>
            <a:lstStyle/>
            <a:p>
              <a:endParaRPr lang="en-US"/>
            </a:p>
          </p:txBody>
        </p:sp>
        <p:sp>
          <p:nvSpPr>
            <p:cNvPr id="22565" name="Line 37"/>
            <p:cNvSpPr>
              <a:spLocks noChangeShapeType="1"/>
            </p:cNvSpPr>
            <p:nvPr/>
          </p:nvSpPr>
          <p:spPr bwMode="auto">
            <a:xfrm flipV="1">
              <a:off x="2018" y="3430"/>
              <a:ext cx="90" cy="136"/>
            </a:xfrm>
            <a:prstGeom prst="line">
              <a:avLst/>
            </a:prstGeom>
            <a:noFill/>
            <a:ln w="38100">
              <a:solidFill>
                <a:schemeClr val="accent1"/>
              </a:solidFill>
              <a:round/>
              <a:headEnd/>
              <a:tailEnd/>
            </a:ln>
            <a:effectLst/>
          </p:spPr>
          <p:txBody>
            <a:bodyPr/>
            <a:lstStyle/>
            <a:p>
              <a:endParaRPr lang="en-US"/>
            </a:p>
          </p:txBody>
        </p:sp>
        <p:sp>
          <p:nvSpPr>
            <p:cNvPr id="22566" name="Line 38"/>
            <p:cNvSpPr>
              <a:spLocks noChangeShapeType="1"/>
            </p:cNvSpPr>
            <p:nvPr/>
          </p:nvSpPr>
          <p:spPr bwMode="auto">
            <a:xfrm>
              <a:off x="1429" y="3430"/>
              <a:ext cx="45" cy="136"/>
            </a:xfrm>
            <a:prstGeom prst="line">
              <a:avLst/>
            </a:prstGeom>
            <a:noFill/>
            <a:ln w="38100">
              <a:solidFill>
                <a:schemeClr val="accent1"/>
              </a:solidFill>
              <a:round/>
              <a:headEnd/>
              <a:tailEnd/>
            </a:ln>
            <a:effectLst/>
          </p:spPr>
          <p:txBody>
            <a:bodyPr/>
            <a:lstStyle/>
            <a:p>
              <a:endParaRPr lang="en-US"/>
            </a:p>
          </p:txBody>
        </p:sp>
        <p:sp>
          <p:nvSpPr>
            <p:cNvPr id="22567" name="Line 39"/>
            <p:cNvSpPr>
              <a:spLocks noChangeShapeType="1"/>
            </p:cNvSpPr>
            <p:nvPr/>
          </p:nvSpPr>
          <p:spPr bwMode="auto">
            <a:xfrm>
              <a:off x="1383" y="3113"/>
              <a:ext cx="0" cy="136"/>
            </a:xfrm>
            <a:prstGeom prst="line">
              <a:avLst/>
            </a:prstGeom>
            <a:noFill/>
            <a:ln w="38100">
              <a:solidFill>
                <a:schemeClr val="accent1"/>
              </a:solidFill>
              <a:round/>
              <a:headEnd/>
              <a:tailEnd/>
            </a:ln>
            <a:effectLst/>
          </p:spPr>
          <p:txBody>
            <a:bodyPr/>
            <a:lstStyle/>
            <a:p>
              <a:endParaRPr lang="en-US"/>
            </a:p>
          </p:txBody>
        </p:sp>
        <p:sp>
          <p:nvSpPr>
            <p:cNvPr id="22568" name="Line 40"/>
            <p:cNvSpPr>
              <a:spLocks noChangeShapeType="1"/>
            </p:cNvSpPr>
            <p:nvPr/>
          </p:nvSpPr>
          <p:spPr bwMode="auto">
            <a:xfrm>
              <a:off x="1701" y="2886"/>
              <a:ext cx="136" cy="181"/>
            </a:xfrm>
            <a:prstGeom prst="line">
              <a:avLst/>
            </a:prstGeom>
            <a:noFill/>
            <a:ln w="28575">
              <a:solidFill>
                <a:schemeClr val="accent1"/>
              </a:solidFill>
              <a:round/>
              <a:headEnd/>
              <a:tailEnd/>
            </a:ln>
            <a:effectLst/>
          </p:spPr>
          <p:txBody>
            <a:bodyPr/>
            <a:lstStyle/>
            <a:p>
              <a:endParaRPr lang="en-US"/>
            </a:p>
          </p:txBody>
        </p:sp>
        <p:sp>
          <p:nvSpPr>
            <p:cNvPr id="22569" name="Line 41"/>
            <p:cNvSpPr>
              <a:spLocks noChangeShapeType="1"/>
            </p:cNvSpPr>
            <p:nvPr/>
          </p:nvSpPr>
          <p:spPr bwMode="auto">
            <a:xfrm flipH="1">
              <a:off x="1610" y="3294"/>
              <a:ext cx="272" cy="272"/>
            </a:xfrm>
            <a:prstGeom prst="line">
              <a:avLst/>
            </a:prstGeom>
            <a:noFill/>
            <a:ln w="28575">
              <a:solidFill>
                <a:schemeClr val="accent1"/>
              </a:solidFill>
              <a:round/>
              <a:headEnd/>
              <a:tailEnd/>
            </a:ln>
            <a:effectLst/>
          </p:spPr>
          <p:txBody>
            <a:bodyPr/>
            <a:lstStyle/>
            <a:p>
              <a:endParaRPr lang="en-US"/>
            </a:p>
          </p:txBody>
        </p:sp>
      </p:grpSp>
      <p:pic>
        <p:nvPicPr>
          <p:cNvPr id="22570" name="Picture 42" descr="Willstatter 0 copia"/>
          <p:cNvPicPr>
            <a:picLocks noChangeAspect="1" noChangeArrowheads="1"/>
          </p:cNvPicPr>
          <p:nvPr/>
        </p:nvPicPr>
        <p:blipFill>
          <a:blip r:embed="rId3"/>
          <a:srcRect/>
          <a:stretch>
            <a:fillRect/>
          </a:stretch>
        </p:blipFill>
        <p:spPr bwMode="auto">
          <a:xfrm>
            <a:off x="6948488" y="1916113"/>
            <a:ext cx="1625600" cy="2362200"/>
          </a:xfrm>
          <a:prstGeom prst="rect">
            <a:avLst/>
          </a:prstGeom>
          <a:noFill/>
        </p:spPr>
      </p:pic>
      <p:pic>
        <p:nvPicPr>
          <p:cNvPr id="22571" name="Picture 43" descr="Willstatter 1 copia"/>
          <p:cNvPicPr>
            <a:picLocks noChangeAspect="1" noChangeArrowheads="1"/>
          </p:cNvPicPr>
          <p:nvPr/>
        </p:nvPicPr>
        <p:blipFill>
          <a:blip r:embed="rId4"/>
          <a:srcRect/>
          <a:stretch>
            <a:fillRect/>
          </a:stretch>
        </p:blipFill>
        <p:spPr bwMode="auto">
          <a:xfrm>
            <a:off x="6948488" y="1916113"/>
            <a:ext cx="1625600" cy="2362200"/>
          </a:xfrm>
          <a:prstGeom prst="rect">
            <a:avLst/>
          </a:prstGeom>
          <a:noFill/>
        </p:spPr>
      </p:pic>
      <p:grpSp>
        <p:nvGrpSpPr>
          <p:cNvPr id="22590" name="Group 62"/>
          <p:cNvGrpSpPr>
            <a:grpSpLocks/>
          </p:cNvGrpSpPr>
          <p:nvPr/>
        </p:nvGrpSpPr>
        <p:grpSpPr bwMode="auto">
          <a:xfrm>
            <a:off x="4140200" y="-963613"/>
            <a:ext cx="2881313" cy="7561263"/>
            <a:chOff x="2608" y="-607"/>
            <a:chExt cx="1815" cy="4763"/>
          </a:xfrm>
        </p:grpSpPr>
        <p:sp>
          <p:nvSpPr>
            <p:cNvPr id="22587" name="Rectangle 59"/>
            <p:cNvSpPr>
              <a:spLocks noChangeArrowheads="1"/>
            </p:cNvSpPr>
            <p:nvPr/>
          </p:nvSpPr>
          <p:spPr bwMode="auto">
            <a:xfrm>
              <a:off x="2608" y="-607"/>
              <a:ext cx="1815" cy="4763"/>
            </a:xfrm>
            <a:prstGeom prst="rect">
              <a:avLst/>
            </a:prstGeom>
            <a:gradFill rotWithShape="1">
              <a:gsLst>
                <a:gs pos="0">
                  <a:schemeClr val="tx1"/>
                </a:gs>
                <a:gs pos="100000">
                  <a:schemeClr val="tx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pic>
          <p:nvPicPr>
            <p:cNvPr id="22572" name="Picture 44" descr="Coca cola bottle"/>
            <p:cNvPicPr>
              <a:picLocks noChangeAspect="1" noChangeArrowheads="1"/>
            </p:cNvPicPr>
            <p:nvPr/>
          </p:nvPicPr>
          <p:blipFill>
            <a:blip r:embed="rId5"/>
            <a:srcRect/>
            <a:stretch>
              <a:fillRect/>
            </a:stretch>
          </p:blipFill>
          <p:spPr bwMode="auto">
            <a:xfrm>
              <a:off x="3152" y="663"/>
              <a:ext cx="717" cy="2223"/>
            </a:xfrm>
            <a:prstGeom prst="rect">
              <a:avLst/>
            </a:prstGeom>
            <a:noFill/>
          </p:spPr>
        </p:pic>
      </p:grpSp>
      <p:sp>
        <p:nvSpPr>
          <p:cNvPr id="22573" name="Text Box 45"/>
          <p:cNvSpPr txBox="1">
            <a:spLocks noChangeArrowheads="1"/>
          </p:cNvSpPr>
          <p:nvPr/>
        </p:nvSpPr>
        <p:spPr bwMode="auto">
          <a:xfrm>
            <a:off x="1908175" y="836613"/>
            <a:ext cx="2071688" cy="396875"/>
          </a:xfrm>
          <a:prstGeom prst="rect">
            <a:avLst/>
          </a:prstGeom>
          <a:noFill/>
          <a:ln w="9525">
            <a:noFill/>
            <a:miter lim="800000"/>
            <a:headEnd/>
            <a:tailEnd/>
          </a:ln>
          <a:effectLst/>
        </p:spPr>
        <p:txBody>
          <a:bodyPr wrap="none">
            <a:spAutoFit/>
          </a:bodyPr>
          <a:lstStyle/>
          <a:p>
            <a:r>
              <a:rPr lang="es-ES_tradnl" sz="2000" i="1">
                <a:solidFill>
                  <a:srgbClr val="FFFF00"/>
                </a:solidFill>
              </a:rPr>
              <a:t>Erythroxilon</a:t>
            </a:r>
            <a:r>
              <a:rPr lang="es-ES_tradnl" i="1">
                <a:solidFill>
                  <a:srgbClr val="FFFF00"/>
                </a:solidFill>
              </a:rPr>
              <a:t> coca</a:t>
            </a:r>
            <a:endParaRPr lang="en-US" i="1">
              <a:solidFill>
                <a:srgbClr val="FFFF00"/>
              </a:solidFill>
            </a:endParaRPr>
          </a:p>
        </p:txBody>
      </p:sp>
      <p:sp>
        <p:nvSpPr>
          <p:cNvPr id="22574" name="Text Box 46"/>
          <p:cNvSpPr txBox="1">
            <a:spLocks noChangeArrowheads="1"/>
          </p:cNvSpPr>
          <p:nvPr/>
        </p:nvSpPr>
        <p:spPr bwMode="auto">
          <a:xfrm>
            <a:off x="3276600" y="5734050"/>
            <a:ext cx="2736850" cy="762000"/>
          </a:xfrm>
          <a:prstGeom prst="rect">
            <a:avLst/>
          </a:prstGeom>
          <a:noFill/>
          <a:ln w="9525">
            <a:noFill/>
            <a:miter lim="800000"/>
            <a:headEnd/>
            <a:tailEnd/>
          </a:ln>
          <a:effectLst/>
        </p:spPr>
        <p:txBody>
          <a:bodyPr>
            <a:spAutoFit/>
          </a:bodyPr>
          <a:lstStyle/>
          <a:p>
            <a:pPr algn="ctr"/>
            <a:r>
              <a:rPr lang="es-ES_tradnl" sz="2400" b="1">
                <a:solidFill>
                  <a:srgbClr val="FFFF00"/>
                </a:solidFill>
              </a:rPr>
              <a:t>COCAINE </a:t>
            </a:r>
            <a:r>
              <a:rPr lang="es-ES_tradnl" sz="2000">
                <a:solidFill>
                  <a:srgbClr val="FFFF00"/>
                </a:solidFill>
              </a:rPr>
              <a:t>condensed structure</a:t>
            </a:r>
            <a:endParaRPr lang="en-US" sz="2000">
              <a:solidFill>
                <a:srgbClr val="FFFF00"/>
              </a:solidFill>
            </a:endParaRPr>
          </a:p>
        </p:txBody>
      </p:sp>
      <p:sp>
        <p:nvSpPr>
          <p:cNvPr id="22575" name="Text Box 47"/>
          <p:cNvSpPr txBox="1">
            <a:spLocks noChangeArrowheads="1"/>
          </p:cNvSpPr>
          <p:nvPr/>
        </p:nvSpPr>
        <p:spPr bwMode="auto">
          <a:xfrm>
            <a:off x="6516688" y="4292600"/>
            <a:ext cx="2339975" cy="641350"/>
          </a:xfrm>
          <a:prstGeom prst="rect">
            <a:avLst/>
          </a:prstGeom>
          <a:noFill/>
          <a:ln w="9525">
            <a:noFill/>
            <a:miter lim="800000"/>
            <a:headEnd/>
            <a:tailEnd/>
          </a:ln>
          <a:effectLst/>
        </p:spPr>
        <p:txBody>
          <a:bodyPr>
            <a:spAutoFit/>
          </a:bodyPr>
          <a:lstStyle/>
          <a:p>
            <a:pPr algn="ctr"/>
            <a:r>
              <a:rPr lang="es-ES_tradnl" i="1"/>
              <a:t>Richard Willstätter 1872-1942</a:t>
            </a:r>
            <a:endParaRPr lang="en-US" i="1"/>
          </a:p>
        </p:txBody>
      </p:sp>
      <p:sp>
        <p:nvSpPr>
          <p:cNvPr id="22576" name="Text Box 48"/>
          <p:cNvSpPr txBox="1">
            <a:spLocks noChangeArrowheads="1"/>
          </p:cNvSpPr>
          <p:nvPr/>
        </p:nvSpPr>
        <p:spPr bwMode="auto">
          <a:xfrm>
            <a:off x="8027988" y="260350"/>
            <a:ext cx="576262" cy="376238"/>
          </a:xfrm>
          <a:prstGeom prst="rect">
            <a:avLst/>
          </a:prstGeom>
          <a:solidFill>
            <a:srgbClr val="5F5F5F"/>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a:solidFill>
                  <a:srgbClr val="FFFF00"/>
                </a:solidFill>
              </a:rPr>
              <a:t>A-2</a:t>
            </a:r>
            <a:endParaRPr lang="en-US">
              <a:solidFill>
                <a:srgbClr val="FFFF00"/>
              </a:solidFill>
            </a:endParaRPr>
          </a:p>
        </p:txBody>
      </p:sp>
      <p:grpSp>
        <p:nvGrpSpPr>
          <p:cNvPr id="22578" name="Group 50"/>
          <p:cNvGrpSpPr>
            <a:grpSpLocks/>
          </p:cNvGrpSpPr>
          <p:nvPr/>
        </p:nvGrpSpPr>
        <p:grpSpPr bwMode="auto">
          <a:xfrm>
            <a:off x="0" y="188913"/>
            <a:ext cx="1619250" cy="647700"/>
            <a:chOff x="0" y="119"/>
            <a:chExt cx="1020" cy="408"/>
          </a:xfrm>
        </p:grpSpPr>
        <p:grpSp>
          <p:nvGrpSpPr>
            <p:cNvPr id="22579" name="Group 51"/>
            <p:cNvGrpSpPr>
              <a:grpSpLocks/>
            </p:cNvGrpSpPr>
            <p:nvPr/>
          </p:nvGrpSpPr>
          <p:grpSpPr bwMode="auto">
            <a:xfrm>
              <a:off x="0" y="119"/>
              <a:ext cx="1020" cy="227"/>
              <a:chOff x="0" y="0"/>
              <a:chExt cx="1020" cy="227"/>
            </a:xfrm>
          </p:grpSpPr>
          <p:grpSp>
            <p:nvGrpSpPr>
              <p:cNvPr id="22580" name="Group 52"/>
              <p:cNvGrpSpPr>
                <a:grpSpLocks/>
              </p:cNvGrpSpPr>
              <p:nvPr/>
            </p:nvGrpSpPr>
            <p:grpSpPr bwMode="auto">
              <a:xfrm>
                <a:off x="0" y="0"/>
                <a:ext cx="1020" cy="227"/>
                <a:chOff x="3288" y="890"/>
                <a:chExt cx="1452" cy="202"/>
              </a:xfrm>
            </p:grpSpPr>
            <p:sp>
              <p:nvSpPr>
                <p:cNvPr id="22581" name="Oval 53"/>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2582" name="Oval 54"/>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2583" name="Oval 55"/>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2584" name="AutoShape 56"/>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2585" name="Text Box 57"/>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22586" name="Oval 58"/>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22591" name="Group 63"/>
          <p:cNvGrpSpPr>
            <a:grpSpLocks/>
          </p:cNvGrpSpPr>
          <p:nvPr/>
        </p:nvGrpSpPr>
        <p:grpSpPr bwMode="auto">
          <a:xfrm>
            <a:off x="6732588" y="6308725"/>
            <a:ext cx="2087562" cy="360363"/>
            <a:chOff x="4241" y="3974"/>
            <a:chExt cx="1315" cy="227"/>
          </a:xfrm>
        </p:grpSpPr>
        <p:sp>
          <p:nvSpPr>
            <p:cNvPr id="22592" name="AutoShape 64">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2593" name="AutoShape 65">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22594" name="AutoShape 66">
              <a:hlinkClick r:id="rId6"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22595" name="AutoShape 67">
              <a:hlinkClick r:id="rId7"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2596" name="AutoShape 68">
              <a:hlinkClick r:id="rId8"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2597" name="AutoShape 69">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2598" name="Line 70"/>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10" presetClass="entr" presetSubtype="0" fill="hold" grpId="0" nodeType="afterEffect">
                                  <p:stCondLst>
                                    <p:cond delay="0"/>
                                  </p:stCondLst>
                                  <p:childTnLst>
                                    <p:set>
                                      <p:cBhvr>
                                        <p:cTn id="6" dur="1" fill="hold">
                                          <p:stCondLst>
                                            <p:cond delay="0"/>
                                          </p:stCondLst>
                                        </p:cTn>
                                        <p:tgtEl>
                                          <p:spTgt spid="22573"/>
                                        </p:tgtEl>
                                        <p:attrNameLst>
                                          <p:attrName>style.visibility</p:attrName>
                                        </p:attrNameLst>
                                      </p:cBhvr>
                                      <p:to>
                                        <p:strVal val="visible"/>
                                      </p:to>
                                    </p:set>
                                    <p:animEffect transition="in" filter="fade">
                                      <p:cBhvr>
                                        <p:cTn id="7" dur="2000"/>
                                        <p:tgtEl>
                                          <p:spTgt spid="22573"/>
                                        </p:tgtEl>
                                      </p:cBhvr>
                                    </p:animEffect>
                                  </p:childTnLst>
                                </p:cTn>
                              </p:par>
                            </p:childTnLst>
                          </p:cTn>
                        </p:par>
                        <p:par>
                          <p:cTn id="8" fill="hold">
                            <p:stCondLst>
                              <p:cond delay="4000"/>
                            </p:stCondLst>
                            <p:childTnLst>
                              <p:par>
                                <p:cTn id="9" presetID="10" presetClass="entr" presetSubtype="0" fill="hold" nodeType="afterEffect">
                                  <p:stCondLst>
                                    <p:cond delay="0"/>
                                  </p:stCondLst>
                                  <p:childTnLst>
                                    <p:set>
                                      <p:cBhvr>
                                        <p:cTn id="10" dur="1" fill="hold">
                                          <p:stCondLst>
                                            <p:cond delay="0"/>
                                          </p:stCondLst>
                                        </p:cTn>
                                        <p:tgtEl>
                                          <p:spTgt spid="22532"/>
                                        </p:tgtEl>
                                        <p:attrNameLst>
                                          <p:attrName>style.visibility</p:attrName>
                                        </p:attrNameLst>
                                      </p:cBhvr>
                                      <p:to>
                                        <p:strVal val="visible"/>
                                      </p:to>
                                    </p:set>
                                    <p:animEffect transition="in" filter="fade">
                                      <p:cBhvr>
                                        <p:cTn id="11" dur="2000"/>
                                        <p:tgtEl>
                                          <p:spTgt spid="22532"/>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22534"/>
                                        </p:tgtEl>
                                        <p:attrNameLst>
                                          <p:attrName>style.visibility</p:attrName>
                                        </p:attrNameLst>
                                      </p:cBhvr>
                                      <p:to>
                                        <p:strVal val="visible"/>
                                      </p:to>
                                    </p:set>
                                    <p:animEffect transition="in" filter="fade">
                                      <p:cBhvr>
                                        <p:cTn id="15" dur="2000"/>
                                        <p:tgtEl>
                                          <p:spTgt spid="22534"/>
                                        </p:tgtEl>
                                      </p:cBhvr>
                                    </p:animEffect>
                                  </p:childTnLst>
                                </p:cTn>
                              </p:par>
                            </p:childTnLst>
                          </p:cTn>
                        </p:par>
                        <p:par>
                          <p:cTn id="16" fill="hold">
                            <p:stCondLst>
                              <p:cond delay="8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22535"/>
                                        </p:tgtEl>
                                        <p:attrNameLst>
                                          <p:attrName>style.visibility</p:attrName>
                                        </p:attrNameLst>
                                      </p:cBhvr>
                                      <p:to>
                                        <p:strVal val="visible"/>
                                      </p:to>
                                    </p:set>
                                    <p:animEffect transition="in" filter="fade">
                                      <p:cBhvr>
                                        <p:cTn id="19" dur="1000"/>
                                        <p:tgtEl>
                                          <p:spTgt spid="22535"/>
                                        </p:tgtEl>
                                      </p:cBhvr>
                                    </p:animEffect>
                                    <p:anim calcmode="lin" valueType="num">
                                      <p:cBhvr>
                                        <p:cTn id="20" dur="1000" fill="hold"/>
                                        <p:tgtEl>
                                          <p:spTgt spid="22535"/>
                                        </p:tgtEl>
                                        <p:attrNameLst>
                                          <p:attrName>ppt_x</p:attrName>
                                        </p:attrNameLst>
                                      </p:cBhvr>
                                      <p:tavLst>
                                        <p:tav tm="0">
                                          <p:val>
                                            <p:strVal val="#ppt_x-.1"/>
                                          </p:val>
                                        </p:tav>
                                        <p:tav tm="100000">
                                          <p:val>
                                            <p:strVal val="#ppt_x"/>
                                          </p:val>
                                        </p:tav>
                                      </p:tavLst>
                                    </p:anim>
                                    <p:anim calcmode="lin" valueType="num">
                                      <p:cBhvr>
                                        <p:cTn id="21" dur="1000" fill="hold"/>
                                        <p:tgtEl>
                                          <p:spTgt spid="22535"/>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2590"/>
                                        </p:tgtEl>
                                        <p:attrNameLst>
                                          <p:attrName>style.visibility</p:attrName>
                                        </p:attrNameLst>
                                      </p:cBhvr>
                                      <p:to>
                                        <p:strVal val="visible"/>
                                      </p:to>
                                    </p:set>
                                    <p:animEffect transition="in" filter="fade">
                                      <p:cBhvr>
                                        <p:cTn id="26" dur="2000"/>
                                        <p:tgtEl>
                                          <p:spTgt spid="22590"/>
                                        </p:tgtEl>
                                      </p:cBhvr>
                                    </p:animEffect>
                                  </p:childTnLst>
                                </p:cTn>
                              </p:par>
                            </p:childTnLst>
                          </p:cTn>
                        </p:par>
                      </p:childTnLst>
                    </p:cTn>
                  </p:par>
                  <p:par>
                    <p:cTn id="27" fill="hold">
                      <p:stCondLst>
                        <p:cond delay="indefinite"/>
                      </p:stCondLst>
                      <p:childTnLst>
                        <p:par>
                          <p:cTn id="28" fill="hold">
                            <p:stCondLst>
                              <p:cond delay="0"/>
                            </p:stCondLst>
                            <p:childTnLst>
                              <p:par>
                                <p:cTn id="29" presetID="7" presetClass="entr" presetSubtype="2" fill="hold" nodeType="clickEffect">
                                  <p:stCondLst>
                                    <p:cond delay="0"/>
                                  </p:stCondLst>
                                  <p:childTnLst>
                                    <p:set>
                                      <p:cBhvr>
                                        <p:cTn id="30" dur="1" fill="hold">
                                          <p:stCondLst>
                                            <p:cond delay="0"/>
                                          </p:stCondLst>
                                        </p:cTn>
                                        <p:tgtEl>
                                          <p:spTgt spid="22570"/>
                                        </p:tgtEl>
                                        <p:attrNameLst>
                                          <p:attrName>style.visibility</p:attrName>
                                        </p:attrNameLst>
                                      </p:cBhvr>
                                      <p:to>
                                        <p:strVal val="visible"/>
                                      </p:to>
                                    </p:set>
                                    <p:anim calcmode="lin" valueType="num">
                                      <p:cBhvr additive="base">
                                        <p:cTn id="31" dur="3000" fill="hold"/>
                                        <p:tgtEl>
                                          <p:spTgt spid="22570"/>
                                        </p:tgtEl>
                                        <p:attrNameLst>
                                          <p:attrName>ppt_x</p:attrName>
                                        </p:attrNameLst>
                                      </p:cBhvr>
                                      <p:tavLst>
                                        <p:tav tm="0">
                                          <p:val>
                                            <p:strVal val="1+#ppt_w/2"/>
                                          </p:val>
                                        </p:tav>
                                        <p:tav tm="100000">
                                          <p:val>
                                            <p:strVal val="#ppt_x"/>
                                          </p:val>
                                        </p:tav>
                                      </p:tavLst>
                                    </p:anim>
                                    <p:anim calcmode="lin" valueType="num">
                                      <p:cBhvr additive="base">
                                        <p:cTn id="32" dur="3000" fill="hold"/>
                                        <p:tgtEl>
                                          <p:spTgt spid="22570"/>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575"/>
                                        </p:tgtEl>
                                        <p:attrNameLst>
                                          <p:attrName>style.visibility</p:attrName>
                                        </p:attrNameLst>
                                      </p:cBhvr>
                                      <p:to>
                                        <p:strVal val="visible"/>
                                      </p:to>
                                    </p:set>
                                    <p:animEffect transition="in" filter="fade">
                                      <p:cBhvr>
                                        <p:cTn id="36" dur="2000"/>
                                        <p:tgtEl>
                                          <p:spTgt spid="22575"/>
                                        </p:tgtEl>
                                      </p:cBhvr>
                                    </p:animEffect>
                                  </p:childTnLst>
                                </p:cTn>
                              </p:par>
                            </p:childTnLst>
                          </p:cTn>
                        </p:par>
                        <p:par>
                          <p:cTn id="37" fill="hold">
                            <p:stCondLst>
                              <p:cond delay="5000"/>
                            </p:stCondLst>
                            <p:childTnLst>
                              <p:par>
                                <p:cTn id="38" presetID="1" presetClass="entr" presetSubtype="0" fill="hold" nodeType="afterEffect">
                                  <p:stCondLst>
                                    <p:cond delay="1000"/>
                                  </p:stCondLst>
                                  <p:childTnLst>
                                    <p:set>
                                      <p:cBhvr>
                                        <p:cTn id="39" dur="1" fill="hold">
                                          <p:stCondLst>
                                            <p:cond delay="0"/>
                                          </p:stCondLst>
                                        </p:cTn>
                                        <p:tgtEl>
                                          <p:spTgt spid="22571"/>
                                        </p:tgtEl>
                                        <p:attrNameLst>
                                          <p:attrName>style.visibility</p:attrName>
                                        </p:attrNameLst>
                                      </p:cBhvr>
                                      <p:to>
                                        <p:strVal val="visible"/>
                                      </p:to>
                                    </p:set>
                                  </p:childTnLst>
                                </p:cTn>
                              </p:par>
                            </p:childTnLst>
                          </p:cTn>
                        </p:par>
                        <p:par>
                          <p:cTn id="40" fill="hold">
                            <p:stCondLst>
                              <p:cond delay="6000"/>
                            </p:stCondLst>
                            <p:childTnLst>
                              <p:par>
                                <p:cTn id="41" presetID="1" presetClass="exit" presetSubtype="0" fill="hold" nodeType="afterEffect">
                                  <p:stCondLst>
                                    <p:cond delay="500"/>
                                  </p:stCondLst>
                                  <p:childTnLst>
                                    <p:set>
                                      <p:cBhvr>
                                        <p:cTn id="42" dur="1" fill="hold">
                                          <p:stCondLst>
                                            <p:cond delay="0"/>
                                          </p:stCondLst>
                                        </p:cTn>
                                        <p:tgtEl>
                                          <p:spTgt spid="22571"/>
                                        </p:tgtEl>
                                        <p:attrNameLst>
                                          <p:attrName>style.visibility</p:attrName>
                                        </p:attrNameLst>
                                      </p:cBhvr>
                                      <p:to>
                                        <p:strVal val="hidden"/>
                                      </p:to>
                                    </p:set>
                                  </p:childTnLst>
                                </p:cTn>
                              </p:par>
                            </p:childTnLst>
                          </p:cTn>
                        </p:par>
                        <p:par>
                          <p:cTn id="43" fill="hold">
                            <p:stCondLst>
                              <p:cond delay="6500"/>
                            </p:stCondLst>
                            <p:childTnLst>
                              <p:par>
                                <p:cTn id="44" presetID="1" presetClass="entr" presetSubtype="0" fill="hold" nodeType="afterEffect">
                                  <p:stCondLst>
                                    <p:cond delay="1000"/>
                                  </p:stCondLst>
                                  <p:childTnLst>
                                    <p:set>
                                      <p:cBhvr>
                                        <p:cTn id="45" dur="1" fill="hold">
                                          <p:stCondLst>
                                            <p:cond delay="0"/>
                                          </p:stCondLst>
                                        </p:cTn>
                                        <p:tgtEl>
                                          <p:spTgt spid="22571"/>
                                        </p:tgtEl>
                                        <p:attrNameLst>
                                          <p:attrName>style.visibility</p:attrName>
                                        </p:attrNameLst>
                                      </p:cBhvr>
                                      <p:to>
                                        <p:strVal val="visible"/>
                                      </p:to>
                                    </p:set>
                                  </p:childTnLst>
                                </p:cTn>
                              </p:par>
                            </p:childTnLst>
                          </p:cTn>
                        </p:par>
                        <p:par>
                          <p:cTn id="46" fill="hold">
                            <p:stCondLst>
                              <p:cond delay="7500"/>
                            </p:stCondLst>
                            <p:childTnLst>
                              <p:par>
                                <p:cTn id="47" presetID="1" presetClass="exit" presetSubtype="0" fill="hold" nodeType="afterEffect">
                                  <p:stCondLst>
                                    <p:cond delay="0"/>
                                  </p:stCondLst>
                                  <p:childTnLst>
                                    <p:set>
                                      <p:cBhvr>
                                        <p:cTn id="48" dur="1" fill="hold">
                                          <p:stCondLst>
                                            <p:cond delay="0"/>
                                          </p:stCondLst>
                                        </p:cTn>
                                        <p:tgtEl>
                                          <p:spTgt spid="2257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2536"/>
                                        </p:tgtEl>
                                        <p:attrNameLst>
                                          <p:attrName>style.visibility</p:attrName>
                                        </p:attrNameLst>
                                      </p:cBhvr>
                                      <p:to>
                                        <p:strVal val="visible"/>
                                      </p:to>
                                    </p:set>
                                    <p:animEffect transition="in" filter="fade">
                                      <p:cBhvr>
                                        <p:cTn id="53" dur="2000"/>
                                        <p:tgtEl>
                                          <p:spTgt spid="22536"/>
                                        </p:tgtEl>
                                      </p:cBhvr>
                                    </p:animEffect>
                                  </p:childTnLst>
                                </p:cTn>
                              </p:par>
                            </p:childTnLst>
                          </p:cTn>
                        </p:par>
                        <p:par>
                          <p:cTn id="54" fill="hold">
                            <p:stCondLst>
                              <p:cond delay="2000"/>
                            </p:stCondLst>
                            <p:childTnLst>
                              <p:par>
                                <p:cTn id="55" presetID="10" presetClass="entr" presetSubtype="0" fill="hold" nodeType="afterEffect">
                                  <p:stCondLst>
                                    <p:cond delay="0"/>
                                  </p:stCondLst>
                                  <p:childTnLst>
                                    <p:set>
                                      <p:cBhvr>
                                        <p:cTn id="56" dur="1" fill="hold">
                                          <p:stCondLst>
                                            <p:cond delay="0"/>
                                          </p:stCondLst>
                                        </p:cTn>
                                        <p:tgtEl>
                                          <p:spTgt spid="22548"/>
                                        </p:tgtEl>
                                        <p:attrNameLst>
                                          <p:attrName>style.visibility</p:attrName>
                                        </p:attrNameLst>
                                      </p:cBhvr>
                                      <p:to>
                                        <p:strVal val="visible"/>
                                      </p:to>
                                    </p:set>
                                    <p:animEffect transition="in" filter="fade">
                                      <p:cBhvr>
                                        <p:cTn id="57" dur="2000"/>
                                        <p:tgtEl>
                                          <p:spTgt spid="22548"/>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22588"/>
                                        </p:tgtEl>
                                        <p:attrNameLst>
                                          <p:attrName>style.visibility</p:attrName>
                                        </p:attrNameLst>
                                      </p:cBhvr>
                                      <p:to>
                                        <p:strVal val="visible"/>
                                      </p:to>
                                    </p:set>
                                    <p:animEffect transition="in" filter="fade">
                                      <p:cBhvr>
                                        <p:cTn id="61" dur="2000"/>
                                        <p:tgtEl>
                                          <p:spTgt spid="22588"/>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22574"/>
                                        </p:tgtEl>
                                        <p:attrNameLst>
                                          <p:attrName>style.visibility</p:attrName>
                                        </p:attrNameLst>
                                      </p:cBhvr>
                                      <p:to>
                                        <p:strVal val="visible"/>
                                      </p:to>
                                    </p:set>
                                    <p:animEffect transition="in" filter="fade">
                                      <p:cBhvr>
                                        <p:cTn id="65" dur="2000"/>
                                        <p:tgtEl>
                                          <p:spTgt spid="22574"/>
                                        </p:tgtEl>
                                      </p:cBhvr>
                                    </p:animEffect>
                                  </p:childTnLst>
                                </p:cTn>
                              </p:par>
                            </p:childTnLst>
                          </p:cTn>
                        </p:par>
                        <p:par>
                          <p:cTn id="66" fill="hold">
                            <p:stCondLst>
                              <p:cond delay="8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22533"/>
                                        </p:tgtEl>
                                        <p:attrNameLst>
                                          <p:attrName>style.visibility</p:attrName>
                                        </p:attrNameLst>
                                      </p:cBhvr>
                                      <p:to>
                                        <p:strVal val="visible"/>
                                      </p:to>
                                    </p:set>
                                    <p:animEffect transition="in" filter="fade">
                                      <p:cBhvr>
                                        <p:cTn id="69" dur="1000"/>
                                        <p:tgtEl>
                                          <p:spTgt spid="22533"/>
                                        </p:tgtEl>
                                      </p:cBhvr>
                                    </p:animEffect>
                                    <p:anim calcmode="lin" valueType="num">
                                      <p:cBhvr>
                                        <p:cTn id="70" dur="1000" fill="hold"/>
                                        <p:tgtEl>
                                          <p:spTgt spid="22533"/>
                                        </p:tgtEl>
                                        <p:attrNameLst>
                                          <p:attrName>ppt_x</p:attrName>
                                        </p:attrNameLst>
                                      </p:cBhvr>
                                      <p:tavLst>
                                        <p:tav tm="0">
                                          <p:val>
                                            <p:strVal val="#ppt_x-.1"/>
                                          </p:val>
                                        </p:tav>
                                        <p:tav tm="100000">
                                          <p:val>
                                            <p:strVal val="#ppt_x"/>
                                          </p:val>
                                        </p:tav>
                                      </p:tavLst>
                                    </p:anim>
                                    <p:anim calcmode="lin" valueType="num">
                                      <p:cBhvr>
                                        <p:cTn id="71" dur="1000" fill="hold"/>
                                        <p:tgtEl>
                                          <p:spTgt spid="22533"/>
                                        </p:tgtEl>
                                        <p:attrNameLst>
                                          <p:attrName>ppt_y</p:attrName>
                                        </p:attrNameLst>
                                      </p:cBhvr>
                                      <p:tavLst>
                                        <p:tav tm="0">
                                          <p:val>
                                            <p:strVal val="#ppt_y"/>
                                          </p:val>
                                        </p:tav>
                                        <p:tav tm="100000">
                                          <p:val>
                                            <p:strVal val="#ppt_y"/>
                                          </p:val>
                                        </p:tav>
                                      </p:tavLst>
                                    </p:anim>
                                  </p:childTnLst>
                                </p:cTn>
                              </p:par>
                            </p:childTnLst>
                          </p:cTn>
                        </p:par>
                        <p:par>
                          <p:cTn id="72" fill="hold">
                            <p:stCondLst>
                              <p:cond delay="10900"/>
                            </p:stCondLst>
                            <p:childTnLst>
                              <p:par>
                                <p:cTn id="73" presetID="10" presetClass="entr" presetSubtype="0" fill="hold" grpId="0" nodeType="afterEffect">
                                  <p:stCondLst>
                                    <p:cond delay="0"/>
                                  </p:stCondLst>
                                  <p:childTnLst>
                                    <p:set>
                                      <p:cBhvr>
                                        <p:cTn id="74" dur="1" fill="hold">
                                          <p:stCondLst>
                                            <p:cond delay="0"/>
                                          </p:stCondLst>
                                        </p:cTn>
                                        <p:tgtEl>
                                          <p:spTgt spid="22577"/>
                                        </p:tgtEl>
                                        <p:attrNameLst>
                                          <p:attrName>style.visibility</p:attrName>
                                        </p:attrNameLst>
                                      </p:cBhvr>
                                      <p:to>
                                        <p:strVal val="visible"/>
                                      </p:to>
                                    </p:set>
                                    <p:animEffect transition="in" filter="fade">
                                      <p:cBhvr>
                                        <p:cTn id="75" dur="2000"/>
                                        <p:tgtEl>
                                          <p:spTgt spid="22577"/>
                                        </p:tgtEl>
                                      </p:cBhvr>
                                    </p:animEffect>
                                  </p:childTnLst>
                                </p:cTn>
                              </p:par>
                            </p:childTnLst>
                          </p:cTn>
                        </p:par>
                        <p:par>
                          <p:cTn id="76" fill="hold">
                            <p:stCondLst>
                              <p:cond delay="12900"/>
                            </p:stCondLst>
                            <p:childTnLst>
                              <p:par>
                                <p:cTn id="77" presetID="10" presetClass="entr" presetSubtype="0" fill="hold" nodeType="afterEffect">
                                  <p:stCondLst>
                                    <p:cond delay="0"/>
                                  </p:stCondLst>
                                  <p:childTnLst>
                                    <p:set>
                                      <p:cBhvr>
                                        <p:cTn id="78" dur="1" fill="hold">
                                          <p:stCondLst>
                                            <p:cond delay="0"/>
                                          </p:stCondLst>
                                        </p:cTn>
                                        <p:tgtEl>
                                          <p:spTgt spid="22591"/>
                                        </p:tgtEl>
                                        <p:attrNameLst>
                                          <p:attrName>style.visibility</p:attrName>
                                        </p:attrNameLst>
                                      </p:cBhvr>
                                      <p:to>
                                        <p:strVal val="visible"/>
                                      </p:to>
                                    </p:set>
                                    <p:animEffect transition="in" filter="fade">
                                      <p:cBhvr>
                                        <p:cTn id="79" dur="2000"/>
                                        <p:tgtEl>
                                          <p:spTgt spid="22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88" grpId="0" animBg="1"/>
      <p:bldP spid="22577" grpId="0" animBg="1"/>
      <p:bldP spid="22533" grpId="0"/>
      <p:bldP spid="22534" grpId="0"/>
      <p:bldP spid="22535" grpId="0"/>
      <p:bldP spid="22536" grpId="0"/>
      <p:bldP spid="22573" grpId="0"/>
      <p:bldP spid="22574" grpId="0"/>
      <p:bldP spid="22575"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3555" name="Oval 3"/>
          <p:cNvSpPr>
            <a:spLocks noChangeArrowheads="1"/>
          </p:cNvSpPr>
          <p:nvPr/>
        </p:nvSpPr>
        <p:spPr bwMode="auto">
          <a:xfrm>
            <a:off x="4427538" y="2852738"/>
            <a:ext cx="3168650" cy="792162"/>
          </a:xfrm>
          <a:prstGeom prst="ellipse">
            <a:avLst/>
          </a:prstGeom>
          <a:gradFill rotWithShape="1">
            <a:gsLst>
              <a:gs pos="0">
                <a:schemeClr val="accent1">
                  <a:alpha val="22000"/>
                </a:scheme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56" name="Oval 4"/>
          <p:cNvSpPr>
            <a:spLocks noChangeArrowheads="1"/>
          </p:cNvSpPr>
          <p:nvPr/>
        </p:nvSpPr>
        <p:spPr bwMode="auto">
          <a:xfrm>
            <a:off x="4211638" y="1557338"/>
            <a:ext cx="2736850" cy="503237"/>
          </a:xfrm>
          <a:prstGeom prst="ellipse">
            <a:avLst/>
          </a:prstGeom>
          <a:gradFill rotWithShape="1">
            <a:gsLst>
              <a:gs pos="0">
                <a:schemeClr val="accent1">
                  <a:alpha val="22000"/>
                </a:scheme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57" name="Oval 5"/>
          <p:cNvSpPr>
            <a:spLocks noChangeArrowheads="1"/>
          </p:cNvSpPr>
          <p:nvPr/>
        </p:nvSpPr>
        <p:spPr bwMode="auto">
          <a:xfrm>
            <a:off x="4356100" y="4868863"/>
            <a:ext cx="3816350" cy="503237"/>
          </a:xfrm>
          <a:prstGeom prst="ellipse">
            <a:avLst/>
          </a:prstGeom>
          <a:gradFill rotWithShape="1">
            <a:gsLst>
              <a:gs pos="0">
                <a:schemeClr val="accent1">
                  <a:alpha val="22000"/>
                </a:scheme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58" name="Oval 6"/>
          <p:cNvSpPr>
            <a:spLocks noChangeArrowheads="1"/>
          </p:cNvSpPr>
          <p:nvPr/>
        </p:nvSpPr>
        <p:spPr bwMode="auto">
          <a:xfrm>
            <a:off x="3995738" y="1484313"/>
            <a:ext cx="720725" cy="720725"/>
          </a:xfrm>
          <a:prstGeom prst="ellipse">
            <a:avLst/>
          </a:prstGeom>
          <a:gradFill rotWithShape="1">
            <a:gsLst>
              <a:gs pos="0">
                <a:srgbClr val="FF3300">
                  <a:alpha val="53000"/>
                </a:srgb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59" name="Oval 7"/>
          <p:cNvSpPr>
            <a:spLocks noChangeArrowheads="1"/>
          </p:cNvSpPr>
          <p:nvPr/>
        </p:nvSpPr>
        <p:spPr bwMode="auto">
          <a:xfrm>
            <a:off x="3995738" y="4797425"/>
            <a:ext cx="720725" cy="719138"/>
          </a:xfrm>
          <a:prstGeom prst="ellipse">
            <a:avLst/>
          </a:prstGeom>
          <a:gradFill rotWithShape="1">
            <a:gsLst>
              <a:gs pos="0">
                <a:srgbClr val="FF3300">
                  <a:alpha val="53000"/>
                </a:srgb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60" name="Oval 8"/>
          <p:cNvSpPr>
            <a:spLocks noChangeArrowheads="1"/>
          </p:cNvSpPr>
          <p:nvPr/>
        </p:nvSpPr>
        <p:spPr bwMode="auto">
          <a:xfrm>
            <a:off x="3995738" y="2852738"/>
            <a:ext cx="720725" cy="720725"/>
          </a:xfrm>
          <a:prstGeom prst="ellipse">
            <a:avLst/>
          </a:prstGeom>
          <a:gradFill rotWithShape="1">
            <a:gsLst>
              <a:gs pos="0">
                <a:srgbClr val="FF3300">
                  <a:alpha val="53000"/>
                </a:srgb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3564" name="Text Box 12"/>
          <p:cNvSpPr txBox="1">
            <a:spLocks noChangeArrowheads="1"/>
          </p:cNvSpPr>
          <p:nvPr/>
        </p:nvSpPr>
        <p:spPr bwMode="auto">
          <a:xfrm>
            <a:off x="1619250" y="549275"/>
            <a:ext cx="5545138" cy="466725"/>
          </a:xfrm>
          <a:prstGeom prst="rect">
            <a:avLst/>
          </a:prstGeom>
          <a:noFill/>
          <a:ln w="9525">
            <a:solidFill>
              <a:srgbClr val="00FF99"/>
            </a:solidFill>
            <a:miter lim="800000"/>
            <a:headEnd/>
            <a:tailEnd/>
          </a:ln>
          <a:effectLst/>
        </p:spPr>
        <p:txBody>
          <a:bodyPr>
            <a:spAutoFit/>
          </a:bodyPr>
          <a:lstStyle/>
          <a:p>
            <a:pPr algn="ctr">
              <a:spcBef>
                <a:spcPct val="50000"/>
              </a:spcBef>
            </a:pPr>
            <a:r>
              <a:rPr lang="es-ES_tradnl" sz="2400">
                <a:solidFill>
                  <a:srgbClr val="66FFFF"/>
                </a:solidFill>
              </a:rPr>
              <a:t>Renderings of  the Cocaine molecule</a:t>
            </a:r>
            <a:endParaRPr lang="en-US" sz="2400" b="1">
              <a:solidFill>
                <a:srgbClr val="66FFFF"/>
              </a:solidFill>
            </a:endParaRPr>
          </a:p>
        </p:txBody>
      </p:sp>
      <p:sp>
        <p:nvSpPr>
          <p:cNvPr id="23565" name="Text Box 13"/>
          <p:cNvSpPr txBox="1">
            <a:spLocks noChangeArrowheads="1"/>
          </p:cNvSpPr>
          <p:nvPr/>
        </p:nvSpPr>
        <p:spPr bwMode="auto">
          <a:xfrm>
            <a:off x="4356100" y="1628775"/>
            <a:ext cx="2374900" cy="366713"/>
          </a:xfrm>
          <a:prstGeom prst="rect">
            <a:avLst/>
          </a:prstGeom>
          <a:noFill/>
          <a:ln w="9525">
            <a:noFill/>
            <a:miter lim="800000"/>
            <a:headEnd/>
            <a:tailEnd/>
          </a:ln>
          <a:effectLst/>
        </p:spPr>
        <p:txBody>
          <a:bodyPr>
            <a:spAutoFit/>
          </a:bodyPr>
          <a:lstStyle/>
          <a:p>
            <a:pPr algn="ctr">
              <a:spcBef>
                <a:spcPct val="50000"/>
              </a:spcBef>
            </a:pPr>
            <a:r>
              <a:rPr lang="es-ES_tradnl">
                <a:solidFill>
                  <a:srgbClr val="99FF33"/>
                </a:solidFill>
              </a:rPr>
              <a:t>Empirical formula</a:t>
            </a:r>
            <a:endParaRPr lang="en-US">
              <a:solidFill>
                <a:srgbClr val="99FF33"/>
              </a:solidFill>
            </a:endParaRPr>
          </a:p>
        </p:txBody>
      </p:sp>
      <p:graphicFrame>
        <p:nvGraphicFramePr>
          <p:cNvPr id="23566" name="Object 14"/>
          <p:cNvGraphicFramePr>
            <a:graphicFrameLocks noChangeAspect="1"/>
          </p:cNvGraphicFramePr>
          <p:nvPr/>
        </p:nvGraphicFramePr>
        <p:xfrm>
          <a:off x="2411413" y="2708275"/>
          <a:ext cx="1655762" cy="1039813"/>
        </p:xfrm>
        <a:graphic>
          <a:graphicData uri="http://schemas.openxmlformats.org/presentationml/2006/ole">
            <p:oleObj spid="_x0000_s23566" name="Document" r:id="rId4" imgW="1152360" imgH="723960" progId="ChemWindow.Document">
              <p:embed/>
            </p:oleObj>
          </a:graphicData>
        </a:graphic>
      </p:graphicFrame>
      <p:sp>
        <p:nvSpPr>
          <p:cNvPr id="23567" name="Text Box 15"/>
          <p:cNvSpPr txBox="1">
            <a:spLocks noChangeArrowheads="1"/>
          </p:cNvSpPr>
          <p:nvPr/>
        </p:nvSpPr>
        <p:spPr bwMode="auto">
          <a:xfrm>
            <a:off x="4572000" y="4941888"/>
            <a:ext cx="3311525" cy="366712"/>
          </a:xfrm>
          <a:prstGeom prst="rect">
            <a:avLst/>
          </a:prstGeom>
          <a:noFill/>
          <a:ln w="9525">
            <a:noFill/>
            <a:miter lim="800000"/>
            <a:headEnd/>
            <a:tailEnd/>
          </a:ln>
          <a:effectLst/>
        </p:spPr>
        <p:txBody>
          <a:bodyPr>
            <a:spAutoFit/>
          </a:bodyPr>
          <a:lstStyle/>
          <a:p>
            <a:pPr>
              <a:spcBef>
                <a:spcPct val="50000"/>
              </a:spcBef>
            </a:pPr>
            <a:r>
              <a:rPr lang="es-ES_tradnl">
                <a:solidFill>
                  <a:srgbClr val="99FF33"/>
                </a:solidFill>
              </a:rPr>
              <a:t>Line Abbreviated 3-D structure</a:t>
            </a:r>
            <a:endParaRPr lang="en-US">
              <a:solidFill>
                <a:srgbClr val="99FF33"/>
              </a:solidFill>
            </a:endParaRPr>
          </a:p>
        </p:txBody>
      </p:sp>
      <p:sp>
        <p:nvSpPr>
          <p:cNvPr id="23568" name="Line 16"/>
          <p:cNvSpPr>
            <a:spLocks noChangeShapeType="1"/>
          </p:cNvSpPr>
          <p:nvPr/>
        </p:nvSpPr>
        <p:spPr bwMode="auto">
          <a:xfrm>
            <a:off x="4356100" y="1844675"/>
            <a:ext cx="0" cy="5013325"/>
          </a:xfrm>
          <a:prstGeom prst="line">
            <a:avLst/>
          </a:prstGeom>
          <a:noFill/>
          <a:ln w="9525">
            <a:solidFill>
              <a:schemeClr val="bg1"/>
            </a:solidFill>
            <a:round/>
            <a:headEnd/>
            <a:tailEnd/>
          </a:ln>
          <a:effectLst/>
        </p:spPr>
        <p:txBody>
          <a:bodyPr/>
          <a:lstStyle/>
          <a:p>
            <a:endParaRPr lang="en-US"/>
          </a:p>
        </p:txBody>
      </p:sp>
      <p:sp>
        <p:nvSpPr>
          <p:cNvPr id="23569" name="Oval 17"/>
          <p:cNvSpPr>
            <a:spLocks noChangeArrowheads="1"/>
          </p:cNvSpPr>
          <p:nvPr/>
        </p:nvSpPr>
        <p:spPr bwMode="auto">
          <a:xfrm>
            <a:off x="4211638" y="1700213"/>
            <a:ext cx="288925" cy="287337"/>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noFill/>
            <a:round/>
            <a:headEnd/>
            <a:tailEnd/>
          </a:ln>
          <a:effectLst/>
        </p:spPr>
        <p:txBody>
          <a:bodyPr wrap="none" anchor="ctr"/>
          <a:lstStyle/>
          <a:p>
            <a:endParaRPr lang="en-US"/>
          </a:p>
        </p:txBody>
      </p:sp>
      <p:sp>
        <p:nvSpPr>
          <p:cNvPr id="23570" name="Oval 18"/>
          <p:cNvSpPr>
            <a:spLocks noChangeArrowheads="1"/>
          </p:cNvSpPr>
          <p:nvPr/>
        </p:nvSpPr>
        <p:spPr bwMode="auto">
          <a:xfrm>
            <a:off x="4211638" y="5013325"/>
            <a:ext cx="288925" cy="287338"/>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noFill/>
            <a:round/>
            <a:headEnd/>
            <a:tailEnd/>
          </a:ln>
          <a:effectLst/>
        </p:spPr>
        <p:txBody>
          <a:bodyPr wrap="none" anchor="ctr"/>
          <a:lstStyle/>
          <a:p>
            <a:endParaRPr lang="en-US"/>
          </a:p>
        </p:txBody>
      </p:sp>
      <p:sp>
        <p:nvSpPr>
          <p:cNvPr id="23571" name="Oval 19"/>
          <p:cNvSpPr>
            <a:spLocks noChangeArrowheads="1"/>
          </p:cNvSpPr>
          <p:nvPr/>
        </p:nvSpPr>
        <p:spPr bwMode="auto">
          <a:xfrm>
            <a:off x="4211638" y="3068638"/>
            <a:ext cx="288925" cy="287337"/>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noFill/>
            <a:round/>
            <a:headEnd/>
            <a:tailEnd/>
          </a:ln>
          <a:effectLst/>
        </p:spPr>
        <p:txBody>
          <a:bodyPr wrap="none" anchor="ctr"/>
          <a:lstStyle/>
          <a:p>
            <a:endParaRPr lang="en-US"/>
          </a:p>
        </p:txBody>
      </p:sp>
      <p:sp>
        <p:nvSpPr>
          <p:cNvPr id="23572" name="Text Box 20"/>
          <p:cNvSpPr txBox="1">
            <a:spLocks noChangeArrowheads="1"/>
          </p:cNvSpPr>
          <p:nvPr/>
        </p:nvSpPr>
        <p:spPr bwMode="auto">
          <a:xfrm>
            <a:off x="1835150" y="1628775"/>
            <a:ext cx="2447925" cy="366713"/>
          </a:xfrm>
          <a:prstGeom prst="rect">
            <a:avLst/>
          </a:prstGeom>
          <a:noFill/>
          <a:ln w="9525">
            <a:noFill/>
            <a:miter lim="800000"/>
            <a:headEnd/>
            <a:tailEnd/>
          </a:ln>
          <a:effectLst/>
        </p:spPr>
        <p:txBody>
          <a:bodyPr>
            <a:spAutoFit/>
          </a:bodyPr>
          <a:lstStyle/>
          <a:p>
            <a:pPr algn="ctr">
              <a:spcBef>
                <a:spcPct val="50000"/>
              </a:spcBef>
            </a:pPr>
            <a:r>
              <a:rPr lang="es-ES_tradnl">
                <a:solidFill>
                  <a:srgbClr val="FFFF00"/>
                </a:solidFill>
              </a:rPr>
              <a:t>C</a:t>
            </a:r>
            <a:r>
              <a:rPr lang="es-ES_tradnl" baseline="-25000">
                <a:solidFill>
                  <a:srgbClr val="FFFF00"/>
                </a:solidFill>
              </a:rPr>
              <a:t>17</a:t>
            </a:r>
            <a:r>
              <a:rPr lang="es-ES_tradnl">
                <a:solidFill>
                  <a:srgbClr val="FFFF00"/>
                </a:solidFill>
              </a:rPr>
              <a:t>H</a:t>
            </a:r>
            <a:r>
              <a:rPr lang="es-ES_tradnl" baseline="-25000">
                <a:solidFill>
                  <a:srgbClr val="FFFF00"/>
                </a:solidFill>
              </a:rPr>
              <a:t>21</a:t>
            </a:r>
            <a:r>
              <a:rPr lang="es-ES_tradnl">
                <a:solidFill>
                  <a:srgbClr val="FFFF00"/>
                </a:solidFill>
              </a:rPr>
              <a:t>NO</a:t>
            </a:r>
            <a:r>
              <a:rPr lang="es-ES_tradnl" baseline="-25000">
                <a:solidFill>
                  <a:srgbClr val="FFFF00"/>
                </a:solidFill>
              </a:rPr>
              <a:t>4</a:t>
            </a:r>
            <a:endParaRPr lang="en-US" baseline="-25000">
              <a:solidFill>
                <a:srgbClr val="FFFF00"/>
              </a:solidFill>
            </a:endParaRPr>
          </a:p>
        </p:txBody>
      </p:sp>
      <p:pic>
        <p:nvPicPr>
          <p:cNvPr id="23581" name="Picture 29" descr="Barton copia"/>
          <p:cNvPicPr>
            <a:picLocks noChangeAspect="1" noChangeArrowheads="1"/>
          </p:cNvPicPr>
          <p:nvPr/>
        </p:nvPicPr>
        <p:blipFill>
          <a:blip r:embed="rId5"/>
          <a:srcRect/>
          <a:stretch>
            <a:fillRect/>
          </a:stretch>
        </p:blipFill>
        <p:spPr bwMode="auto">
          <a:xfrm>
            <a:off x="179388" y="2492375"/>
            <a:ext cx="1577975" cy="1943100"/>
          </a:xfrm>
          <a:prstGeom prst="rect">
            <a:avLst/>
          </a:prstGeom>
          <a:noFill/>
        </p:spPr>
      </p:pic>
      <p:graphicFrame>
        <p:nvGraphicFramePr>
          <p:cNvPr id="23582" name="Object 30"/>
          <p:cNvGraphicFramePr>
            <a:graphicFrameLocks noChangeAspect="1"/>
          </p:cNvGraphicFramePr>
          <p:nvPr/>
        </p:nvGraphicFramePr>
        <p:xfrm>
          <a:off x="1979613" y="4149725"/>
          <a:ext cx="2089150" cy="1846263"/>
        </p:xfrm>
        <a:graphic>
          <a:graphicData uri="http://schemas.openxmlformats.org/presentationml/2006/ole">
            <p:oleObj spid="_x0000_s23582" name="Document" r:id="rId6" imgW="1647720" imgH="1457280" progId="ChemWindow.Document">
              <p:embed/>
            </p:oleObj>
          </a:graphicData>
        </a:graphic>
      </p:graphicFrame>
      <p:sp>
        <p:nvSpPr>
          <p:cNvPr id="23583" name="Text Box 31"/>
          <p:cNvSpPr txBox="1">
            <a:spLocks noChangeArrowheads="1"/>
          </p:cNvSpPr>
          <p:nvPr/>
        </p:nvSpPr>
        <p:spPr bwMode="auto">
          <a:xfrm>
            <a:off x="0" y="2205038"/>
            <a:ext cx="1927225" cy="517525"/>
          </a:xfrm>
          <a:prstGeom prst="rect">
            <a:avLst/>
          </a:prstGeom>
          <a:noFill/>
          <a:ln w="9525">
            <a:noFill/>
            <a:miter lim="800000"/>
            <a:headEnd/>
            <a:tailEnd/>
          </a:ln>
          <a:effectLst/>
        </p:spPr>
        <p:txBody>
          <a:bodyPr>
            <a:spAutoFit/>
          </a:bodyPr>
          <a:lstStyle/>
          <a:p>
            <a:pPr algn="ctr"/>
            <a:r>
              <a:rPr lang="es-ES_tradnl" sz="1400" i="1">
                <a:solidFill>
                  <a:srgbClr val="00FF00"/>
                </a:solidFill>
              </a:rPr>
              <a:t>Sir Derek Barton 1918-1998</a:t>
            </a:r>
            <a:endParaRPr lang="en-US" sz="1400" i="1">
              <a:solidFill>
                <a:srgbClr val="00FF00"/>
              </a:solidFill>
            </a:endParaRPr>
          </a:p>
        </p:txBody>
      </p:sp>
      <p:sp>
        <p:nvSpPr>
          <p:cNvPr id="23584" name="Text Box 32"/>
          <p:cNvSpPr txBox="1">
            <a:spLocks noChangeArrowheads="1"/>
          </p:cNvSpPr>
          <p:nvPr/>
        </p:nvSpPr>
        <p:spPr bwMode="auto">
          <a:xfrm>
            <a:off x="4500563" y="2924175"/>
            <a:ext cx="2808287" cy="641350"/>
          </a:xfrm>
          <a:prstGeom prst="rect">
            <a:avLst/>
          </a:prstGeom>
          <a:noFill/>
          <a:ln w="9525">
            <a:noFill/>
            <a:miter lim="800000"/>
            <a:headEnd/>
            <a:tailEnd/>
          </a:ln>
          <a:effectLst/>
        </p:spPr>
        <p:txBody>
          <a:bodyPr>
            <a:spAutoFit/>
          </a:bodyPr>
          <a:lstStyle/>
          <a:p>
            <a:pPr algn="ctr">
              <a:spcBef>
                <a:spcPct val="50000"/>
              </a:spcBef>
            </a:pPr>
            <a:r>
              <a:rPr lang="es-ES_tradnl">
                <a:solidFill>
                  <a:srgbClr val="99FF33"/>
                </a:solidFill>
              </a:rPr>
              <a:t>Line-abbreviated bicyclic structure</a:t>
            </a:r>
            <a:endParaRPr lang="en-US">
              <a:solidFill>
                <a:srgbClr val="99FF33"/>
              </a:solidFill>
            </a:endParaRPr>
          </a:p>
        </p:txBody>
      </p:sp>
      <p:sp>
        <p:nvSpPr>
          <p:cNvPr id="23585" name="Oval 33"/>
          <p:cNvSpPr>
            <a:spLocks noChangeArrowheads="1"/>
          </p:cNvSpPr>
          <p:nvPr/>
        </p:nvSpPr>
        <p:spPr bwMode="auto">
          <a:xfrm>
            <a:off x="1979613" y="4076700"/>
            <a:ext cx="792162" cy="647700"/>
          </a:xfrm>
          <a:prstGeom prst="ellipse">
            <a:avLst/>
          </a:prstGeom>
          <a:solidFill>
            <a:srgbClr val="00FF00">
              <a:alpha val="28999"/>
            </a:srgbClr>
          </a:solidFill>
          <a:ln w="9525">
            <a:noFill/>
            <a:round/>
            <a:headEnd/>
            <a:tailEnd/>
          </a:ln>
          <a:effectLst/>
        </p:spPr>
        <p:txBody>
          <a:bodyPr wrap="none" anchor="ctr"/>
          <a:lstStyle/>
          <a:p>
            <a:endParaRPr lang="en-US"/>
          </a:p>
        </p:txBody>
      </p:sp>
      <p:sp>
        <p:nvSpPr>
          <p:cNvPr id="23586" name="Oval 34"/>
          <p:cNvSpPr>
            <a:spLocks noChangeArrowheads="1"/>
          </p:cNvSpPr>
          <p:nvPr/>
        </p:nvSpPr>
        <p:spPr bwMode="auto">
          <a:xfrm>
            <a:off x="2555875" y="4292600"/>
            <a:ext cx="1079500" cy="865188"/>
          </a:xfrm>
          <a:prstGeom prst="ellipse">
            <a:avLst/>
          </a:prstGeom>
          <a:solidFill>
            <a:schemeClr val="accent1">
              <a:alpha val="27000"/>
            </a:schemeClr>
          </a:solidFill>
          <a:ln w="9525">
            <a:noFill/>
            <a:round/>
            <a:headEnd/>
            <a:tailEnd/>
          </a:ln>
          <a:effectLst/>
        </p:spPr>
        <p:txBody>
          <a:bodyPr wrap="none" anchor="ctr"/>
          <a:lstStyle/>
          <a:p>
            <a:endParaRPr lang="en-US"/>
          </a:p>
        </p:txBody>
      </p:sp>
      <p:sp>
        <p:nvSpPr>
          <p:cNvPr id="23587" name="Oval 35"/>
          <p:cNvSpPr>
            <a:spLocks noChangeArrowheads="1"/>
          </p:cNvSpPr>
          <p:nvPr/>
        </p:nvSpPr>
        <p:spPr bwMode="auto">
          <a:xfrm>
            <a:off x="2627313" y="5157788"/>
            <a:ext cx="1584325" cy="936625"/>
          </a:xfrm>
          <a:prstGeom prst="ellipse">
            <a:avLst/>
          </a:prstGeom>
          <a:solidFill>
            <a:srgbClr val="FF6600">
              <a:alpha val="28999"/>
            </a:srgbClr>
          </a:solidFill>
          <a:ln w="9525">
            <a:solidFill>
              <a:schemeClr val="tx1"/>
            </a:solidFill>
            <a:round/>
            <a:headEnd/>
            <a:tailEnd/>
          </a:ln>
          <a:effectLst/>
        </p:spPr>
        <p:txBody>
          <a:bodyPr wrap="none" anchor="ctr"/>
          <a:lstStyle/>
          <a:p>
            <a:endParaRPr lang="en-US"/>
          </a:p>
        </p:txBody>
      </p:sp>
      <p:sp>
        <p:nvSpPr>
          <p:cNvPr id="23588" name="Text Box 36"/>
          <p:cNvSpPr txBox="1">
            <a:spLocks noChangeArrowheads="1"/>
          </p:cNvSpPr>
          <p:nvPr/>
        </p:nvSpPr>
        <p:spPr bwMode="auto">
          <a:xfrm>
            <a:off x="2555875" y="3860800"/>
            <a:ext cx="1657350" cy="366713"/>
          </a:xfrm>
          <a:prstGeom prst="rect">
            <a:avLst/>
          </a:prstGeom>
          <a:noFill/>
          <a:ln w="9525">
            <a:noFill/>
            <a:miter lim="800000"/>
            <a:headEnd/>
            <a:tailEnd/>
          </a:ln>
          <a:effectLst/>
        </p:spPr>
        <p:txBody>
          <a:bodyPr wrap="none">
            <a:spAutoFit/>
          </a:bodyPr>
          <a:lstStyle/>
          <a:p>
            <a:r>
              <a:rPr lang="es-ES_tradnl">
                <a:solidFill>
                  <a:schemeClr val="hlink"/>
                </a:solidFill>
              </a:rPr>
              <a:t>carboxymethyl</a:t>
            </a:r>
            <a:endParaRPr lang="en-US">
              <a:solidFill>
                <a:schemeClr val="hlink"/>
              </a:solidFill>
            </a:endParaRPr>
          </a:p>
        </p:txBody>
      </p:sp>
      <p:sp>
        <p:nvSpPr>
          <p:cNvPr id="23589" name="Text Box 37"/>
          <p:cNvSpPr txBox="1">
            <a:spLocks noChangeArrowheads="1"/>
          </p:cNvSpPr>
          <p:nvPr/>
        </p:nvSpPr>
        <p:spPr bwMode="auto">
          <a:xfrm>
            <a:off x="2916238" y="6115050"/>
            <a:ext cx="1123950" cy="366713"/>
          </a:xfrm>
          <a:prstGeom prst="rect">
            <a:avLst/>
          </a:prstGeom>
          <a:noFill/>
          <a:ln w="9525">
            <a:noFill/>
            <a:miter lim="800000"/>
            <a:headEnd/>
            <a:tailEnd/>
          </a:ln>
          <a:effectLst/>
        </p:spPr>
        <p:txBody>
          <a:bodyPr wrap="none">
            <a:spAutoFit/>
          </a:bodyPr>
          <a:lstStyle/>
          <a:p>
            <a:r>
              <a:rPr lang="es-ES_tradnl">
                <a:solidFill>
                  <a:srgbClr val="CC3300"/>
                </a:solidFill>
              </a:rPr>
              <a:t>benzoate</a:t>
            </a:r>
            <a:endParaRPr lang="en-US">
              <a:solidFill>
                <a:srgbClr val="CC3300"/>
              </a:solidFill>
            </a:endParaRPr>
          </a:p>
        </p:txBody>
      </p:sp>
      <p:sp>
        <p:nvSpPr>
          <p:cNvPr id="23590" name="Text Box 38"/>
          <p:cNvSpPr txBox="1">
            <a:spLocks noChangeArrowheads="1"/>
          </p:cNvSpPr>
          <p:nvPr/>
        </p:nvSpPr>
        <p:spPr bwMode="auto">
          <a:xfrm>
            <a:off x="611188" y="4508500"/>
            <a:ext cx="1479550" cy="366713"/>
          </a:xfrm>
          <a:prstGeom prst="rect">
            <a:avLst/>
          </a:prstGeom>
          <a:noFill/>
          <a:ln w="9525">
            <a:noFill/>
            <a:miter lim="800000"/>
            <a:headEnd/>
            <a:tailEnd/>
          </a:ln>
          <a:effectLst/>
        </p:spPr>
        <p:txBody>
          <a:bodyPr wrap="none">
            <a:spAutoFit/>
          </a:bodyPr>
          <a:lstStyle/>
          <a:p>
            <a:r>
              <a:rPr lang="es-ES_tradnl">
                <a:solidFill>
                  <a:schemeClr val="folHlink"/>
                </a:solidFill>
              </a:rPr>
              <a:t>methylamino</a:t>
            </a:r>
            <a:endParaRPr lang="en-US">
              <a:solidFill>
                <a:schemeClr val="folHlink"/>
              </a:solidFill>
            </a:endParaRPr>
          </a:p>
        </p:txBody>
      </p:sp>
      <p:sp>
        <p:nvSpPr>
          <p:cNvPr id="23591" name="Rectangle 39"/>
          <p:cNvSpPr>
            <a:spLocks noChangeArrowheads="1"/>
          </p:cNvSpPr>
          <p:nvPr/>
        </p:nvSpPr>
        <p:spPr bwMode="auto">
          <a:xfrm>
            <a:off x="7308850" y="0"/>
            <a:ext cx="1835150" cy="908050"/>
          </a:xfrm>
          <a:prstGeom prst="rect">
            <a:avLst/>
          </a:prstGeom>
          <a:gradFill rotWithShape="1">
            <a:gsLst>
              <a:gs pos="0">
                <a:schemeClr val="bg1">
                  <a:alpha val="71001"/>
                </a:schemeClr>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23592" name="Text Box 40"/>
          <p:cNvSpPr txBox="1">
            <a:spLocks noChangeArrowheads="1"/>
          </p:cNvSpPr>
          <p:nvPr/>
        </p:nvSpPr>
        <p:spPr bwMode="auto">
          <a:xfrm>
            <a:off x="7956550" y="260350"/>
            <a:ext cx="576263" cy="376238"/>
          </a:xfrm>
          <a:prstGeom prst="rect">
            <a:avLst/>
          </a:prstGeom>
          <a:solidFill>
            <a:srgbClr val="5F5F5F"/>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a:solidFill>
                  <a:srgbClr val="FFFF00"/>
                </a:solidFill>
              </a:rPr>
              <a:t>A-3</a:t>
            </a:r>
            <a:endParaRPr lang="en-US">
              <a:solidFill>
                <a:srgbClr val="FFFF00"/>
              </a:solidFill>
            </a:endParaRPr>
          </a:p>
        </p:txBody>
      </p:sp>
      <p:grpSp>
        <p:nvGrpSpPr>
          <p:cNvPr id="23593" name="Group 41"/>
          <p:cNvGrpSpPr>
            <a:grpSpLocks/>
          </p:cNvGrpSpPr>
          <p:nvPr/>
        </p:nvGrpSpPr>
        <p:grpSpPr bwMode="auto">
          <a:xfrm>
            <a:off x="0" y="188913"/>
            <a:ext cx="1619250" cy="647700"/>
            <a:chOff x="0" y="119"/>
            <a:chExt cx="1020" cy="408"/>
          </a:xfrm>
        </p:grpSpPr>
        <p:grpSp>
          <p:nvGrpSpPr>
            <p:cNvPr id="23594" name="Group 42"/>
            <p:cNvGrpSpPr>
              <a:grpSpLocks/>
            </p:cNvGrpSpPr>
            <p:nvPr/>
          </p:nvGrpSpPr>
          <p:grpSpPr bwMode="auto">
            <a:xfrm>
              <a:off x="0" y="119"/>
              <a:ext cx="1020" cy="227"/>
              <a:chOff x="0" y="0"/>
              <a:chExt cx="1020" cy="227"/>
            </a:xfrm>
          </p:grpSpPr>
          <p:grpSp>
            <p:nvGrpSpPr>
              <p:cNvPr id="23595" name="Group 43"/>
              <p:cNvGrpSpPr>
                <a:grpSpLocks/>
              </p:cNvGrpSpPr>
              <p:nvPr/>
            </p:nvGrpSpPr>
            <p:grpSpPr bwMode="auto">
              <a:xfrm>
                <a:off x="0" y="0"/>
                <a:ext cx="1020" cy="227"/>
                <a:chOff x="3288" y="890"/>
                <a:chExt cx="1452" cy="202"/>
              </a:xfrm>
            </p:grpSpPr>
            <p:sp>
              <p:nvSpPr>
                <p:cNvPr id="23596" name="Oval 44"/>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3597" name="Oval 45"/>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3598" name="Oval 46"/>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3599" name="AutoShape 47"/>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3600" name="Text Box 48"/>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808080"/>
                      </a:outerShdw>
                    </a:effectLst>
                  </a:rPr>
                  <a:t>SELF-ORG.CHEM</a:t>
                </a:r>
                <a:endParaRPr lang="en-US" sz="1000">
                  <a:solidFill>
                    <a:schemeClr val="bg1"/>
                  </a:solidFill>
                  <a:effectLst>
                    <a:outerShdw blurRad="38100" dist="38100" dir="2700000" algn="tl">
                      <a:srgbClr val="808080"/>
                    </a:outerShdw>
                  </a:effectLst>
                </a:endParaRPr>
              </a:p>
            </p:txBody>
          </p:sp>
        </p:grpSp>
        <p:sp>
          <p:nvSpPr>
            <p:cNvPr id="23601" name="Oval 49"/>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23602" name="Group 50"/>
          <p:cNvGrpSpPr>
            <a:grpSpLocks/>
          </p:cNvGrpSpPr>
          <p:nvPr/>
        </p:nvGrpSpPr>
        <p:grpSpPr bwMode="auto">
          <a:xfrm>
            <a:off x="6732588" y="6308725"/>
            <a:ext cx="2087562" cy="360363"/>
            <a:chOff x="4241" y="3974"/>
            <a:chExt cx="1315" cy="227"/>
          </a:xfrm>
        </p:grpSpPr>
        <p:sp>
          <p:nvSpPr>
            <p:cNvPr id="23603" name="AutoShape 51">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3604" name="AutoShape 52">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23605" name="AutoShape 53">
              <a:hlinkClick r:id="rId7"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23606" name="AutoShape 54">
              <a:hlinkClick r:id="rId8"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3607" name="AutoShape 55">
              <a:hlinkClick r:id="rId9"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3608" name="AutoShape 56">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3609" name="Line 57"/>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3568"/>
                                        </p:tgtEl>
                                        <p:attrNameLst>
                                          <p:attrName>style.visibility</p:attrName>
                                        </p:attrNameLst>
                                      </p:cBhvr>
                                      <p:to>
                                        <p:strVal val="visible"/>
                                      </p:to>
                                    </p:set>
                                    <p:anim calcmode="lin" valueType="num">
                                      <p:cBhvr additive="base">
                                        <p:cTn id="7" dur="1000" fill="hold"/>
                                        <p:tgtEl>
                                          <p:spTgt spid="23568"/>
                                        </p:tgtEl>
                                        <p:attrNameLst>
                                          <p:attrName>ppt_x</p:attrName>
                                        </p:attrNameLst>
                                      </p:cBhvr>
                                      <p:tavLst>
                                        <p:tav tm="0">
                                          <p:val>
                                            <p:strVal val="#ppt_x"/>
                                          </p:val>
                                        </p:tav>
                                        <p:tav tm="100000">
                                          <p:val>
                                            <p:strVal val="#ppt_x"/>
                                          </p:val>
                                        </p:tav>
                                      </p:tavLst>
                                    </p:anim>
                                    <p:anim calcmode="lin" valueType="num">
                                      <p:cBhvr additive="base">
                                        <p:cTn id="8" dur="1000" fill="hold"/>
                                        <p:tgtEl>
                                          <p:spTgt spid="2356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7" presetClass="entr" presetSubtype="4" fill="hold" grpId="0" nodeType="afterEffect">
                                  <p:stCondLst>
                                    <p:cond delay="0"/>
                                  </p:stCondLst>
                                  <p:childTnLst>
                                    <p:set>
                                      <p:cBhvr>
                                        <p:cTn id="11" dur="1" fill="hold">
                                          <p:stCondLst>
                                            <p:cond delay="0"/>
                                          </p:stCondLst>
                                        </p:cTn>
                                        <p:tgtEl>
                                          <p:spTgt spid="23569"/>
                                        </p:tgtEl>
                                        <p:attrNameLst>
                                          <p:attrName>style.visibility</p:attrName>
                                        </p:attrNameLst>
                                      </p:cBhvr>
                                      <p:to>
                                        <p:strVal val="visible"/>
                                      </p:to>
                                    </p:set>
                                    <p:anim calcmode="lin" valueType="num">
                                      <p:cBhvr additive="base">
                                        <p:cTn id="12" dur="1000" fill="hold"/>
                                        <p:tgtEl>
                                          <p:spTgt spid="23569"/>
                                        </p:tgtEl>
                                        <p:attrNameLst>
                                          <p:attrName>ppt_x</p:attrName>
                                        </p:attrNameLst>
                                      </p:cBhvr>
                                      <p:tavLst>
                                        <p:tav tm="0">
                                          <p:val>
                                            <p:strVal val="#ppt_x"/>
                                          </p:val>
                                        </p:tav>
                                        <p:tav tm="100000">
                                          <p:val>
                                            <p:strVal val="#ppt_x"/>
                                          </p:val>
                                        </p:tav>
                                      </p:tavLst>
                                    </p:anim>
                                    <p:anim calcmode="lin" valueType="num">
                                      <p:cBhvr additive="base">
                                        <p:cTn id="13" dur="1000" fill="hold"/>
                                        <p:tgtEl>
                                          <p:spTgt spid="23569"/>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3" presetClass="entr" presetSubtype="16" fill="hold" grpId="0" nodeType="afterEffect">
                                  <p:stCondLst>
                                    <p:cond delay="0"/>
                                  </p:stCondLst>
                                  <p:childTnLst>
                                    <p:set>
                                      <p:cBhvr>
                                        <p:cTn id="16" dur="1" fill="hold">
                                          <p:stCondLst>
                                            <p:cond delay="0"/>
                                          </p:stCondLst>
                                        </p:cTn>
                                        <p:tgtEl>
                                          <p:spTgt spid="23558"/>
                                        </p:tgtEl>
                                        <p:attrNameLst>
                                          <p:attrName>style.visibility</p:attrName>
                                        </p:attrNameLst>
                                      </p:cBhvr>
                                      <p:to>
                                        <p:strVal val="visible"/>
                                      </p:to>
                                    </p:set>
                                    <p:anim calcmode="lin" valueType="num">
                                      <p:cBhvr>
                                        <p:cTn id="17" dur="1000" fill="hold"/>
                                        <p:tgtEl>
                                          <p:spTgt spid="23558"/>
                                        </p:tgtEl>
                                        <p:attrNameLst>
                                          <p:attrName>ppt_w</p:attrName>
                                        </p:attrNameLst>
                                      </p:cBhvr>
                                      <p:tavLst>
                                        <p:tav tm="0">
                                          <p:val>
                                            <p:fltVal val="0"/>
                                          </p:val>
                                        </p:tav>
                                        <p:tav tm="100000">
                                          <p:val>
                                            <p:strVal val="#ppt_w"/>
                                          </p:val>
                                        </p:tav>
                                      </p:tavLst>
                                    </p:anim>
                                    <p:anim calcmode="lin" valueType="num">
                                      <p:cBhvr>
                                        <p:cTn id="18" dur="1000" fill="hold"/>
                                        <p:tgtEl>
                                          <p:spTgt spid="23558"/>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17" presetClass="entr" presetSubtype="8" fill="hold" grpId="0" nodeType="afterEffect">
                                  <p:stCondLst>
                                    <p:cond delay="0"/>
                                  </p:stCondLst>
                                  <p:childTnLst>
                                    <p:set>
                                      <p:cBhvr>
                                        <p:cTn id="21" dur="1" fill="hold">
                                          <p:stCondLst>
                                            <p:cond delay="0"/>
                                          </p:stCondLst>
                                        </p:cTn>
                                        <p:tgtEl>
                                          <p:spTgt spid="23556"/>
                                        </p:tgtEl>
                                        <p:attrNameLst>
                                          <p:attrName>style.visibility</p:attrName>
                                        </p:attrNameLst>
                                      </p:cBhvr>
                                      <p:to>
                                        <p:strVal val="visible"/>
                                      </p:to>
                                    </p:set>
                                    <p:anim calcmode="lin" valueType="num">
                                      <p:cBhvr>
                                        <p:cTn id="22" dur="1000" fill="hold"/>
                                        <p:tgtEl>
                                          <p:spTgt spid="23556"/>
                                        </p:tgtEl>
                                        <p:attrNameLst>
                                          <p:attrName>ppt_x</p:attrName>
                                        </p:attrNameLst>
                                      </p:cBhvr>
                                      <p:tavLst>
                                        <p:tav tm="0">
                                          <p:val>
                                            <p:strVal val="#ppt_x-#ppt_w/2"/>
                                          </p:val>
                                        </p:tav>
                                        <p:tav tm="100000">
                                          <p:val>
                                            <p:strVal val="#ppt_x"/>
                                          </p:val>
                                        </p:tav>
                                      </p:tavLst>
                                    </p:anim>
                                    <p:anim calcmode="lin" valueType="num">
                                      <p:cBhvr>
                                        <p:cTn id="23" dur="1000" fill="hold"/>
                                        <p:tgtEl>
                                          <p:spTgt spid="23556"/>
                                        </p:tgtEl>
                                        <p:attrNameLst>
                                          <p:attrName>ppt_y</p:attrName>
                                        </p:attrNameLst>
                                      </p:cBhvr>
                                      <p:tavLst>
                                        <p:tav tm="0">
                                          <p:val>
                                            <p:strVal val="#ppt_y"/>
                                          </p:val>
                                        </p:tav>
                                        <p:tav tm="100000">
                                          <p:val>
                                            <p:strVal val="#ppt_y"/>
                                          </p:val>
                                        </p:tav>
                                      </p:tavLst>
                                    </p:anim>
                                    <p:anim calcmode="lin" valueType="num">
                                      <p:cBhvr>
                                        <p:cTn id="24" dur="1000" fill="hold"/>
                                        <p:tgtEl>
                                          <p:spTgt spid="23556"/>
                                        </p:tgtEl>
                                        <p:attrNameLst>
                                          <p:attrName>ppt_w</p:attrName>
                                        </p:attrNameLst>
                                      </p:cBhvr>
                                      <p:tavLst>
                                        <p:tav tm="0">
                                          <p:val>
                                            <p:fltVal val="0"/>
                                          </p:val>
                                        </p:tav>
                                        <p:tav tm="100000">
                                          <p:val>
                                            <p:strVal val="#ppt_w"/>
                                          </p:val>
                                        </p:tav>
                                      </p:tavLst>
                                    </p:anim>
                                    <p:anim calcmode="lin" valueType="num">
                                      <p:cBhvr>
                                        <p:cTn id="25" dur="1000" fill="hold"/>
                                        <p:tgtEl>
                                          <p:spTgt spid="23556"/>
                                        </p:tgtEl>
                                        <p:attrNameLst>
                                          <p:attrName>ppt_h</p:attrName>
                                        </p:attrNameLst>
                                      </p:cBhvr>
                                      <p:tavLst>
                                        <p:tav tm="0">
                                          <p:val>
                                            <p:strVal val="#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23565"/>
                                        </p:tgtEl>
                                        <p:attrNameLst>
                                          <p:attrName>style.visibility</p:attrName>
                                        </p:attrNameLst>
                                      </p:cBhvr>
                                      <p:to>
                                        <p:strVal val="visible"/>
                                      </p:to>
                                    </p:set>
                                    <p:animEffect transition="in" filter="fade">
                                      <p:cBhvr>
                                        <p:cTn id="29" dur="1000"/>
                                        <p:tgtEl>
                                          <p:spTgt spid="23565"/>
                                        </p:tgtEl>
                                      </p:cBhvr>
                                    </p:animEffect>
                                    <p:anim calcmode="lin" valueType="num">
                                      <p:cBhvr>
                                        <p:cTn id="30" dur="1000" fill="hold"/>
                                        <p:tgtEl>
                                          <p:spTgt spid="23565"/>
                                        </p:tgtEl>
                                        <p:attrNameLst>
                                          <p:attrName>ppt_x</p:attrName>
                                        </p:attrNameLst>
                                      </p:cBhvr>
                                      <p:tavLst>
                                        <p:tav tm="0">
                                          <p:val>
                                            <p:strVal val="#ppt_x-.1"/>
                                          </p:val>
                                        </p:tav>
                                        <p:tav tm="100000">
                                          <p:val>
                                            <p:strVal val="#ppt_x"/>
                                          </p:val>
                                        </p:tav>
                                      </p:tavLst>
                                    </p:anim>
                                    <p:anim calcmode="lin" valueType="num">
                                      <p:cBhvr>
                                        <p:cTn id="31" dur="1000" fill="hold"/>
                                        <p:tgtEl>
                                          <p:spTgt spid="23565"/>
                                        </p:tgtEl>
                                        <p:attrNameLst>
                                          <p:attrName>ppt_y</p:attrName>
                                        </p:attrNameLst>
                                      </p:cBhvr>
                                      <p:tavLst>
                                        <p:tav tm="0">
                                          <p:val>
                                            <p:strVal val="#ppt_y"/>
                                          </p:val>
                                        </p:tav>
                                        <p:tav tm="100000">
                                          <p:val>
                                            <p:strVal val="#ppt_y"/>
                                          </p:val>
                                        </p:tav>
                                      </p:tavLst>
                                    </p:anim>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23572"/>
                                        </p:tgtEl>
                                        <p:attrNameLst>
                                          <p:attrName>style.visibility</p:attrName>
                                        </p:attrNameLst>
                                      </p:cBhvr>
                                      <p:to>
                                        <p:strVal val="visible"/>
                                      </p:to>
                                    </p:set>
                                    <p:animEffect transition="in" filter="fade">
                                      <p:cBhvr>
                                        <p:cTn id="35" dur="2000"/>
                                        <p:tgtEl>
                                          <p:spTgt spid="23572"/>
                                        </p:tgtEl>
                                      </p:cBhvr>
                                    </p:animEffect>
                                  </p:childTnLst>
                                </p:cTn>
                              </p:par>
                            </p:childTnLst>
                          </p:cTn>
                        </p:par>
                      </p:childTnLst>
                    </p:cTn>
                  </p:par>
                  <p:par>
                    <p:cTn id="36" fill="hold">
                      <p:stCondLst>
                        <p:cond delay="indefinite"/>
                      </p:stCondLst>
                      <p:childTnLst>
                        <p:par>
                          <p:cTn id="37" fill="hold">
                            <p:stCondLst>
                              <p:cond delay="0"/>
                            </p:stCondLst>
                            <p:childTnLst>
                              <p:par>
                                <p:cTn id="38" presetID="7" presetClass="entr" presetSubtype="4" fill="hold" grpId="0" nodeType="clickEffect">
                                  <p:stCondLst>
                                    <p:cond delay="0"/>
                                  </p:stCondLst>
                                  <p:childTnLst>
                                    <p:set>
                                      <p:cBhvr>
                                        <p:cTn id="39" dur="1" fill="hold">
                                          <p:stCondLst>
                                            <p:cond delay="0"/>
                                          </p:stCondLst>
                                        </p:cTn>
                                        <p:tgtEl>
                                          <p:spTgt spid="23571"/>
                                        </p:tgtEl>
                                        <p:attrNameLst>
                                          <p:attrName>style.visibility</p:attrName>
                                        </p:attrNameLst>
                                      </p:cBhvr>
                                      <p:to>
                                        <p:strVal val="visible"/>
                                      </p:to>
                                    </p:set>
                                    <p:anim calcmode="lin" valueType="num">
                                      <p:cBhvr additive="base">
                                        <p:cTn id="40" dur="1000" fill="hold"/>
                                        <p:tgtEl>
                                          <p:spTgt spid="23571"/>
                                        </p:tgtEl>
                                        <p:attrNameLst>
                                          <p:attrName>ppt_x</p:attrName>
                                        </p:attrNameLst>
                                      </p:cBhvr>
                                      <p:tavLst>
                                        <p:tav tm="0">
                                          <p:val>
                                            <p:strVal val="#ppt_x"/>
                                          </p:val>
                                        </p:tav>
                                        <p:tav tm="100000">
                                          <p:val>
                                            <p:strVal val="#ppt_x"/>
                                          </p:val>
                                        </p:tav>
                                      </p:tavLst>
                                    </p:anim>
                                    <p:anim calcmode="lin" valueType="num">
                                      <p:cBhvr additive="base">
                                        <p:cTn id="41" dur="1000" fill="hold"/>
                                        <p:tgtEl>
                                          <p:spTgt spid="23571"/>
                                        </p:tgtEl>
                                        <p:attrNameLst>
                                          <p:attrName>ppt_y</p:attrName>
                                        </p:attrNameLst>
                                      </p:cBhvr>
                                      <p:tavLst>
                                        <p:tav tm="0">
                                          <p:val>
                                            <p:strVal val="1+#ppt_h/2"/>
                                          </p:val>
                                        </p:tav>
                                        <p:tav tm="100000">
                                          <p:val>
                                            <p:strVal val="#ppt_y"/>
                                          </p:val>
                                        </p:tav>
                                      </p:tavLst>
                                    </p:anim>
                                  </p:childTnLst>
                                </p:cTn>
                              </p:par>
                            </p:childTnLst>
                          </p:cTn>
                        </p:par>
                        <p:par>
                          <p:cTn id="42" fill="hold">
                            <p:stCondLst>
                              <p:cond delay="1000"/>
                            </p:stCondLst>
                            <p:childTnLst>
                              <p:par>
                                <p:cTn id="43" presetID="23" presetClass="entr" presetSubtype="16" fill="hold" grpId="0" nodeType="afterEffect">
                                  <p:stCondLst>
                                    <p:cond delay="0"/>
                                  </p:stCondLst>
                                  <p:childTnLst>
                                    <p:set>
                                      <p:cBhvr>
                                        <p:cTn id="44" dur="1" fill="hold">
                                          <p:stCondLst>
                                            <p:cond delay="0"/>
                                          </p:stCondLst>
                                        </p:cTn>
                                        <p:tgtEl>
                                          <p:spTgt spid="23560"/>
                                        </p:tgtEl>
                                        <p:attrNameLst>
                                          <p:attrName>style.visibility</p:attrName>
                                        </p:attrNameLst>
                                      </p:cBhvr>
                                      <p:to>
                                        <p:strVal val="visible"/>
                                      </p:to>
                                    </p:set>
                                    <p:anim calcmode="lin" valueType="num">
                                      <p:cBhvr>
                                        <p:cTn id="45" dur="1000" fill="hold"/>
                                        <p:tgtEl>
                                          <p:spTgt spid="23560"/>
                                        </p:tgtEl>
                                        <p:attrNameLst>
                                          <p:attrName>ppt_w</p:attrName>
                                        </p:attrNameLst>
                                      </p:cBhvr>
                                      <p:tavLst>
                                        <p:tav tm="0">
                                          <p:val>
                                            <p:fltVal val="0"/>
                                          </p:val>
                                        </p:tav>
                                        <p:tav tm="100000">
                                          <p:val>
                                            <p:strVal val="#ppt_w"/>
                                          </p:val>
                                        </p:tav>
                                      </p:tavLst>
                                    </p:anim>
                                    <p:anim calcmode="lin" valueType="num">
                                      <p:cBhvr>
                                        <p:cTn id="46" dur="1000" fill="hold"/>
                                        <p:tgtEl>
                                          <p:spTgt spid="23560"/>
                                        </p:tgtEl>
                                        <p:attrNameLst>
                                          <p:attrName>ppt_h</p:attrName>
                                        </p:attrNameLst>
                                      </p:cBhvr>
                                      <p:tavLst>
                                        <p:tav tm="0">
                                          <p:val>
                                            <p:fltVal val="0"/>
                                          </p:val>
                                        </p:tav>
                                        <p:tav tm="100000">
                                          <p:val>
                                            <p:strVal val="#ppt_h"/>
                                          </p:val>
                                        </p:tav>
                                      </p:tavLst>
                                    </p:anim>
                                  </p:childTnLst>
                                </p:cTn>
                              </p:par>
                            </p:childTnLst>
                          </p:cTn>
                        </p:par>
                        <p:par>
                          <p:cTn id="47" fill="hold">
                            <p:stCondLst>
                              <p:cond delay="2000"/>
                            </p:stCondLst>
                            <p:childTnLst>
                              <p:par>
                                <p:cTn id="48" presetID="17" presetClass="entr" presetSubtype="8" fill="hold" grpId="0" nodeType="afterEffect">
                                  <p:stCondLst>
                                    <p:cond delay="0"/>
                                  </p:stCondLst>
                                  <p:childTnLst>
                                    <p:set>
                                      <p:cBhvr>
                                        <p:cTn id="49" dur="1" fill="hold">
                                          <p:stCondLst>
                                            <p:cond delay="0"/>
                                          </p:stCondLst>
                                        </p:cTn>
                                        <p:tgtEl>
                                          <p:spTgt spid="23555"/>
                                        </p:tgtEl>
                                        <p:attrNameLst>
                                          <p:attrName>style.visibility</p:attrName>
                                        </p:attrNameLst>
                                      </p:cBhvr>
                                      <p:to>
                                        <p:strVal val="visible"/>
                                      </p:to>
                                    </p:set>
                                    <p:anim calcmode="lin" valueType="num">
                                      <p:cBhvr>
                                        <p:cTn id="50" dur="1000" fill="hold"/>
                                        <p:tgtEl>
                                          <p:spTgt spid="23555"/>
                                        </p:tgtEl>
                                        <p:attrNameLst>
                                          <p:attrName>ppt_x</p:attrName>
                                        </p:attrNameLst>
                                      </p:cBhvr>
                                      <p:tavLst>
                                        <p:tav tm="0">
                                          <p:val>
                                            <p:strVal val="#ppt_x-#ppt_w/2"/>
                                          </p:val>
                                        </p:tav>
                                        <p:tav tm="100000">
                                          <p:val>
                                            <p:strVal val="#ppt_x"/>
                                          </p:val>
                                        </p:tav>
                                      </p:tavLst>
                                    </p:anim>
                                    <p:anim calcmode="lin" valueType="num">
                                      <p:cBhvr>
                                        <p:cTn id="51" dur="1000" fill="hold"/>
                                        <p:tgtEl>
                                          <p:spTgt spid="23555"/>
                                        </p:tgtEl>
                                        <p:attrNameLst>
                                          <p:attrName>ppt_y</p:attrName>
                                        </p:attrNameLst>
                                      </p:cBhvr>
                                      <p:tavLst>
                                        <p:tav tm="0">
                                          <p:val>
                                            <p:strVal val="#ppt_y"/>
                                          </p:val>
                                        </p:tav>
                                        <p:tav tm="100000">
                                          <p:val>
                                            <p:strVal val="#ppt_y"/>
                                          </p:val>
                                        </p:tav>
                                      </p:tavLst>
                                    </p:anim>
                                    <p:anim calcmode="lin" valueType="num">
                                      <p:cBhvr>
                                        <p:cTn id="52" dur="1000" fill="hold"/>
                                        <p:tgtEl>
                                          <p:spTgt spid="23555"/>
                                        </p:tgtEl>
                                        <p:attrNameLst>
                                          <p:attrName>ppt_w</p:attrName>
                                        </p:attrNameLst>
                                      </p:cBhvr>
                                      <p:tavLst>
                                        <p:tav tm="0">
                                          <p:val>
                                            <p:fltVal val="0"/>
                                          </p:val>
                                        </p:tav>
                                        <p:tav tm="100000">
                                          <p:val>
                                            <p:strVal val="#ppt_w"/>
                                          </p:val>
                                        </p:tav>
                                      </p:tavLst>
                                    </p:anim>
                                    <p:anim calcmode="lin" valueType="num">
                                      <p:cBhvr>
                                        <p:cTn id="53" dur="1000" fill="hold"/>
                                        <p:tgtEl>
                                          <p:spTgt spid="23555"/>
                                        </p:tgtEl>
                                        <p:attrNameLst>
                                          <p:attrName>ppt_h</p:attrName>
                                        </p:attrNameLst>
                                      </p:cBhvr>
                                      <p:tavLst>
                                        <p:tav tm="0">
                                          <p:val>
                                            <p:strVal val="#ppt_h"/>
                                          </p:val>
                                        </p:tav>
                                        <p:tav tm="100000">
                                          <p:val>
                                            <p:strVal val="#ppt_h"/>
                                          </p:val>
                                        </p:tav>
                                      </p:tavLst>
                                    </p:anim>
                                  </p:childTnLst>
                                </p:cTn>
                              </p:par>
                            </p:childTnLst>
                          </p:cTn>
                        </p:par>
                        <p:par>
                          <p:cTn id="54" fill="hold">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23584"/>
                                        </p:tgtEl>
                                        <p:attrNameLst>
                                          <p:attrName>style.visibility</p:attrName>
                                        </p:attrNameLst>
                                      </p:cBhvr>
                                      <p:to>
                                        <p:strVal val="visible"/>
                                      </p:to>
                                    </p:set>
                                    <p:animEffect transition="in" filter="fade">
                                      <p:cBhvr>
                                        <p:cTn id="57" dur="1000"/>
                                        <p:tgtEl>
                                          <p:spTgt spid="23584"/>
                                        </p:tgtEl>
                                      </p:cBhvr>
                                    </p:animEffect>
                                    <p:anim calcmode="lin" valueType="num">
                                      <p:cBhvr>
                                        <p:cTn id="58" dur="1000" fill="hold"/>
                                        <p:tgtEl>
                                          <p:spTgt spid="23584"/>
                                        </p:tgtEl>
                                        <p:attrNameLst>
                                          <p:attrName>ppt_x</p:attrName>
                                        </p:attrNameLst>
                                      </p:cBhvr>
                                      <p:tavLst>
                                        <p:tav tm="0">
                                          <p:val>
                                            <p:strVal val="#ppt_x-.1"/>
                                          </p:val>
                                        </p:tav>
                                        <p:tav tm="100000">
                                          <p:val>
                                            <p:strVal val="#ppt_x"/>
                                          </p:val>
                                        </p:tav>
                                      </p:tavLst>
                                    </p:anim>
                                    <p:anim calcmode="lin" valueType="num">
                                      <p:cBhvr>
                                        <p:cTn id="59" dur="1000" fill="hold"/>
                                        <p:tgtEl>
                                          <p:spTgt spid="23584"/>
                                        </p:tgtEl>
                                        <p:attrNameLst>
                                          <p:attrName>ppt_y</p:attrName>
                                        </p:attrNameLst>
                                      </p:cBhvr>
                                      <p:tavLst>
                                        <p:tav tm="0">
                                          <p:val>
                                            <p:strVal val="#ppt_y"/>
                                          </p:val>
                                        </p:tav>
                                        <p:tav tm="100000">
                                          <p:val>
                                            <p:strVal val="#ppt_y"/>
                                          </p:val>
                                        </p:tav>
                                      </p:tavLst>
                                    </p:anim>
                                  </p:childTnLst>
                                </p:cTn>
                              </p:par>
                            </p:childTnLst>
                          </p:cTn>
                        </p:par>
                        <p:par>
                          <p:cTn id="60" fill="hold">
                            <p:stCondLst>
                              <p:cond delay="7200"/>
                            </p:stCondLst>
                            <p:childTnLst>
                              <p:par>
                                <p:cTn id="61" presetID="10" presetClass="entr" presetSubtype="0" fill="hold" nodeType="afterEffect">
                                  <p:stCondLst>
                                    <p:cond delay="0"/>
                                  </p:stCondLst>
                                  <p:childTnLst>
                                    <p:set>
                                      <p:cBhvr>
                                        <p:cTn id="62" dur="1" fill="hold">
                                          <p:stCondLst>
                                            <p:cond delay="0"/>
                                          </p:stCondLst>
                                        </p:cTn>
                                        <p:tgtEl>
                                          <p:spTgt spid="23566"/>
                                        </p:tgtEl>
                                        <p:attrNameLst>
                                          <p:attrName>style.visibility</p:attrName>
                                        </p:attrNameLst>
                                      </p:cBhvr>
                                      <p:to>
                                        <p:strVal val="visible"/>
                                      </p:to>
                                    </p:set>
                                    <p:animEffect transition="in" filter="fade">
                                      <p:cBhvr>
                                        <p:cTn id="63" dur="2000"/>
                                        <p:tgtEl>
                                          <p:spTgt spid="23566"/>
                                        </p:tgtEl>
                                      </p:cBhvr>
                                    </p:animEffect>
                                  </p:childTnLst>
                                </p:cTn>
                              </p:par>
                            </p:childTnLst>
                          </p:cTn>
                        </p:par>
                      </p:childTnLst>
                    </p:cTn>
                  </p:par>
                  <p:par>
                    <p:cTn id="64" fill="hold">
                      <p:stCondLst>
                        <p:cond delay="indefinite"/>
                      </p:stCondLst>
                      <p:childTnLst>
                        <p:par>
                          <p:cTn id="65" fill="hold">
                            <p:stCondLst>
                              <p:cond delay="0"/>
                            </p:stCondLst>
                            <p:childTnLst>
                              <p:par>
                                <p:cTn id="66" presetID="7" presetClass="entr" presetSubtype="8" fill="hold" nodeType="clickEffect">
                                  <p:stCondLst>
                                    <p:cond delay="0"/>
                                  </p:stCondLst>
                                  <p:childTnLst>
                                    <p:set>
                                      <p:cBhvr>
                                        <p:cTn id="67" dur="1" fill="hold">
                                          <p:stCondLst>
                                            <p:cond delay="0"/>
                                          </p:stCondLst>
                                        </p:cTn>
                                        <p:tgtEl>
                                          <p:spTgt spid="23581"/>
                                        </p:tgtEl>
                                        <p:attrNameLst>
                                          <p:attrName>style.visibility</p:attrName>
                                        </p:attrNameLst>
                                      </p:cBhvr>
                                      <p:to>
                                        <p:strVal val="visible"/>
                                      </p:to>
                                    </p:set>
                                    <p:anim calcmode="lin" valueType="num">
                                      <p:cBhvr additive="base">
                                        <p:cTn id="68" dur="5000" fill="hold"/>
                                        <p:tgtEl>
                                          <p:spTgt spid="23581"/>
                                        </p:tgtEl>
                                        <p:attrNameLst>
                                          <p:attrName>ppt_x</p:attrName>
                                        </p:attrNameLst>
                                      </p:cBhvr>
                                      <p:tavLst>
                                        <p:tav tm="0">
                                          <p:val>
                                            <p:strVal val="0-#ppt_w/2"/>
                                          </p:val>
                                        </p:tav>
                                        <p:tav tm="100000">
                                          <p:val>
                                            <p:strVal val="#ppt_x"/>
                                          </p:val>
                                        </p:tav>
                                      </p:tavLst>
                                    </p:anim>
                                    <p:anim calcmode="lin" valueType="num">
                                      <p:cBhvr additive="base">
                                        <p:cTn id="69" dur="5000" fill="hold"/>
                                        <p:tgtEl>
                                          <p:spTgt spid="23581"/>
                                        </p:tgtEl>
                                        <p:attrNameLst>
                                          <p:attrName>ppt_y</p:attrName>
                                        </p:attrNameLst>
                                      </p:cBhvr>
                                      <p:tavLst>
                                        <p:tav tm="0">
                                          <p:val>
                                            <p:strVal val="#ppt_y"/>
                                          </p:val>
                                        </p:tav>
                                        <p:tav tm="100000">
                                          <p:val>
                                            <p:strVal val="#ppt_y"/>
                                          </p:val>
                                        </p:tav>
                                      </p:tavLst>
                                    </p:anim>
                                  </p:childTnLst>
                                </p:cTn>
                              </p:par>
                            </p:childTnLst>
                          </p:cTn>
                        </p:par>
                        <p:par>
                          <p:cTn id="70" fill="hold">
                            <p:stCondLst>
                              <p:cond delay="5000"/>
                            </p:stCondLst>
                            <p:childTnLst>
                              <p:par>
                                <p:cTn id="71" presetID="10" presetClass="entr" presetSubtype="0" fill="hold" grpId="0" nodeType="afterEffect">
                                  <p:stCondLst>
                                    <p:cond delay="0"/>
                                  </p:stCondLst>
                                  <p:childTnLst>
                                    <p:set>
                                      <p:cBhvr>
                                        <p:cTn id="72" dur="1" fill="hold">
                                          <p:stCondLst>
                                            <p:cond delay="0"/>
                                          </p:stCondLst>
                                        </p:cTn>
                                        <p:tgtEl>
                                          <p:spTgt spid="23583"/>
                                        </p:tgtEl>
                                        <p:attrNameLst>
                                          <p:attrName>style.visibility</p:attrName>
                                        </p:attrNameLst>
                                      </p:cBhvr>
                                      <p:to>
                                        <p:strVal val="visible"/>
                                      </p:to>
                                    </p:set>
                                    <p:animEffect transition="in" filter="fade">
                                      <p:cBhvr>
                                        <p:cTn id="73" dur="2000"/>
                                        <p:tgtEl>
                                          <p:spTgt spid="23583"/>
                                        </p:tgtEl>
                                      </p:cBhvr>
                                    </p:animEffect>
                                  </p:childTnLst>
                                </p:cTn>
                              </p:par>
                            </p:childTnLst>
                          </p:cTn>
                        </p:par>
                      </p:childTnLst>
                    </p:cTn>
                  </p:par>
                  <p:par>
                    <p:cTn id="74" fill="hold">
                      <p:stCondLst>
                        <p:cond delay="indefinite"/>
                      </p:stCondLst>
                      <p:childTnLst>
                        <p:par>
                          <p:cTn id="75" fill="hold">
                            <p:stCondLst>
                              <p:cond delay="0"/>
                            </p:stCondLst>
                            <p:childTnLst>
                              <p:par>
                                <p:cTn id="76" presetID="7" presetClass="entr" presetSubtype="4" fill="hold" grpId="0" nodeType="clickEffect">
                                  <p:stCondLst>
                                    <p:cond delay="0"/>
                                  </p:stCondLst>
                                  <p:childTnLst>
                                    <p:set>
                                      <p:cBhvr>
                                        <p:cTn id="77" dur="1" fill="hold">
                                          <p:stCondLst>
                                            <p:cond delay="0"/>
                                          </p:stCondLst>
                                        </p:cTn>
                                        <p:tgtEl>
                                          <p:spTgt spid="23570"/>
                                        </p:tgtEl>
                                        <p:attrNameLst>
                                          <p:attrName>style.visibility</p:attrName>
                                        </p:attrNameLst>
                                      </p:cBhvr>
                                      <p:to>
                                        <p:strVal val="visible"/>
                                      </p:to>
                                    </p:set>
                                    <p:anim calcmode="lin" valueType="num">
                                      <p:cBhvr additive="base">
                                        <p:cTn id="78" dur="1000" fill="hold"/>
                                        <p:tgtEl>
                                          <p:spTgt spid="23570"/>
                                        </p:tgtEl>
                                        <p:attrNameLst>
                                          <p:attrName>ppt_x</p:attrName>
                                        </p:attrNameLst>
                                      </p:cBhvr>
                                      <p:tavLst>
                                        <p:tav tm="0">
                                          <p:val>
                                            <p:strVal val="#ppt_x"/>
                                          </p:val>
                                        </p:tav>
                                        <p:tav tm="100000">
                                          <p:val>
                                            <p:strVal val="#ppt_x"/>
                                          </p:val>
                                        </p:tav>
                                      </p:tavLst>
                                    </p:anim>
                                    <p:anim calcmode="lin" valueType="num">
                                      <p:cBhvr additive="base">
                                        <p:cTn id="79" dur="1000" fill="hold"/>
                                        <p:tgtEl>
                                          <p:spTgt spid="23570"/>
                                        </p:tgtEl>
                                        <p:attrNameLst>
                                          <p:attrName>ppt_y</p:attrName>
                                        </p:attrNameLst>
                                      </p:cBhvr>
                                      <p:tavLst>
                                        <p:tav tm="0">
                                          <p:val>
                                            <p:strVal val="1+#ppt_h/2"/>
                                          </p:val>
                                        </p:tav>
                                        <p:tav tm="100000">
                                          <p:val>
                                            <p:strVal val="#ppt_y"/>
                                          </p:val>
                                        </p:tav>
                                      </p:tavLst>
                                    </p:anim>
                                  </p:childTnLst>
                                </p:cTn>
                              </p:par>
                            </p:childTnLst>
                          </p:cTn>
                        </p:par>
                        <p:par>
                          <p:cTn id="80" fill="hold">
                            <p:stCondLst>
                              <p:cond delay="1000"/>
                            </p:stCondLst>
                            <p:childTnLst>
                              <p:par>
                                <p:cTn id="81" presetID="23" presetClass="entr" presetSubtype="16" fill="hold" grpId="0" nodeType="afterEffect">
                                  <p:stCondLst>
                                    <p:cond delay="0"/>
                                  </p:stCondLst>
                                  <p:childTnLst>
                                    <p:set>
                                      <p:cBhvr>
                                        <p:cTn id="82" dur="1" fill="hold">
                                          <p:stCondLst>
                                            <p:cond delay="0"/>
                                          </p:stCondLst>
                                        </p:cTn>
                                        <p:tgtEl>
                                          <p:spTgt spid="23559"/>
                                        </p:tgtEl>
                                        <p:attrNameLst>
                                          <p:attrName>style.visibility</p:attrName>
                                        </p:attrNameLst>
                                      </p:cBhvr>
                                      <p:to>
                                        <p:strVal val="visible"/>
                                      </p:to>
                                    </p:set>
                                    <p:anim calcmode="lin" valueType="num">
                                      <p:cBhvr>
                                        <p:cTn id="83" dur="1000" fill="hold"/>
                                        <p:tgtEl>
                                          <p:spTgt spid="23559"/>
                                        </p:tgtEl>
                                        <p:attrNameLst>
                                          <p:attrName>ppt_w</p:attrName>
                                        </p:attrNameLst>
                                      </p:cBhvr>
                                      <p:tavLst>
                                        <p:tav tm="0">
                                          <p:val>
                                            <p:fltVal val="0"/>
                                          </p:val>
                                        </p:tav>
                                        <p:tav tm="100000">
                                          <p:val>
                                            <p:strVal val="#ppt_w"/>
                                          </p:val>
                                        </p:tav>
                                      </p:tavLst>
                                    </p:anim>
                                    <p:anim calcmode="lin" valueType="num">
                                      <p:cBhvr>
                                        <p:cTn id="84" dur="1000" fill="hold"/>
                                        <p:tgtEl>
                                          <p:spTgt spid="23559"/>
                                        </p:tgtEl>
                                        <p:attrNameLst>
                                          <p:attrName>ppt_h</p:attrName>
                                        </p:attrNameLst>
                                      </p:cBhvr>
                                      <p:tavLst>
                                        <p:tav tm="0">
                                          <p:val>
                                            <p:fltVal val="0"/>
                                          </p:val>
                                        </p:tav>
                                        <p:tav tm="100000">
                                          <p:val>
                                            <p:strVal val="#ppt_h"/>
                                          </p:val>
                                        </p:tav>
                                      </p:tavLst>
                                    </p:anim>
                                  </p:childTnLst>
                                </p:cTn>
                              </p:par>
                            </p:childTnLst>
                          </p:cTn>
                        </p:par>
                        <p:par>
                          <p:cTn id="85" fill="hold">
                            <p:stCondLst>
                              <p:cond delay="2000"/>
                            </p:stCondLst>
                            <p:childTnLst>
                              <p:par>
                                <p:cTn id="86" presetID="17" presetClass="entr" presetSubtype="8" fill="hold" grpId="0" nodeType="afterEffect">
                                  <p:stCondLst>
                                    <p:cond delay="0"/>
                                  </p:stCondLst>
                                  <p:childTnLst>
                                    <p:set>
                                      <p:cBhvr>
                                        <p:cTn id="87" dur="1" fill="hold">
                                          <p:stCondLst>
                                            <p:cond delay="0"/>
                                          </p:stCondLst>
                                        </p:cTn>
                                        <p:tgtEl>
                                          <p:spTgt spid="23557"/>
                                        </p:tgtEl>
                                        <p:attrNameLst>
                                          <p:attrName>style.visibility</p:attrName>
                                        </p:attrNameLst>
                                      </p:cBhvr>
                                      <p:to>
                                        <p:strVal val="visible"/>
                                      </p:to>
                                    </p:set>
                                    <p:anim calcmode="lin" valueType="num">
                                      <p:cBhvr>
                                        <p:cTn id="88" dur="1000" fill="hold"/>
                                        <p:tgtEl>
                                          <p:spTgt spid="23557"/>
                                        </p:tgtEl>
                                        <p:attrNameLst>
                                          <p:attrName>ppt_x</p:attrName>
                                        </p:attrNameLst>
                                      </p:cBhvr>
                                      <p:tavLst>
                                        <p:tav tm="0">
                                          <p:val>
                                            <p:strVal val="#ppt_x-#ppt_w/2"/>
                                          </p:val>
                                        </p:tav>
                                        <p:tav tm="100000">
                                          <p:val>
                                            <p:strVal val="#ppt_x"/>
                                          </p:val>
                                        </p:tav>
                                      </p:tavLst>
                                    </p:anim>
                                    <p:anim calcmode="lin" valueType="num">
                                      <p:cBhvr>
                                        <p:cTn id="89" dur="1000" fill="hold"/>
                                        <p:tgtEl>
                                          <p:spTgt spid="23557"/>
                                        </p:tgtEl>
                                        <p:attrNameLst>
                                          <p:attrName>ppt_y</p:attrName>
                                        </p:attrNameLst>
                                      </p:cBhvr>
                                      <p:tavLst>
                                        <p:tav tm="0">
                                          <p:val>
                                            <p:strVal val="#ppt_y"/>
                                          </p:val>
                                        </p:tav>
                                        <p:tav tm="100000">
                                          <p:val>
                                            <p:strVal val="#ppt_y"/>
                                          </p:val>
                                        </p:tav>
                                      </p:tavLst>
                                    </p:anim>
                                    <p:anim calcmode="lin" valueType="num">
                                      <p:cBhvr>
                                        <p:cTn id="90" dur="1000" fill="hold"/>
                                        <p:tgtEl>
                                          <p:spTgt spid="23557"/>
                                        </p:tgtEl>
                                        <p:attrNameLst>
                                          <p:attrName>ppt_w</p:attrName>
                                        </p:attrNameLst>
                                      </p:cBhvr>
                                      <p:tavLst>
                                        <p:tav tm="0">
                                          <p:val>
                                            <p:fltVal val="0"/>
                                          </p:val>
                                        </p:tav>
                                        <p:tav tm="100000">
                                          <p:val>
                                            <p:strVal val="#ppt_w"/>
                                          </p:val>
                                        </p:tav>
                                      </p:tavLst>
                                    </p:anim>
                                    <p:anim calcmode="lin" valueType="num">
                                      <p:cBhvr>
                                        <p:cTn id="91" dur="1000" fill="hold"/>
                                        <p:tgtEl>
                                          <p:spTgt spid="23557"/>
                                        </p:tgtEl>
                                        <p:attrNameLst>
                                          <p:attrName>ppt_h</p:attrName>
                                        </p:attrNameLst>
                                      </p:cBhvr>
                                      <p:tavLst>
                                        <p:tav tm="0">
                                          <p:val>
                                            <p:strVal val="#ppt_h"/>
                                          </p:val>
                                        </p:tav>
                                        <p:tav tm="100000">
                                          <p:val>
                                            <p:strVal val="#ppt_h"/>
                                          </p:val>
                                        </p:tav>
                                      </p:tavLst>
                                    </p:anim>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23567"/>
                                        </p:tgtEl>
                                        <p:attrNameLst>
                                          <p:attrName>style.visibility</p:attrName>
                                        </p:attrNameLst>
                                      </p:cBhvr>
                                      <p:to>
                                        <p:strVal val="visible"/>
                                      </p:to>
                                    </p:set>
                                    <p:animEffect transition="in" filter="fade">
                                      <p:cBhvr>
                                        <p:cTn id="95" dur="1000"/>
                                        <p:tgtEl>
                                          <p:spTgt spid="23567"/>
                                        </p:tgtEl>
                                      </p:cBhvr>
                                    </p:animEffect>
                                    <p:anim calcmode="lin" valueType="num">
                                      <p:cBhvr>
                                        <p:cTn id="96" dur="1000" fill="hold"/>
                                        <p:tgtEl>
                                          <p:spTgt spid="23567"/>
                                        </p:tgtEl>
                                        <p:attrNameLst>
                                          <p:attrName>ppt_x</p:attrName>
                                        </p:attrNameLst>
                                      </p:cBhvr>
                                      <p:tavLst>
                                        <p:tav tm="0">
                                          <p:val>
                                            <p:strVal val="#ppt_x-.1"/>
                                          </p:val>
                                        </p:tav>
                                        <p:tav tm="100000">
                                          <p:val>
                                            <p:strVal val="#ppt_x"/>
                                          </p:val>
                                        </p:tav>
                                      </p:tavLst>
                                    </p:anim>
                                    <p:anim calcmode="lin" valueType="num">
                                      <p:cBhvr>
                                        <p:cTn id="97" dur="1000" fill="hold"/>
                                        <p:tgtEl>
                                          <p:spTgt spid="23567"/>
                                        </p:tgtEl>
                                        <p:attrNameLst>
                                          <p:attrName>ppt_y</p:attrName>
                                        </p:attrNameLst>
                                      </p:cBhvr>
                                      <p:tavLst>
                                        <p:tav tm="0">
                                          <p:val>
                                            <p:strVal val="#ppt_y"/>
                                          </p:val>
                                        </p:tav>
                                        <p:tav tm="100000">
                                          <p:val>
                                            <p:strVal val="#ppt_y"/>
                                          </p:val>
                                        </p:tav>
                                      </p:tavLst>
                                    </p:anim>
                                  </p:childTnLst>
                                </p:cTn>
                              </p:par>
                            </p:childTnLst>
                          </p:cTn>
                        </p:par>
                        <p:par>
                          <p:cTn id="98" fill="hold">
                            <p:stCondLst>
                              <p:cond delay="6600"/>
                            </p:stCondLst>
                            <p:childTnLst>
                              <p:par>
                                <p:cTn id="99" presetID="10" presetClass="entr" presetSubtype="0" fill="hold" nodeType="afterEffect">
                                  <p:stCondLst>
                                    <p:cond delay="0"/>
                                  </p:stCondLst>
                                  <p:childTnLst>
                                    <p:set>
                                      <p:cBhvr>
                                        <p:cTn id="100" dur="1" fill="hold">
                                          <p:stCondLst>
                                            <p:cond delay="0"/>
                                          </p:stCondLst>
                                        </p:cTn>
                                        <p:tgtEl>
                                          <p:spTgt spid="23582"/>
                                        </p:tgtEl>
                                        <p:attrNameLst>
                                          <p:attrName>style.visibility</p:attrName>
                                        </p:attrNameLst>
                                      </p:cBhvr>
                                      <p:to>
                                        <p:strVal val="visible"/>
                                      </p:to>
                                    </p:set>
                                    <p:animEffect transition="in" filter="fade">
                                      <p:cBhvr>
                                        <p:cTn id="101" dur="2000"/>
                                        <p:tgtEl>
                                          <p:spTgt spid="23582"/>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23585"/>
                                        </p:tgtEl>
                                        <p:attrNameLst>
                                          <p:attrName>style.visibility</p:attrName>
                                        </p:attrNameLst>
                                      </p:cBhvr>
                                      <p:to>
                                        <p:strVal val="visible"/>
                                      </p:to>
                                    </p:set>
                                    <p:animEffect transition="in" filter="fade">
                                      <p:cBhvr>
                                        <p:cTn id="106" dur="2000"/>
                                        <p:tgtEl>
                                          <p:spTgt spid="23585"/>
                                        </p:tgtEl>
                                      </p:cBhvr>
                                    </p:animEffect>
                                  </p:childTnLst>
                                </p:cTn>
                              </p:par>
                            </p:childTnLst>
                          </p:cTn>
                        </p:par>
                        <p:par>
                          <p:cTn id="107" fill="hold">
                            <p:stCondLst>
                              <p:cond delay="2000"/>
                            </p:stCondLst>
                            <p:childTnLst>
                              <p:par>
                                <p:cTn id="108" presetID="40" presetClass="entr" presetSubtype="0" fill="hold" grpId="0" nodeType="afterEffect">
                                  <p:stCondLst>
                                    <p:cond delay="0"/>
                                  </p:stCondLst>
                                  <p:iterate type="lt">
                                    <p:tmPct val="10000"/>
                                  </p:iterate>
                                  <p:childTnLst>
                                    <p:set>
                                      <p:cBhvr>
                                        <p:cTn id="109" dur="1" fill="hold">
                                          <p:stCondLst>
                                            <p:cond delay="0"/>
                                          </p:stCondLst>
                                        </p:cTn>
                                        <p:tgtEl>
                                          <p:spTgt spid="23590"/>
                                        </p:tgtEl>
                                        <p:attrNameLst>
                                          <p:attrName>style.visibility</p:attrName>
                                        </p:attrNameLst>
                                      </p:cBhvr>
                                      <p:to>
                                        <p:strVal val="visible"/>
                                      </p:to>
                                    </p:set>
                                    <p:animEffect transition="in" filter="fade">
                                      <p:cBhvr>
                                        <p:cTn id="110" dur="1000"/>
                                        <p:tgtEl>
                                          <p:spTgt spid="23590"/>
                                        </p:tgtEl>
                                      </p:cBhvr>
                                    </p:animEffect>
                                    <p:anim calcmode="lin" valueType="num">
                                      <p:cBhvr>
                                        <p:cTn id="111" dur="1000" fill="hold"/>
                                        <p:tgtEl>
                                          <p:spTgt spid="23590"/>
                                        </p:tgtEl>
                                        <p:attrNameLst>
                                          <p:attrName>ppt_x</p:attrName>
                                        </p:attrNameLst>
                                      </p:cBhvr>
                                      <p:tavLst>
                                        <p:tav tm="0">
                                          <p:val>
                                            <p:strVal val="#ppt_x-.1"/>
                                          </p:val>
                                        </p:tav>
                                        <p:tav tm="100000">
                                          <p:val>
                                            <p:strVal val="#ppt_x"/>
                                          </p:val>
                                        </p:tav>
                                      </p:tavLst>
                                    </p:anim>
                                    <p:anim calcmode="lin" valueType="num">
                                      <p:cBhvr>
                                        <p:cTn id="112" dur="1000" fill="hold"/>
                                        <p:tgtEl>
                                          <p:spTgt spid="23590"/>
                                        </p:tgtEl>
                                        <p:attrNameLst>
                                          <p:attrName>ppt_y</p:attrName>
                                        </p:attrNameLst>
                                      </p:cBhvr>
                                      <p:tavLst>
                                        <p:tav tm="0">
                                          <p:val>
                                            <p:strVal val="#ppt_y"/>
                                          </p:val>
                                        </p:tav>
                                        <p:tav tm="100000">
                                          <p:val>
                                            <p:strVal val="#ppt_y"/>
                                          </p:val>
                                        </p:tav>
                                      </p:tavLst>
                                    </p:anim>
                                  </p:childTnLst>
                                </p:cTn>
                              </p:par>
                            </p:childTnLst>
                          </p:cTn>
                        </p:par>
                        <p:par>
                          <p:cTn id="113" fill="hold">
                            <p:stCondLst>
                              <p:cond delay="4000"/>
                            </p:stCondLst>
                            <p:childTnLst>
                              <p:par>
                                <p:cTn id="114" presetID="10" presetClass="entr" presetSubtype="0" fill="hold" grpId="0" nodeType="afterEffect">
                                  <p:stCondLst>
                                    <p:cond delay="0"/>
                                  </p:stCondLst>
                                  <p:childTnLst>
                                    <p:set>
                                      <p:cBhvr>
                                        <p:cTn id="115" dur="1" fill="hold">
                                          <p:stCondLst>
                                            <p:cond delay="0"/>
                                          </p:stCondLst>
                                        </p:cTn>
                                        <p:tgtEl>
                                          <p:spTgt spid="23586"/>
                                        </p:tgtEl>
                                        <p:attrNameLst>
                                          <p:attrName>style.visibility</p:attrName>
                                        </p:attrNameLst>
                                      </p:cBhvr>
                                      <p:to>
                                        <p:strVal val="visible"/>
                                      </p:to>
                                    </p:set>
                                    <p:animEffect transition="in" filter="fade">
                                      <p:cBhvr>
                                        <p:cTn id="116" dur="2000"/>
                                        <p:tgtEl>
                                          <p:spTgt spid="23586"/>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23588"/>
                                        </p:tgtEl>
                                        <p:attrNameLst>
                                          <p:attrName>style.visibility</p:attrName>
                                        </p:attrNameLst>
                                      </p:cBhvr>
                                      <p:to>
                                        <p:strVal val="visible"/>
                                      </p:to>
                                    </p:set>
                                    <p:animEffect transition="in" filter="fade">
                                      <p:cBhvr>
                                        <p:cTn id="120" dur="1000"/>
                                        <p:tgtEl>
                                          <p:spTgt spid="23588"/>
                                        </p:tgtEl>
                                      </p:cBhvr>
                                    </p:animEffect>
                                    <p:anim calcmode="lin" valueType="num">
                                      <p:cBhvr>
                                        <p:cTn id="121" dur="1000" fill="hold"/>
                                        <p:tgtEl>
                                          <p:spTgt spid="23588"/>
                                        </p:tgtEl>
                                        <p:attrNameLst>
                                          <p:attrName>ppt_x</p:attrName>
                                        </p:attrNameLst>
                                      </p:cBhvr>
                                      <p:tavLst>
                                        <p:tav tm="0">
                                          <p:val>
                                            <p:strVal val="#ppt_x-.1"/>
                                          </p:val>
                                        </p:tav>
                                        <p:tav tm="100000">
                                          <p:val>
                                            <p:strVal val="#ppt_x"/>
                                          </p:val>
                                        </p:tav>
                                      </p:tavLst>
                                    </p:anim>
                                    <p:anim calcmode="lin" valueType="num">
                                      <p:cBhvr>
                                        <p:cTn id="122" dur="1000" fill="hold"/>
                                        <p:tgtEl>
                                          <p:spTgt spid="23588"/>
                                        </p:tgtEl>
                                        <p:attrNameLst>
                                          <p:attrName>ppt_y</p:attrName>
                                        </p:attrNameLst>
                                      </p:cBhvr>
                                      <p:tavLst>
                                        <p:tav tm="0">
                                          <p:val>
                                            <p:strVal val="#ppt_y"/>
                                          </p:val>
                                        </p:tav>
                                        <p:tav tm="100000">
                                          <p:val>
                                            <p:strVal val="#ppt_y"/>
                                          </p:val>
                                        </p:tav>
                                      </p:tavLst>
                                    </p:anim>
                                  </p:childTnLst>
                                </p:cTn>
                              </p:par>
                            </p:childTnLst>
                          </p:cTn>
                        </p:par>
                        <p:par>
                          <p:cTn id="123" fill="hold">
                            <p:stCondLst>
                              <p:cond delay="8200"/>
                            </p:stCondLst>
                            <p:childTnLst>
                              <p:par>
                                <p:cTn id="124" presetID="10" presetClass="entr" presetSubtype="0" fill="hold" grpId="0" nodeType="afterEffect">
                                  <p:stCondLst>
                                    <p:cond delay="0"/>
                                  </p:stCondLst>
                                  <p:childTnLst>
                                    <p:set>
                                      <p:cBhvr>
                                        <p:cTn id="125" dur="1" fill="hold">
                                          <p:stCondLst>
                                            <p:cond delay="0"/>
                                          </p:stCondLst>
                                        </p:cTn>
                                        <p:tgtEl>
                                          <p:spTgt spid="23587"/>
                                        </p:tgtEl>
                                        <p:attrNameLst>
                                          <p:attrName>style.visibility</p:attrName>
                                        </p:attrNameLst>
                                      </p:cBhvr>
                                      <p:to>
                                        <p:strVal val="visible"/>
                                      </p:to>
                                    </p:set>
                                    <p:animEffect transition="in" filter="fade">
                                      <p:cBhvr>
                                        <p:cTn id="126" dur="2000"/>
                                        <p:tgtEl>
                                          <p:spTgt spid="23587"/>
                                        </p:tgtEl>
                                      </p:cBhvr>
                                    </p:animEffect>
                                  </p:childTnLst>
                                </p:cTn>
                              </p:par>
                            </p:childTnLst>
                          </p:cTn>
                        </p:par>
                        <p:par>
                          <p:cTn id="127" fill="hold">
                            <p:stCondLst>
                              <p:cond delay="102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23589"/>
                                        </p:tgtEl>
                                        <p:attrNameLst>
                                          <p:attrName>style.visibility</p:attrName>
                                        </p:attrNameLst>
                                      </p:cBhvr>
                                      <p:to>
                                        <p:strVal val="visible"/>
                                      </p:to>
                                    </p:set>
                                    <p:animEffect transition="in" filter="fade">
                                      <p:cBhvr>
                                        <p:cTn id="130" dur="1000"/>
                                        <p:tgtEl>
                                          <p:spTgt spid="23589"/>
                                        </p:tgtEl>
                                      </p:cBhvr>
                                    </p:animEffect>
                                    <p:anim calcmode="lin" valueType="num">
                                      <p:cBhvr>
                                        <p:cTn id="131" dur="1000" fill="hold"/>
                                        <p:tgtEl>
                                          <p:spTgt spid="23589"/>
                                        </p:tgtEl>
                                        <p:attrNameLst>
                                          <p:attrName>ppt_x</p:attrName>
                                        </p:attrNameLst>
                                      </p:cBhvr>
                                      <p:tavLst>
                                        <p:tav tm="0">
                                          <p:val>
                                            <p:strVal val="#ppt_x-.1"/>
                                          </p:val>
                                        </p:tav>
                                        <p:tav tm="100000">
                                          <p:val>
                                            <p:strVal val="#ppt_x"/>
                                          </p:val>
                                        </p:tav>
                                      </p:tavLst>
                                    </p:anim>
                                    <p:anim calcmode="lin" valueType="num">
                                      <p:cBhvr>
                                        <p:cTn id="132" dur="1000" fill="hold"/>
                                        <p:tgtEl>
                                          <p:spTgt spid="23589"/>
                                        </p:tgtEl>
                                        <p:attrNameLst>
                                          <p:attrName>ppt_y</p:attrName>
                                        </p:attrNameLst>
                                      </p:cBhvr>
                                      <p:tavLst>
                                        <p:tav tm="0">
                                          <p:val>
                                            <p:strVal val="#ppt_y"/>
                                          </p:val>
                                        </p:tav>
                                        <p:tav tm="100000">
                                          <p:val>
                                            <p:strVal val="#ppt_y"/>
                                          </p:val>
                                        </p:tav>
                                      </p:tavLst>
                                    </p:anim>
                                  </p:childTnLst>
                                </p:cTn>
                              </p:par>
                              <p:par>
                                <p:cTn id="133" presetID="2" presetClass="exit" presetSubtype="4" fill="hold" grpId="1" nodeType="withEffect">
                                  <p:stCondLst>
                                    <p:cond delay="0"/>
                                  </p:stCondLst>
                                  <p:childTnLst>
                                    <p:anim calcmode="lin" valueType="num">
                                      <p:cBhvr additive="base">
                                        <p:cTn id="134" dur="3000"/>
                                        <p:tgtEl>
                                          <p:spTgt spid="23568"/>
                                        </p:tgtEl>
                                        <p:attrNameLst>
                                          <p:attrName>ppt_x</p:attrName>
                                        </p:attrNameLst>
                                      </p:cBhvr>
                                      <p:tavLst>
                                        <p:tav tm="0">
                                          <p:val>
                                            <p:strVal val="ppt_x"/>
                                          </p:val>
                                        </p:tav>
                                        <p:tav tm="100000">
                                          <p:val>
                                            <p:strVal val="ppt_x"/>
                                          </p:val>
                                        </p:tav>
                                      </p:tavLst>
                                    </p:anim>
                                    <p:anim calcmode="lin" valueType="num">
                                      <p:cBhvr additive="base">
                                        <p:cTn id="135" dur="3000"/>
                                        <p:tgtEl>
                                          <p:spTgt spid="23568"/>
                                        </p:tgtEl>
                                        <p:attrNameLst>
                                          <p:attrName>ppt_y</p:attrName>
                                        </p:attrNameLst>
                                      </p:cBhvr>
                                      <p:tavLst>
                                        <p:tav tm="0">
                                          <p:val>
                                            <p:strVal val="ppt_y"/>
                                          </p:val>
                                        </p:tav>
                                        <p:tav tm="100000">
                                          <p:val>
                                            <p:strVal val="1+ppt_h/2"/>
                                          </p:val>
                                        </p:tav>
                                      </p:tavLst>
                                    </p:anim>
                                    <p:set>
                                      <p:cBhvr>
                                        <p:cTn id="136" dur="1" fill="hold">
                                          <p:stCondLst>
                                            <p:cond delay="2999"/>
                                          </p:stCondLst>
                                        </p:cTn>
                                        <p:tgtEl>
                                          <p:spTgt spid="23568"/>
                                        </p:tgtEl>
                                        <p:attrNameLst>
                                          <p:attrName>style.visibility</p:attrName>
                                        </p:attrNameLst>
                                      </p:cBhvr>
                                      <p:to>
                                        <p:strVal val="hidden"/>
                                      </p:to>
                                    </p:set>
                                  </p:childTnLst>
                                </p:cTn>
                              </p:par>
                              <p:par>
                                <p:cTn id="137" presetID="50" presetClass="exit" presetSubtype="0" accel="100000" fill="hold" grpId="1" nodeType="withEffect">
                                  <p:stCondLst>
                                    <p:cond delay="0"/>
                                  </p:stCondLst>
                                  <p:childTnLst>
                                    <p:anim calcmode="lin" valueType="num">
                                      <p:cBhvr>
                                        <p:cTn id="138" dur="500"/>
                                        <p:tgtEl>
                                          <p:spTgt spid="23569"/>
                                        </p:tgtEl>
                                        <p:attrNameLst>
                                          <p:attrName>ppt_w</p:attrName>
                                        </p:attrNameLst>
                                      </p:cBhvr>
                                      <p:tavLst>
                                        <p:tav tm="0">
                                          <p:val>
                                            <p:strVal val="ppt_w"/>
                                          </p:val>
                                        </p:tav>
                                        <p:tav tm="100000">
                                          <p:val>
                                            <p:strVal val="ppt_w+.3"/>
                                          </p:val>
                                        </p:tav>
                                      </p:tavLst>
                                    </p:anim>
                                    <p:anim calcmode="lin" valueType="num">
                                      <p:cBhvr>
                                        <p:cTn id="139" dur="500"/>
                                        <p:tgtEl>
                                          <p:spTgt spid="23569"/>
                                        </p:tgtEl>
                                        <p:attrNameLst>
                                          <p:attrName>ppt_h</p:attrName>
                                        </p:attrNameLst>
                                      </p:cBhvr>
                                      <p:tavLst>
                                        <p:tav tm="0">
                                          <p:val>
                                            <p:strVal val="ppt_h"/>
                                          </p:val>
                                        </p:tav>
                                        <p:tav tm="100000">
                                          <p:val>
                                            <p:strVal val="ppt_h"/>
                                          </p:val>
                                        </p:tav>
                                      </p:tavLst>
                                    </p:anim>
                                    <p:animEffect transition="out" filter="fade">
                                      <p:cBhvr>
                                        <p:cTn id="140" dur="500"/>
                                        <p:tgtEl>
                                          <p:spTgt spid="23569"/>
                                        </p:tgtEl>
                                      </p:cBhvr>
                                    </p:animEffect>
                                    <p:set>
                                      <p:cBhvr>
                                        <p:cTn id="141" dur="1" fill="hold">
                                          <p:stCondLst>
                                            <p:cond delay="499"/>
                                          </p:stCondLst>
                                        </p:cTn>
                                        <p:tgtEl>
                                          <p:spTgt spid="23569"/>
                                        </p:tgtEl>
                                        <p:attrNameLst>
                                          <p:attrName>style.visibility</p:attrName>
                                        </p:attrNameLst>
                                      </p:cBhvr>
                                      <p:to>
                                        <p:strVal val="hidden"/>
                                      </p:to>
                                    </p:set>
                                  </p:childTnLst>
                                  <p:subTnLst>
                                    <p:audio>
                                      <p:cMediaNode>
                                        <p:cTn display="0" masterRel="sameClick">
                                          <p:stCondLst>
                                            <p:cond evt="begin" delay="0">
                                              <p:tn val="137"/>
                                            </p:cond>
                                          </p:stCondLst>
                                          <p:endCondLst>
                                            <p:cond evt="onStopAudio" delay="0">
                                              <p:tgtEl>
                                                <p:sldTgt/>
                                              </p:tgtEl>
                                            </p:cond>
                                          </p:endCondLst>
                                        </p:cTn>
                                        <p:tgtEl>
                                          <p:sndTgt r:embed="rId3" name="chimes.wav"/>
                                        </p:tgtEl>
                                      </p:cMediaNode>
                                    </p:audio>
                                  </p:subTnLst>
                                </p:cTn>
                              </p:par>
                              <p:par>
                                <p:cTn id="142" presetID="50" presetClass="exit" presetSubtype="0" accel="100000" fill="hold" grpId="1" nodeType="withEffect">
                                  <p:stCondLst>
                                    <p:cond delay="71000"/>
                                  </p:stCondLst>
                                  <p:childTnLst>
                                    <p:anim calcmode="lin" valueType="num">
                                      <p:cBhvr>
                                        <p:cTn id="143" dur="500"/>
                                        <p:tgtEl>
                                          <p:spTgt spid="23571"/>
                                        </p:tgtEl>
                                        <p:attrNameLst>
                                          <p:attrName>ppt_w</p:attrName>
                                        </p:attrNameLst>
                                      </p:cBhvr>
                                      <p:tavLst>
                                        <p:tav tm="0">
                                          <p:val>
                                            <p:strVal val="ppt_w"/>
                                          </p:val>
                                        </p:tav>
                                        <p:tav tm="100000">
                                          <p:val>
                                            <p:strVal val="ppt_w+.3"/>
                                          </p:val>
                                        </p:tav>
                                      </p:tavLst>
                                    </p:anim>
                                    <p:anim calcmode="lin" valueType="num">
                                      <p:cBhvr>
                                        <p:cTn id="144" dur="500"/>
                                        <p:tgtEl>
                                          <p:spTgt spid="23571"/>
                                        </p:tgtEl>
                                        <p:attrNameLst>
                                          <p:attrName>ppt_h</p:attrName>
                                        </p:attrNameLst>
                                      </p:cBhvr>
                                      <p:tavLst>
                                        <p:tav tm="0">
                                          <p:val>
                                            <p:strVal val="ppt_h"/>
                                          </p:val>
                                        </p:tav>
                                        <p:tav tm="100000">
                                          <p:val>
                                            <p:strVal val="ppt_h"/>
                                          </p:val>
                                        </p:tav>
                                      </p:tavLst>
                                    </p:anim>
                                    <p:animEffect transition="out" filter="fade">
                                      <p:cBhvr>
                                        <p:cTn id="145" dur="500"/>
                                        <p:tgtEl>
                                          <p:spTgt spid="23571"/>
                                        </p:tgtEl>
                                      </p:cBhvr>
                                    </p:animEffect>
                                    <p:set>
                                      <p:cBhvr>
                                        <p:cTn id="146" dur="1" fill="hold">
                                          <p:stCondLst>
                                            <p:cond delay="499"/>
                                          </p:stCondLst>
                                        </p:cTn>
                                        <p:tgtEl>
                                          <p:spTgt spid="23571"/>
                                        </p:tgtEl>
                                        <p:attrNameLst>
                                          <p:attrName>style.visibility</p:attrName>
                                        </p:attrNameLst>
                                      </p:cBhvr>
                                      <p:to>
                                        <p:strVal val="hidden"/>
                                      </p:to>
                                    </p:set>
                                  </p:childTnLst>
                                </p:cTn>
                              </p:par>
                              <p:par>
                                <p:cTn id="147" presetID="50" presetClass="exit" presetSubtype="0" accel="100000" fill="hold" grpId="1" nodeType="withEffect">
                                  <p:stCondLst>
                                    <p:cond delay="72000"/>
                                  </p:stCondLst>
                                  <p:childTnLst>
                                    <p:anim calcmode="lin" valueType="num">
                                      <p:cBhvr>
                                        <p:cTn id="148" dur="500"/>
                                        <p:tgtEl>
                                          <p:spTgt spid="23570"/>
                                        </p:tgtEl>
                                        <p:attrNameLst>
                                          <p:attrName>ppt_w</p:attrName>
                                        </p:attrNameLst>
                                      </p:cBhvr>
                                      <p:tavLst>
                                        <p:tav tm="0">
                                          <p:val>
                                            <p:strVal val="ppt_w"/>
                                          </p:val>
                                        </p:tav>
                                        <p:tav tm="100000">
                                          <p:val>
                                            <p:strVal val="ppt_w+.3"/>
                                          </p:val>
                                        </p:tav>
                                      </p:tavLst>
                                    </p:anim>
                                    <p:anim calcmode="lin" valueType="num">
                                      <p:cBhvr>
                                        <p:cTn id="149" dur="500"/>
                                        <p:tgtEl>
                                          <p:spTgt spid="23570"/>
                                        </p:tgtEl>
                                        <p:attrNameLst>
                                          <p:attrName>ppt_h</p:attrName>
                                        </p:attrNameLst>
                                      </p:cBhvr>
                                      <p:tavLst>
                                        <p:tav tm="0">
                                          <p:val>
                                            <p:strVal val="ppt_h"/>
                                          </p:val>
                                        </p:tav>
                                        <p:tav tm="100000">
                                          <p:val>
                                            <p:strVal val="ppt_h"/>
                                          </p:val>
                                        </p:tav>
                                      </p:tavLst>
                                    </p:anim>
                                    <p:animEffect transition="out" filter="fade">
                                      <p:cBhvr>
                                        <p:cTn id="150" dur="500"/>
                                        <p:tgtEl>
                                          <p:spTgt spid="23570"/>
                                        </p:tgtEl>
                                      </p:cBhvr>
                                    </p:animEffect>
                                    <p:set>
                                      <p:cBhvr>
                                        <p:cTn id="151" dur="1" fill="hold">
                                          <p:stCondLst>
                                            <p:cond delay="499"/>
                                          </p:stCondLst>
                                        </p:cTn>
                                        <p:tgtEl>
                                          <p:spTgt spid="23570"/>
                                        </p:tgtEl>
                                        <p:attrNameLst>
                                          <p:attrName>style.visibility</p:attrName>
                                        </p:attrNameLst>
                                      </p:cBhvr>
                                      <p:to>
                                        <p:strVal val="hidden"/>
                                      </p:to>
                                    </p:set>
                                  </p:childTnLst>
                                </p:cTn>
                              </p:par>
                            </p:childTnLst>
                          </p:cTn>
                        </p:par>
                        <p:par>
                          <p:cTn id="152" fill="hold">
                            <p:stCondLst>
                              <p:cond delay="82700"/>
                            </p:stCondLst>
                            <p:childTnLst>
                              <p:par>
                                <p:cTn id="153" presetID="10" presetClass="entr" presetSubtype="0" fill="hold" nodeType="afterEffect">
                                  <p:stCondLst>
                                    <p:cond delay="0"/>
                                  </p:stCondLst>
                                  <p:childTnLst>
                                    <p:set>
                                      <p:cBhvr>
                                        <p:cTn id="154" dur="1" fill="hold">
                                          <p:stCondLst>
                                            <p:cond delay="0"/>
                                          </p:stCondLst>
                                        </p:cTn>
                                        <p:tgtEl>
                                          <p:spTgt spid="23602"/>
                                        </p:tgtEl>
                                        <p:attrNameLst>
                                          <p:attrName>style.visibility</p:attrName>
                                        </p:attrNameLst>
                                      </p:cBhvr>
                                      <p:to>
                                        <p:strVal val="visible"/>
                                      </p:to>
                                    </p:set>
                                    <p:animEffect transition="in" filter="fade">
                                      <p:cBhvr>
                                        <p:cTn id="155" dur="2000"/>
                                        <p:tgtEl>
                                          <p:spTgt spid="23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nimBg="1"/>
      <p:bldP spid="23556" grpId="0" animBg="1"/>
      <p:bldP spid="23557" grpId="0" animBg="1"/>
      <p:bldP spid="23558" grpId="0" animBg="1"/>
      <p:bldP spid="23559" grpId="0" animBg="1"/>
      <p:bldP spid="23560" grpId="0" animBg="1"/>
      <p:bldP spid="23565" grpId="0"/>
      <p:bldP spid="23567" grpId="0"/>
      <p:bldP spid="23568" grpId="0" animBg="1"/>
      <p:bldP spid="23568" grpId="1" animBg="1"/>
      <p:bldP spid="23569" grpId="0" animBg="1"/>
      <p:bldP spid="23569" grpId="1" animBg="1"/>
      <p:bldP spid="23570" grpId="0" animBg="1"/>
      <p:bldP spid="23570" grpId="1" animBg="1"/>
      <p:bldP spid="23571" grpId="0" animBg="1"/>
      <p:bldP spid="23571" grpId="1" animBg="1"/>
      <p:bldP spid="23572" grpId="0"/>
      <p:bldP spid="23583" grpId="0"/>
      <p:bldP spid="23584" grpId="0"/>
      <p:bldP spid="23585" grpId="0" animBg="1"/>
      <p:bldP spid="23586" grpId="0" animBg="1"/>
      <p:bldP spid="23587" grpId="0" animBg="1"/>
      <p:bldP spid="23588" grpId="0"/>
      <p:bldP spid="23589" grpId="0"/>
      <p:bldP spid="2359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4582" name="Picture 6"/>
          <p:cNvPicPr>
            <a:picLocks noChangeAspect="1" noChangeArrowheads="1"/>
          </p:cNvPicPr>
          <p:nvPr/>
        </p:nvPicPr>
        <p:blipFill>
          <a:blip r:embed="rId3"/>
          <a:srcRect/>
          <a:stretch>
            <a:fillRect/>
          </a:stretch>
        </p:blipFill>
        <p:spPr bwMode="auto">
          <a:xfrm>
            <a:off x="1619250" y="836613"/>
            <a:ext cx="6596063" cy="3186112"/>
          </a:xfrm>
          <a:prstGeom prst="rect">
            <a:avLst/>
          </a:prstGeom>
          <a:noFill/>
          <a:ln w="9525">
            <a:noFill/>
            <a:miter lim="800000"/>
            <a:headEnd/>
            <a:tailEnd/>
          </a:ln>
          <a:effectLst/>
        </p:spPr>
      </p:pic>
      <p:graphicFrame>
        <p:nvGraphicFramePr>
          <p:cNvPr id="24583" name="Object 7"/>
          <p:cNvGraphicFramePr>
            <a:graphicFrameLocks noChangeAspect="1"/>
          </p:cNvGraphicFramePr>
          <p:nvPr/>
        </p:nvGraphicFramePr>
        <p:xfrm>
          <a:off x="3203575" y="908050"/>
          <a:ext cx="3455988" cy="3055938"/>
        </p:xfrm>
        <a:graphic>
          <a:graphicData uri="http://schemas.openxmlformats.org/presentationml/2006/ole">
            <p:oleObj spid="_x0000_s24583" name="Document" r:id="rId4" imgW="1647720" imgH="1457280" progId="ChemWindow.Document">
              <p:embed/>
            </p:oleObj>
          </a:graphicData>
        </a:graphic>
      </p:graphicFrame>
      <p:sp>
        <p:nvSpPr>
          <p:cNvPr id="24584" name="Text Box 8"/>
          <p:cNvSpPr txBox="1">
            <a:spLocks noChangeArrowheads="1"/>
          </p:cNvSpPr>
          <p:nvPr/>
        </p:nvSpPr>
        <p:spPr bwMode="auto">
          <a:xfrm>
            <a:off x="6300788" y="4292600"/>
            <a:ext cx="2592387" cy="779463"/>
          </a:xfrm>
          <a:prstGeom prst="rect">
            <a:avLst/>
          </a:prstGeom>
          <a:noFill/>
          <a:ln w="9525">
            <a:noFill/>
            <a:miter lim="800000"/>
            <a:headEnd/>
            <a:tailEnd/>
          </a:ln>
          <a:effectLst/>
        </p:spPr>
        <p:txBody>
          <a:bodyPr>
            <a:spAutoFit/>
          </a:bodyPr>
          <a:lstStyle/>
          <a:p>
            <a:pPr algn="ctr">
              <a:spcBef>
                <a:spcPct val="50000"/>
              </a:spcBef>
            </a:pPr>
            <a:r>
              <a:rPr lang="es-ES_tradnl">
                <a:solidFill>
                  <a:srgbClr val="99FF33"/>
                </a:solidFill>
              </a:rPr>
              <a:t>Practice + practice +…</a:t>
            </a:r>
          </a:p>
          <a:p>
            <a:pPr algn="ctr">
              <a:spcBef>
                <a:spcPct val="50000"/>
              </a:spcBef>
            </a:pPr>
            <a:r>
              <a:rPr lang="es-ES_tradnl">
                <a:solidFill>
                  <a:srgbClr val="99FF33"/>
                </a:solidFill>
              </a:rPr>
              <a:t>more practice…</a:t>
            </a:r>
            <a:endParaRPr lang="en-US">
              <a:solidFill>
                <a:srgbClr val="99FF33"/>
              </a:solidFill>
            </a:endParaRPr>
          </a:p>
        </p:txBody>
      </p:sp>
      <p:sp>
        <p:nvSpPr>
          <p:cNvPr id="24585" name="Text Box 9"/>
          <p:cNvSpPr txBox="1">
            <a:spLocks noChangeArrowheads="1"/>
          </p:cNvSpPr>
          <p:nvPr/>
        </p:nvSpPr>
        <p:spPr bwMode="auto">
          <a:xfrm>
            <a:off x="539750" y="1268413"/>
            <a:ext cx="1873250" cy="641350"/>
          </a:xfrm>
          <a:prstGeom prst="rect">
            <a:avLst/>
          </a:prstGeom>
          <a:noFill/>
          <a:ln w="9525">
            <a:noFill/>
            <a:miter lim="800000"/>
            <a:headEnd/>
            <a:tailEnd/>
          </a:ln>
          <a:effectLst/>
        </p:spPr>
        <p:txBody>
          <a:bodyPr>
            <a:spAutoFit/>
          </a:bodyPr>
          <a:lstStyle/>
          <a:p>
            <a:pPr>
              <a:spcBef>
                <a:spcPct val="50000"/>
              </a:spcBef>
            </a:pPr>
            <a:r>
              <a:rPr lang="es-ES_tradnl">
                <a:solidFill>
                  <a:srgbClr val="99FF33"/>
                </a:solidFill>
              </a:rPr>
              <a:t>3-D view… a bit confusing</a:t>
            </a:r>
            <a:endParaRPr lang="en-US">
              <a:solidFill>
                <a:srgbClr val="99FF33"/>
              </a:solidFill>
            </a:endParaRPr>
          </a:p>
        </p:txBody>
      </p:sp>
      <p:graphicFrame>
        <p:nvGraphicFramePr>
          <p:cNvPr id="24586" name="Object 10"/>
          <p:cNvGraphicFramePr>
            <a:graphicFrameLocks noChangeAspect="1"/>
          </p:cNvGraphicFramePr>
          <p:nvPr/>
        </p:nvGraphicFramePr>
        <p:xfrm>
          <a:off x="3203575" y="3429000"/>
          <a:ext cx="3455988" cy="3055938"/>
        </p:xfrm>
        <a:graphic>
          <a:graphicData uri="http://schemas.openxmlformats.org/presentationml/2006/ole">
            <p:oleObj spid="_x0000_s24586" name="Document" r:id="rId5" imgW="1647720" imgH="1457280" progId="ChemWindow.Document">
              <p:embed/>
            </p:oleObj>
          </a:graphicData>
        </a:graphic>
      </p:graphicFrame>
      <p:sp>
        <p:nvSpPr>
          <p:cNvPr id="24587" name="Freeform 11"/>
          <p:cNvSpPr>
            <a:spLocks/>
          </p:cNvSpPr>
          <p:nvPr/>
        </p:nvSpPr>
        <p:spPr bwMode="auto">
          <a:xfrm>
            <a:off x="3059113" y="4292600"/>
            <a:ext cx="1509712" cy="1462088"/>
          </a:xfrm>
          <a:custGeom>
            <a:avLst/>
            <a:gdLst/>
            <a:ahLst/>
            <a:cxnLst>
              <a:cxn ang="0">
                <a:pos x="603" y="59"/>
              </a:cxn>
              <a:cxn ang="0">
                <a:pos x="465" y="5"/>
              </a:cxn>
              <a:cxn ang="0">
                <a:pos x="246" y="23"/>
              </a:cxn>
              <a:cxn ang="0">
                <a:pos x="164" y="78"/>
              </a:cxn>
              <a:cxn ang="0">
                <a:pos x="145" y="96"/>
              </a:cxn>
              <a:cxn ang="0">
                <a:pos x="127" y="123"/>
              </a:cxn>
              <a:cxn ang="0">
                <a:pos x="81" y="160"/>
              </a:cxn>
              <a:cxn ang="0">
                <a:pos x="72" y="187"/>
              </a:cxn>
              <a:cxn ang="0">
                <a:pos x="54" y="206"/>
              </a:cxn>
              <a:cxn ang="0">
                <a:pos x="27" y="261"/>
              </a:cxn>
              <a:cxn ang="0">
                <a:pos x="17" y="498"/>
              </a:cxn>
              <a:cxn ang="0">
                <a:pos x="91" y="690"/>
              </a:cxn>
              <a:cxn ang="0">
                <a:pos x="164" y="727"/>
              </a:cxn>
              <a:cxn ang="0">
                <a:pos x="337" y="782"/>
              </a:cxn>
              <a:cxn ang="0">
                <a:pos x="502" y="855"/>
              </a:cxn>
              <a:cxn ang="0">
                <a:pos x="923" y="809"/>
              </a:cxn>
              <a:cxn ang="0">
                <a:pos x="868" y="325"/>
              </a:cxn>
              <a:cxn ang="0">
                <a:pos x="685" y="105"/>
              </a:cxn>
              <a:cxn ang="0">
                <a:pos x="593" y="32"/>
              </a:cxn>
              <a:cxn ang="0">
                <a:pos x="557" y="41"/>
              </a:cxn>
              <a:cxn ang="0">
                <a:pos x="539" y="69"/>
              </a:cxn>
            </a:cxnLst>
            <a:rect l="0" t="0" r="r" b="b"/>
            <a:pathLst>
              <a:path w="951" h="921">
                <a:moveTo>
                  <a:pt x="603" y="59"/>
                </a:moveTo>
                <a:cubicBezTo>
                  <a:pt x="542" y="50"/>
                  <a:pt x="509" y="47"/>
                  <a:pt x="465" y="5"/>
                </a:cubicBezTo>
                <a:cubicBezTo>
                  <a:pt x="392" y="10"/>
                  <a:pt x="316" y="0"/>
                  <a:pt x="246" y="23"/>
                </a:cubicBezTo>
                <a:cubicBezTo>
                  <a:pt x="211" y="34"/>
                  <a:pt x="199" y="66"/>
                  <a:pt x="164" y="78"/>
                </a:cubicBezTo>
                <a:cubicBezTo>
                  <a:pt x="158" y="84"/>
                  <a:pt x="151" y="89"/>
                  <a:pt x="145" y="96"/>
                </a:cubicBezTo>
                <a:cubicBezTo>
                  <a:pt x="138" y="104"/>
                  <a:pt x="135" y="115"/>
                  <a:pt x="127" y="123"/>
                </a:cubicBezTo>
                <a:cubicBezTo>
                  <a:pt x="113" y="137"/>
                  <a:pt x="95" y="146"/>
                  <a:pt x="81" y="160"/>
                </a:cubicBezTo>
                <a:cubicBezTo>
                  <a:pt x="78" y="169"/>
                  <a:pt x="77" y="179"/>
                  <a:pt x="72" y="187"/>
                </a:cubicBezTo>
                <a:cubicBezTo>
                  <a:pt x="68" y="195"/>
                  <a:pt x="58" y="198"/>
                  <a:pt x="54" y="206"/>
                </a:cubicBezTo>
                <a:cubicBezTo>
                  <a:pt x="21" y="274"/>
                  <a:pt x="69" y="216"/>
                  <a:pt x="27" y="261"/>
                </a:cubicBezTo>
                <a:cubicBezTo>
                  <a:pt x="0" y="359"/>
                  <a:pt x="7" y="351"/>
                  <a:pt x="17" y="498"/>
                </a:cubicBezTo>
                <a:cubicBezTo>
                  <a:pt x="21" y="562"/>
                  <a:pt x="16" y="666"/>
                  <a:pt x="91" y="690"/>
                </a:cubicBezTo>
                <a:cubicBezTo>
                  <a:pt x="122" y="723"/>
                  <a:pt x="101" y="706"/>
                  <a:pt x="164" y="727"/>
                </a:cubicBezTo>
                <a:cubicBezTo>
                  <a:pt x="222" y="746"/>
                  <a:pt x="278" y="772"/>
                  <a:pt x="337" y="782"/>
                </a:cubicBezTo>
                <a:cubicBezTo>
                  <a:pt x="391" y="821"/>
                  <a:pt x="440" y="834"/>
                  <a:pt x="502" y="855"/>
                </a:cubicBezTo>
                <a:cubicBezTo>
                  <a:pt x="747" y="849"/>
                  <a:pt x="805" y="921"/>
                  <a:pt x="923" y="809"/>
                </a:cubicBezTo>
                <a:cubicBezTo>
                  <a:pt x="951" y="725"/>
                  <a:pt x="944" y="438"/>
                  <a:pt x="868" y="325"/>
                </a:cubicBezTo>
                <a:cubicBezTo>
                  <a:pt x="835" y="221"/>
                  <a:pt x="772" y="163"/>
                  <a:pt x="685" y="105"/>
                </a:cubicBezTo>
                <a:cubicBezTo>
                  <a:pt x="661" y="69"/>
                  <a:pt x="626" y="63"/>
                  <a:pt x="593" y="32"/>
                </a:cubicBezTo>
                <a:cubicBezTo>
                  <a:pt x="581" y="35"/>
                  <a:pt x="567" y="34"/>
                  <a:pt x="557" y="41"/>
                </a:cubicBezTo>
                <a:cubicBezTo>
                  <a:pt x="548" y="47"/>
                  <a:pt x="539" y="69"/>
                  <a:pt x="539" y="69"/>
                </a:cubicBezTo>
              </a:path>
            </a:pathLst>
          </a:custGeom>
          <a:solidFill>
            <a:srgbClr val="3366FF">
              <a:alpha val="28999"/>
            </a:srgbClr>
          </a:solidFill>
          <a:ln w="9525">
            <a:solidFill>
              <a:srgbClr val="FFFFFF"/>
            </a:solidFill>
            <a:round/>
            <a:headEnd/>
            <a:tailEnd/>
          </a:ln>
          <a:effectLst/>
        </p:spPr>
        <p:txBody>
          <a:bodyPr/>
          <a:lstStyle/>
          <a:p>
            <a:endParaRPr lang="en-US"/>
          </a:p>
        </p:txBody>
      </p:sp>
      <p:sp>
        <p:nvSpPr>
          <p:cNvPr id="24588" name="Freeform 12"/>
          <p:cNvSpPr>
            <a:spLocks/>
          </p:cNvSpPr>
          <p:nvPr/>
        </p:nvSpPr>
        <p:spPr bwMode="auto">
          <a:xfrm>
            <a:off x="2987675" y="1916113"/>
            <a:ext cx="1509713" cy="1462087"/>
          </a:xfrm>
          <a:custGeom>
            <a:avLst/>
            <a:gdLst/>
            <a:ahLst/>
            <a:cxnLst>
              <a:cxn ang="0">
                <a:pos x="603" y="59"/>
              </a:cxn>
              <a:cxn ang="0">
                <a:pos x="465" y="5"/>
              </a:cxn>
              <a:cxn ang="0">
                <a:pos x="246" y="23"/>
              </a:cxn>
              <a:cxn ang="0">
                <a:pos x="164" y="78"/>
              </a:cxn>
              <a:cxn ang="0">
                <a:pos x="145" y="96"/>
              </a:cxn>
              <a:cxn ang="0">
                <a:pos x="127" y="123"/>
              </a:cxn>
              <a:cxn ang="0">
                <a:pos x="81" y="160"/>
              </a:cxn>
              <a:cxn ang="0">
                <a:pos x="72" y="187"/>
              </a:cxn>
              <a:cxn ang="0">
                <a:pos x="54" y="206"/>
              </a:cxn>
              <a:cxn ang="0">
                <a:pos x="27" y="261"/>
              </a:cxn>
              <a:cxn ang="0">
                <a:pos x="17" y="498"/>
              </a:cxn>
              <a:cxn ang="0">
                <a:pos x="91" y="690"/>
              </a:cxn>
              <a:cxn ang="0">
                <a:pos x="164" y="727"/>
              </a:cxn>
              <a:cxn ang="0">
                <a:pos x="337" y="782"/>
              </a:cxn>
              <a:cxn ang="0">
                <a:pos x="502" y="855"/>
              </a:cxn>
              <a:cxn ang="0">
                <a:pos x="923" y="809"/>
              </a:cxn>
              <a:cxn ang="0">
                <a:pos x="868" y="325"/>
              </a:cxn>
              <a:cxn ang="0">
                <a:pos x="685" y="105"/>
              </a:cxn>
              <a:cxn ang="0">
                <a:pos x="593" y="32"/>
              </a:cxn>
              <a:cxn ang="0">
                <a:pos x="557" y="41"/>
              </a:cxn>
              <a:cxn ang="0">
                <a:pos x="539" y="69"/>
              </a:cxn>
            </a:cxnLst>
            <a:rect l="0" t="0" r="r" b="b"/>
            <a:pathLst>
              <a:path w="951" h="921">
                <a:moveTo>
                  <a:pt x="603" y="59"/>
                </a:moveTo>
                <a:cubicBezTo>
                  <a:pt x="542" y="50"/>
                  <a:pt x="509" y="47"/>
                  <a:pt x="465" y="5"/>
                </a:cubicBezTo>
                <a:cubicBezTo>
                  <a:pt x="392" y="10"/>
                  <a:pt x="316" y="0"/>
                  <a:pt x="246" y="23"/>
                </a:cubicBezTo>
                <a:cubicBezTo>
                  <a:pt x="211" y="34"/>
                  <a:pt x="199" y="66"/>
                  <a:pt x="164" y="78"/>
                </a:cubicBezTo>
                <a:cubicBezTo>
                  <a:pt x="158" y="84"/>
                  <a:pt x="151" y="89"/>
                  <a:pt x="145" y="96"/>
                </a:cubicBezTo>
                <a:cubicBezTo>
                  <a:pt x="138" y="104"/>
                  <a:pt x="135" y="115"/>
                  <a:pt x="127" y="123"/>
                </a:cubicBezTo>
                <a:cubicBezTo>
                  <a:pt x="113" y="137"/>
                  <a:pt x="95" y="146"/>
                  <a:pt x="81" y="160"/>
                </a:cubicBezTo>
                <a:cubicBezTo>
                  <a:pt x="78" y="169"/>
                  <a:pt x="77" y="179"/>
                  <a:pt x="72" y="187"/>
                </a:cubicBezTo>
                <a:cubicBezTo>
                  <a:pt x="68" y="195"/>
                  <a:pt x="58" y="198"/>
                  <a:pt x="54" y="206"/>
                </a:cubicBezTo>
                <a:cubicBezTo>
                  <a:pt x="21" y="274"/>
                  <a:pt x="69" y="216"/>
                  <a:pt x="27" y="261"/>
                </a:cubicBezTo>
                <a:cubicBezTo>
                  <a:pt x="0" y="359"/>
                  <a:pt x="7" y="351"/>
                  <a:pt x="17" y="498"/>
                </a:cubicBezTo>
                <a:cubicBezTo>
                  <a:pt x="21" y="562"/>
                  <a:pt x="16" y="666"/>
                  <a:pt x="91" y="690"/>
                </a:cubicBezTo>
                <a:cubicBezTo>
                  <a:pt x="122" y="723"/>
                  <a:pt x="101" y="706"/>
                  <a:pt x="164" y="727"/>
                </a:cubicBezTo>
                <a:cubicBezTo>
                  <a:pt x="222" y="746"/>
                  <a:pt x="278" y="772"/>
                  <a:pt x="337" y="782"/>
                </a:cubicBezTo>
                <a:cubicBezTo>
                  <a:pt x="391" y="821"/>
                  <a:pt x="440" y="834"/>
                  <a:pt x="502" y="855"/>
                </a:cubicBezTo>
                <a:cubicBezTo>
                  <a:pt x="747" y="849"/>
                  <a:pt x="805" y="921"/>
                  <a:pt x="923" y="809"/>
                </a:cubicBezTo>
                <a:cubicBezTo>
                  <a:pt x="951" y="725"/>
                  <a:pt x="944" y="438"/>
                  <a:pt x="868" y="325"/>
                </a:cubicBezTo>
                <a:cubicBezTo>
                  <a:pt x="835" y="221"/>
                  <a:pt x="772" y="163"/>
                  <a:pt x="685" y="105"/>
                </a:cubicBezTo>
                <a:cubicBezTo>
                  <a:pt x="661" y="69"/>
                  <a:pt x="626" y="63"/>
                  <a:pt x="593" y="32"/>
                </a:cubicBezTo>
                <a:cubicBezTo>
                  <a:pt x="581" y="35"/>
                  <a:pt x="567" y="34"/>
                  <a:pt x="557" y="41"/>
                </a:cubicBezTo>
                <a:cubicBezTo>
                  <a:pt x="548" y="47"/>
                  <a:pt x="539" y="69"/>
                  <a:pt x="539" y="69"/>
                </a:cubicBezTo>
              </a:path>
            </a:pathLst>
          </a:custGeom>
          <a:solidFill>
            <a:srgbClr val="3366FF">
              <a:alpha val="28999"/>
            </a:srgbClr>
          </a:solidFill>
          <a:ln w="9525">
            <a:solidFill>
              <a:srgbClr val="FFFFFF"/>
            </a:solidFill>
            <a:round/>
            <a:headEnd/>
            <a:tailEnd/>
          </a:ln>
          <a:effectLst/>
        </p:spPr>
        <p:txBody>
          <a:bodyPr/>
          <a:lstStyle/>
          <a:p>
            <a:endParaRPr lang="en-US"/>
          </a:p>
        </p:txBody>
      </p:sp>
      <p:sp>
        <p:nvSpPr>
          <p:cNvPr id="24589" name="Freeform 13"/>
          <p:cNvSpPr>
            <a:spLocks/>
          </p:cNvSpPr>
          <p:nvPr/>
        </p:nvSpPr>
        <p:spPr bwMode="auto">
          <a:xfrm>
            <a:off x="4635500" y="5108575"/>
            <a:ext cx="2220913" cy="1457325"/>
          </a:xfrm>
          <a:custGeom>
            <a:avLst/>
            <a:gdLst/>
            <a:ahLst/>
            <a:cxnLst>
              <a:cxn ang="0">
                <a:pos x="352" y="81"/>
              </a:cxn>
              <a:cxn ang="0">
                <a:pos x="233" y="36"/>
              </a:cxn>
              <a:cxn ang="0">
                <a:pos x="114" y="36"/>
              </a:cxn>
              <a:cxn ang="0">
                <a:pos x="59" y="81"/>
              </a:cxn>
              <a:cxn ang="0">
                <a:pos x="23" y="136"/>
              </a:cxn>
              <a:cxn ang="0">
                <a:pos x="14" y="392"/>
              </a:cxn>
              <a:cxn ang="0">
                <a:pos x="59" y="795"/>
              </a:cxn>
              <a:cxn ang="0">
                <a:pos x="142" y="913"/>
              </a:cxn>
              <a:cxn ang="0">
                <a:pos x="315" y="895"/>
              </a:cxn>
              <a:cxn ang="0">
                <a:pos x="471" y="776"/>
              </a:cxn>
              <a:cxn ang="0">
                <a:pos x="635" y="767"/>
              </a:cxn>
              <a:cxn ang="0">
                <a:pos x="727" y="785"/>
              </a:cxn>
              <a:cxn ang="0">
                <a:pos x="782" y="822"/>
              </a:cxn>
              <a:cxn ang="0">
                <a:pos x="837" y="840"/>
              </a:cxn>
              <a:cxn ang="0">
                <a:pos x="1001" y="904"/>
              </a:cxn>
              <a:cxn ang="0">
                <a:pos x="1166" y="895"/>
              </a:cxn>
              <a:cxn ang="0">
                <a:pos x="1285" y="804"/>
              </a:cxn>
              <a:cxn ang="0">
                <a:pos x="1321" y="685"/>
              </a:cxn>
              <a:cxn ang="0">
                <a:pos x="1202" y="173"/>
              </a:cxn>
              <a:cxn ang="0">
                <a:pos x="1029" y="109"/>
              </a:cxn>
              <a:cxn ang="0">
                <a:pos x="681" y="136"/>
              </a:cxn>
              <a:cxn ang="0">
                <a:pos x="352" y="127"/>
              </a:cxn>
              <a:cxn ang="0">
                <a:pos x="279" y="72"/>
              </a:cxn>
            </a:cxnLst>
            <a:rect l="0" t="0" r="r" b="b"/>
            <a:pathLst>
              <a:path w="1399" h="918">
                <a:moveTo>
                  <a:pt x="352" y="81"/>
                </a:moveTo>
                <a:cubicBezTo>
                  <a:pt x="308" y="70"/>
                  <a:pt x="275" y="50"/>
                  <a:pt x="233" y="36"/>
                </a:cubicBezTo>
                <a:cubicBezTo>
                  <a:pt x="199" y="0"/>
                  <a:pt x="157" y="22"/>
                  <a:pt x="114" y="36"/>
                </a:cubicBezTo>
                <a:cubicBezTo>
                  <a:pt x="92" y="51"/>
                  <a:pt x="76" y="59"/>
                  <a:pt x="59" y="81"/>
                </a:cubicBezTo>
                <a:cubicBezTo>
                  <a:pt x="46" y="98"/>
                  <a:pt x="23" y="136"/>
                  <a:pt x="23" y="136"/>
                </a:cubicBezTo>
                <a:cubicBezTo>
                  <a:pt x="11" y="251"/>
                  <a:pt x="6" y="259"/>
                  <a:pt x="14" y="392"/>
                </a:cubicBezTo>
                <a:cubicBezTo>
                  <a:pt x="19" y="556"/>
                  <a:pt x="0" y="661"/>
                  <a:pt x="59" y="795"/>
                </a:cubicBezTo>
                <a:cubicBezTo>
                  <a:pt x="86" y="857"/>
                  <a:pt x="67" y="889"/>
                  <a:pt x="142" y="913"/>
                </a:cubicBezTo>
                <a:cubicBezTo>
                  <a:pt x="159" y="912"/>
                  <a:pt x="269" y="918"/>
                  <a:pt x="315" y="895"/>
                </a:cubicBezTo>
                <a:cubicBezTo>
                  <a:pt x="378" y="864"/>
                  <a:pt x="403" y="798"/>
                  <a:pt x="471" y="776"/>
                </a:cubicBezTo>
                <a:cubicBezTo>
                  <a:pt x="534" y="734"/>
                  <a:pt x="497" y="751"/>
                  <a:pt x="635" y="767"/>
                </a:cubicBezTo>
                <a:cubicBezTo>
                  <a:pt x="666" y="771"/>
                  <a:pt x="727" y="785"/>
                  <a:pt x="727" y="785"/>
                </a:cubicBezTo>
                <a:cubicBezTo>
                  <a:pt x="750" y="810"/>
                  <a:pt x="744" y="807"/>
                  <a:pt x="782" y="822"/>
                </a:cubicBezTo>
                <a:cubicBezTo>
                  <a:pt x="800" y="829"/>
                  <a:pt x="837" y="840"/>
                  <a:pt x="837" y="840"/>
                </a:cubicBezTo>
                <a:cubicBezTo>
                  <a:pt x="883" y="889"/>
                  <a:pt x="938" y="895"/>
                  <a:pt x="1001" y="904"/>
                </a:cubicBezTo>
                <a:cubicBezTo>
                  <a:pt x="1056" y="901"/>
                  <a:pt x="1111" y="900"/>
                  <a:pt x="1166" y="895"/>
                </a:cubicBezTo>
                <a:cubicBezTo>
                  <a:pt x="1221" y="890"/>
                  <a:pt x="1244" y="830"/>
                  <a:pt x="1285" y="804"/>
                </a:cubicBezTo>
                <a:cubicBezTo>
                  <a:pt x="1298" y="764"/>
                  <a:pt x="1308" y="724"/>
                  <a:pt x="1321" y="685"/>
                </a:cubicBezTo>
                <a:cubicBezTo>
                  <a:pt x="1318" y="568"/>
                  <a:pt x="1399" y="236"/>
                  <a:pt x="1202" y="173"/>
                </a:cubicBezTo>
                <a:cubicBezTo>
                  <a:pt x="1156" y="125"/>
                  <a:pt x="1092" y="120"/>
                  <a:pt x="1029" y="109"/>
                </a:cubicBezTo>
                <a:cubicBezTo>
                  <a:pt x="933" y="112"/>
                  <a:pt x="786" y="102"/>
                  <a:pt x="681" y="136"/>
                </a:cubicBezTo>
                <a:cubicBezTo>
                  <a:pt x="587" y="202"/>
                  <a:pt x="447" y="190"/>
                  <a:pt x="352" y="127"/>
                </a:cubicBezTo>
                <a:cubicBezTo>
                  <a:pt x="333" y="98"/>
                  <a:pt x="318" y="72"/>
                  <a:pt x="279" y="72"/>
                </a:cubicBezTo>
              </a:path>
            </a:pathLst>
          </a:custGeom>
          <a:solidFill>
            <a:srgbClr val="FF9900">
              <a:alpha val="25000"/>
            </a:srgbClr>
          </a:solidFill>
          <a:ln w="9525">
            <a:solidFill>
              <a:schemeClr val="bg1"/>
            </a:solidFill>
            <a:round/>
            <a:headEnd/>
            <a:tailEnd/>
          </a:ln>
          <a:effectLst/>
        </p:spPr>
        <p:txBody>
          <a:bodyPr/>
          <a:lstStyle/>
          <a:p>
            <a:endParaRPr lang="en-US"/>
          </a:p>
        </p:txBody>
      </p:sp>
      <p:sp>
        <p:nvSpPr>
          <p:cNvPr id="24590" name="Freeform 14"/>
          <p:cNvSpPr>
            <a:spLocks/>
          </p:cNvSpPr>
          <p:nvPr/>
        </p:nvSpPr>
        <p:spPr bwMode="auto">
          <a:xfrm>
            <a:off x="4572000" y="2205038"/>
            <a:ext cx="2808288" cy="1384300"/>
          </a:xfrm>
          <a:custGeom>
            <a:avLst/>
            <a:gdLst/>
            <a:ahLst/>
            <a:cxnLst>
              <a:cxn ang="0">
                <a:pos x="352" y="81"/>
              </a:cxn>
              <a:cxn ang="0">
                <a:pos x="233" y="36"/>
              </a:cxn>
              <a:cxn ang="0">
                <a:pos x="114" y="36"/>
              </a:cxn>
              <a:cxn ang="0">
                <a:pos x="59" y="81"/>
              </a:cxn>
              <a:cxn ang="0">
                <a:pos x="23" y="136"/>
              </a:cxn>
              <a:cxn ang="0">
                <a:pos x="14" y="392"/>
              </a:cxn>
              <a:cxn ang="0">
                <a:pos x="59" y="795"/>
              </a:cxn>
              <a:cxn ang="0">
                <a:pos x="142" y="913"/>
              </a:cxn>
              <a:cxn ang="0">
                <a:pos x="315" y="895"/>
              </a:cxn>
              <a:cxn ang="0">
                <a:pos x="471" y="776"/>
              </a:cxn>
              <a:cxn ang="0">
                <a:pos x="635" y="767"/>
              </a:cxn>
              <a:cxn ang="0">
                <a:pos x="727" y="785"/>
              </a:cxn>
              <a:cxn ang="0">
                <a:pos x="782" y="822"/>
              </a:cxn>
              <a:cxn ang="0">
                <a:pos x="837" y="840"/>
              </a:cxn>
              <a:cxn ang="0">
                <a:pos x="1001" y="904"/>
              </a:cxn>
              <a:cxn ang="0">
                <a:pos x="1166" y="895"/>
              </a:cxn>
              <a:cxn ang="0">
                <a:pos x="1285" y="804"/>
              </a:cxn>
              <a:cxn ang="0">
                <a:pos x="1321" y="685"/>
              </a:cxn>
              <a:cxn ang="0">
                <a:pos x="1202" y="173"/>
              </a:cxn>
              <a:cxn ang="0">
                <a:pos x="1029" y="109"/>
              </a:cxn>
              <a:cxn ang="0">
                <a:pos x="681" y="136"/>
              </a:cxn>
              <a:cxn ang="0">
                <a:pos x="352" y="127"/>
              </a:cxn>
              <a:cxn ang="0">
                <a:pos x="279" y="72"/>
              </a:cxn>
            </a:cxnLst>
            <a:rect l="0" t="0" r="r" b="b"/>
            <a:pathLst>
              <a:path w="1399" h="918">
                <a:moveTo>
                  <a:pt x="352" y="81"/>
                </a:moveTo>
                <a:cubicBezTo>
                  <a:pt x="308" y="70"/>
                  <a:pt x="275" y="50"/>
                  <a:pt x="233" y="36"/>
                </a:cubicBezTo>
                <a:cubicBezTo>
                  <a:pt x="199" y="0"/>
                  <a:pt x="157" y="22"/>
                  <a:pt x="114" y="36"/>
                </a:cubicBezTo>
                <a:cubicBezTo>
                  <a:pt x="92" y="51"/>
                  <a:pt x="76" y="59"/>
                  <a:pt x="59" y="81"/>
                </a:cubicBezTo>
                <a:cubicBezTo>
                  <a:pt x="46" y="98"/>
                  <a:pt x="23" y="136"/>
                  <a:pt x="23" y="136"/>
                </a:cubicBezTo>
                <a:cubicBezTo>
                  <a:pt x="11" y="251"/>
                  <a:pt x="6" y="259"/>
                  <a:pt x="14" y="392"/>
                </a:cubicBezTo>
                <a:cubicBezTo>
                  <a:pt x="19" y="556"/>
                  <a:pt x="0" y="661"/>
                  <a:pt x="59" y="795"/>
                </a:cubicBezTo>
                <a:cubicBezTo>
                  <a:pt x="86" y="857"/>
                  <a:pt x="67" y="889"/>
                  <a:pt x="142" y="913"/>
                </a:cubicBezTo>
                <a:cubicBezTo>
                  <a:pt x="159" y="912"/>
                  <a:pt x="269" y="918"/>
                  <a:pt x="315" y="895"/>
                </a:cubicBezTo>
                <a:cubicBezTo>
                  <a:pt x="378" y="864"/>
                  <a:pt x="403" y="798"/>
                  <a:pt x="471" y="776"/>
                </a:cubicBezTo>
                <a:cubicBezTo>
                  <a:pt x="534" y="734"/>
                  <a:pt x="497" y="751"/>
                  <a:pt x="635" y="767"/>
                </a:cubicBezTo>
                <a:cubicBezTo>
                  <a:pt x="666" y="771"/>
                  <a:pt x="727" y="785"/>
                  <a:pt x="727" y="785"/>
                </a:cubicBezTo>
                <a:cubicBezTo>
                  <a:pt x="750" y="810"/>
                  <a:pt x="744" y="807"/>
                  <a:pt x="782" y="822"/>
                </a:cubicBezTo>
                <a:cubicBezTo>
                  <a:pt x="800" y="829"/>
                  <a:pt x="837" y="840"/>
                  <a:pt x="837" y="840"/>
                </a:cubicBezTo>
                <a:cubicBezTo>
                  <a:pt x="883" y="889"/>
                  <a:pt x="938" y="895"/>
                  <a:pt x="1001" y="904"/>
                </a:cubicBezTo>
                <a:cubicBezTo>
                  <a:pt x="1056" y="901"/>
                  <a:pt x="1111" y="900"/>
                  <a:pt x="1166" y="895"/>
                </a:cubicBezTo>
                <a:cubicBezTo>
                  <a:pt x="1221" y="890"/>
                  <a:pt x="1244" y="830"/>
                  <a:pt x="1285" y="804"/>
                </a:cubicBezTo>
                <a:cubicBezTo>
                  <a:pt x="1298" y="764"/>
                  <a:pt x="1308" y="724"/>
                  <a:pt x="1321" y="685"/>
                </a:cubicBezTo>
                <a:cubicBezTo>
                  <a:pt x="1318" y="568"/>
                  <a:pt x="1399" y="236"/>
                  <a:pt x="1202" y="173"/>
                </a:cubicBezTo>
                <a:cubicBezTo>
                  <a:pt x="1156" y="125"/>
                  <a:pt x="1092" y="120"/>
                  <a:pt x="1029" y="109"/>
                </a:cubicBezTo>
                <a:cubicBezTo>
                  <a:pt x="933" y="112"/>
                  <a:pt x="786" y="102"/>
                  <a:pt x="681" y="136"/>
                </a:cubicBezTo>
                <a:cubicBezTo>
                  <a:pt x="587" y="202"/>
                  <a:pt x="447" y="190"/>
                  <a:pt x="352" y="127"/>
                </a:cubicBezTo>
                <a:cubicBezTo>
                  <a:pt x="333" y="98"/>
                  <a:pt x="318" y="72"/>
                  <a:pt x="279" y="72"/>
                </a:cubicBezTo>
              </a:path>
            </a:pathLst>
          </a:custGeom>
          <a:solidFill>
            <a:srgbClr val="FF9900">
              <a:alpha val="25000"/>
            </a:srgbClr>
          </a:solidFill>
          <a:ln w="9525">
            <a:solidFill>
              <a:schemeClr val="bg1"/>
            </a:solidFill>
            <a:round/>
            <a:headEnd/>
            <a:tailEnd/>
          </a:ln>
          <a:effectLst/>
        </p:spPr>
        <p:txBody>
          <a:bodyPr/>
          <a:lstStyle/>
          <a:p>
            <a:endParaRPr lang="en-US"/>
          </a:p>
        </p:txBody>
      </p:sp>
      <p:sp>
        <p:nvSpPr>
          <p:cNvPr id="24591" name="Freeform 15"/>
          <p:cNvSpPr>
            <a:spLocks/>
          </p:cNvSpPr>
          <p:nvPr/>
        </p:nvSpPr>
        <p:spPr bwMode="auto">
          <a:xfrm>
            <a:off x="4376738" y="3640138"/>
            <a:ext cx="1535112" cy="1408112"/>
          </a:xfrm>
          <a:custGeom>
            <a:avLst/>
            <a:gdLst/>
            <a:ahLst/>
            <a:cxnLst>
              <a:cxn ang="0">
                <a:pos x="350" y="238"/>
              </a:cxn>
              <a:cxn ang="0">
                <a:pos x="286" y="184"/>
              </a:cxn>
              <a:cxn ang="0">
                <a:pos x="250" y="129"/>
              </a:cxn>
              <a:cxn ang="0">
                <a:pos x="222" y="83"/>
              </a:cxn>
              <a:cxn ang="0">
                <a:pos x="213" y="56"/>
              </a:cxn>
              <a:cxn ang="0">
                <a:pos x="177" y="1"/>
              </a:cxn>
              <a:cxn ang="0">
                <a:pos x="85" y="56"/>
              </a:cxn>
              <a:cxn ang="0">
                <a:pos x="58" y="110"/>
              </a:cxn>
              <a:cxn ang="0">
                <a:pos x="12" y="238"/>
              </a:cxn>
              <a:cxn ang="0">
                <a:pos x="49" y="522"/>
              </a:cxn>
              <a:cxn ang="0">
                <a:pos x="85" y="632"/>
              </a:cxn>
              <a:cxn ang="0">
                <a:pos x="122" y="705"/>
              </a:cxn>
              <a:cxn ang="0">
                <a:pos x="149" y="760"/>
              </a:cxn>
              <a:cxn ang="0">
                <a:pos x="241" y="805"/>
              </a:cxn>
              <a:cxn ang="0">
                <a:pos x="497" y="851"/>
              </a:cxn>
              <a:cxn ang="0">
                <a:pos x="826" y="833"/>
              </a:cxn>
              <a:cxn ang="0">
                <a:pos x="853" y="805"/>
              </a:cxn>
              <a:cxn ang="0">
                <a:pos x="881" y="787"/>
              </a:cxn>
              <a:cxn ang="0">
                <a:pos x="926" y="741"/>
              </a:cxn>
              <a:cxn ang="0">
                <a:pos x="862" y="558"/>
              </a:cxn>
              <a:cxn ang="0">
                <a:pos x="789" y="504"/>
              </a:cxn>
              <a:cxn ang="0">
                <a:pos x="634" y="494"/>
              </a:cxn>
              <a:cxn ang="0">
                <a:pos x="570" y="476"/>
              </a:cxn>
              <a:cxn ang="0">
                <a:pos x="552" y="449"/>
              </a:cxn>
              <a:cxn ang="0">
                <a:pos x="533" y="430"/>
              </a:cxn>
              <a:cxn ang="0">
                <a:pos x="478" y="394"/>
              </a:cxn>
              <a:cxn ang="0">
                <a:pos x="451" y="376"/>
              </a:cxn>
              <a:cxn ang="0">
                <a:pos x="369" y="284"/>
              </a:cxn>
              <a:cxn ang="0">
                <a:pos x="360" y="257"/>
              </a:cxn>
              <a:cxn ang="0">
                <a:pos x="350" y="238"/>
              </a:cxn>
            </a:cxnLst>
            <a:rect l="0" t="0" r="r" b="b"/>
            <a:pathLst>
              <a:path w="967" h="887">
                <a:moveTo>
                  <a:pt x="350" y="238"/>
                </a:moveTo>
                <a:cubicBezTo>
                  <a:pt x="320" y="228"/>
                  <a:pt x="305" y="209"/>
                  <a:pt x="286" y="184"/>
                </a:cubicBezTo>
                <a:cubicBezTo>
                  <a:pt x="273" y="166"/>
                  <a:pt x="250" y="129"/>
                  <a:pt x="250" y="129"/>
                </a:cubicBezTo>
                <a:cubicBezTo>
                  <a:pt x="225" y="53"/>
                  <a:pt x="260" y="143"/>
                  <a:pt x="222" y="83"/>
                </a:cubicBezTo>
                <a:cubicBezTo>
                  <a:pt x="217" y="75"/>
                  <a:pt x="218" y="64"/>
                  <a:pt x="213" y="56"/>
                </a:cubicBezTo>
                <a:cubicBezTo>
                  <a:pt x="202" y="37"/>
                  <a:pt x="177" y="1"/>
                  <a:pt x="177" y="1"/>
                </a:cubicBezTo>
                <a:cubicBezTo>
                  <a:pt x="105" y="15"/>
                  <a:pt x="139" y="19"/>
                  <a:pt x="85" y="56"/>
                </a:cubicBezTo>
                <a:cubicBezTo>
                  <a:pt x="51" y="159"/>
                  <a:pt x="106" y="0"/>
                  <a:pt x="58" y="110"/>
                </a:cubicBezTo>
                <a:cubicBezTo>
                  <a:pt x="39" y="153"/>
                  <a:pt x="33" y="196"/>
                  <a:pt x="12" y="238"/>
                </a:cubicBezTo>
                <a:cubicBezTo>
                  <a:pt x="15" y="308"/>
                  <a:pt x="0" y="450"/>
                  <a:pt x="49" y="522"/>
                </a:cubicBezTo>
                <a:cubicBezTo>
                  <a:pt x="61" y="558"/>
                  <a:pt x="71" y="598"/>
                  <a:pt x="85" y="632"/>
                </a:cubicBezTo>
                <a:cubicBezTo>
                  <a:pt x="96" y="657"/>
                  <a:pt x="115" y="679"/>
                  <a:pt x="122" y="705"/>
                </a:cubicBezTo>
                <a:cubicBezTo>
                  <a:pt x="133" y="749"/>
                  <a:pt x="122" y="732"/>
                  <a:pt x="149" y="760"/>
                </a:cubicBezTo>
                <a:cubicBezTo>
                  <a:pt x="164" y="804"/>
                  <a:pt x="197" y="798"/>
                  <a:pt x="241" y="805"/>
                </a:cubicBezTo>
                <a:cubicBezTo>
                  <a:pt x="327" y="819"/>
                  <a:pt x="411" y="837"/>
                  <a:pt x="497" y="851"/>
                </a:cubicBezTo>
                <a:cubicBezTo>
                  <a:pt x="604" y="887"/>
                  <a:pt x="725" y="882"/>
                  <a:pt x="826" y="833"/>
                </a:cubicBezTo>
                <a:cubicBezTo>
                  <a:pt x="835" y="824"/>
                  <a:pt x="843" y="813"/>
                  <a:pt x="853" y="805"/>
                </a:cubicBezTo>
                <a:cubicBezTo>
                  <a:pt x="862" y="798"/>
                  <a:pt x="873" y="794"/>
                  <a:pt x="881" y="787"/>
                </a:cubicBezTo>
                <a:cubicBezTo>
                  <a:pt x="897" y="773"/>
                  <a:pt x="926" y="741"/>
                  <a:pt x="926" y="741"/>
                </a:cubicBezTo>
                <a:cubicBezTo>
                  <a:pt x="967" y="629"/>
                  <a:pt x="909" y="629"/>
                  <a:pt x="862" y="558"/>
                </a:cubicBezTo>
                <a:cubicBezTo>
                  <a:pt x="848" y="537"/>
                  <a:pt x="816" y="508"/>
                  <a:pt x="789" y="504"/>
                </a:cubicBezTo>
                <a:cubicBezTo>
                  <a:pt x="738" y="496"/>
                  <a:pt x="686" y="497"/>
                  <a:pt x="634" y="494"/>
                </a:cubicBezTo>
                <a:cubicBezTo>
                  <a:pt x="632" y="493"/>
                  <a:pt x="576" y="481"/>
                  <a:pt x="570" y="476"/>
                </a:cubicBezTo>
                <a:cubicBezTo>
                  <a:pt x="562" y="469"/>
                  <a:pt x="559" y="457"/>
                  <a:pt x="552" y="449"/>
                </a:cubicBezTo>
                <a:cubicBezTo>
                  <a:pt x="546" y="442"/>
                  <a:pt x="540" y="435"/>
                  <a:pt x="533" y="430"/>
                </a:cubicBezTo>
                <a:cubicBezTo>
                  <a:pt x="515" y="417"/>
                  <a:pt x="496" y="406"/>
                  <a:pt x="478" y="394"/>
                </a:cubicBezTo>
                <a:cubicBezTo>
                  <a:pt x="469" y="388"/>
                  <a:pt x="451" y="376"/>
                  <a:pt x="451" y="376"/>
                </a:cubicBezTo>
                <a:cubicBezTo>
                  <a:pt x="421" y="331"/>
                  <a:pt x="412" y="312"/>
                  <a:pt x="369" y="284"/>
                </a:cubicBezTo>
                <a:cubicBezTo>
                  <a:pt x="366" y="275"/>
                  <a:pt x="366" y="264"/>
                  <a:pt x="360" y="257"/>
                </a:cubicBezTo>
                <a:cubicBezTo>
                  <a:pt x="342" y="235"/>
                  <a:pt x="313" y="238"/>
                  <a:pt x="350" y="238"/>
                </a:cubicBezTo>
                <a:close/>
              </a:path>
            </a:pathLst>
          </a:custGeom>
          <a:solidFill>
            <a:schemeClr val="folHlink">
              <a:alpha val="32001"/>
            </a:schemeClr>
          </a:solidFill>
          <a:ln w="9525">
            <a:solidFill>
              <a:schemeClr val="bg1"/>
            </a:solidFill>
            <a:round/>
            <a:headEnd/>
            <a:tailEnd/>
          </a:ln>
          <a:effectLst/>
        </p:spPr>
        <p:txBody>
          <a:bodyPr/>
          <a:lstStyle/>
          <a:p>
            <a:endParaRPr lang="en-US"/>
          </a:p>
        </p:txBody>
      </p:sp>
      <p:sp>
        <p:nvSpPr>
          <p:cNvPr id="24592" name="Freeform 16"/>
          <p:cNvSpPr>
            <a:spLocks/>
          </p:cNvSpPr>
          <p:nvPr/>
        </p:nvSpPr>
        <p:spPr bwMode="auto">
          <a:xfrm>
            <a:off x="4278313" y="1246188"/>
            <a:ext cx="1771650" cy="1077912"/>
          </a:xfrm>
          <a:custGeom>
            <a:avLst/>
            <a:gdLst/>
            <a:ahLst/>
            <a:cxnLst>
              <a:cxn ang="0">
                <a:pos x="275" y="110"/>
              </a:cxn>
              <a:cxn ang="0">
                <a:pos x="175" y="37"/>
              </a:cxn>
              <a:cxn ang="0">
                <a:pos x="47" y="55"/>
              </a:cxn>
              <a:cxn ang="0">
                <a:pos x="10" y="110"/>
              </a:cxn>
              <a:cxn ang="0">
                <a:pos x="74" y="485"/>
              </a:cxn>
              <a:cxn ang="0">
                <a:pos x="422" y="622"/>
              </a:cxn>
              <a:cxn ang="0">
                <a:pos x="531" y="677"/>
              </a:cxn>
              <a:cxn ang="0">
                <a:pos x="659" y="668"/>
              </a:cxn>
              <a:cxn ang="0">
                <a:pos x="668" y="640"/>
              </a:cxn>
              <a:cxn ang="0">
                <a:pos x="705" y="594"/>
              </a:cxn>
              <a:cxn ang="0">
                <a:pos x="815" y="521"/>
              </a:cxn>
              <a:cxn ang="0">
                <a:pos x="1025" y="494"/>
              </a:cxn>
              <a:cxn ang="0">
                <a:pos x="1089" y="476"/>
              </a:cxn>
              <a:cxn ang="0">
                <a:pos x="1098" y="448"/>
              </a:cxn>
              <a:cxn ang="0">
                <a:pos x="1116" y="421"/>
              </a:cxn>
              <a:cxn ang="0">
                <a:pos x="1107" y="302"/>
              </a:cxn>
              <a:cxn ang="0">
                <a:pos x="979" y="137"/>
              </a:cxn>
              <a:cxn ang="0">
                <a:pos x="842" y="28"/>
              </a:cxn>
              <a:cxn ang="0">
                <a:pos x="742" y="0"/>
              </a:cxn>
              <a:cxn ang="0">
                <a:pos x="531" y="9"/>
              </a:cxn>
              <a:cxn ang="0">
                <a:pos x="449" y="37"/>
              </a:cxn>
              <a:cxn ang="0">
                <a:pos x="422" y="46"/>
              </a:cxn>
              <a:cxn ang="0">
                <a:pos x="403" y="64"/>
              </a:cxn>
              <a:cxn ang="0">
                <a:pos x="348" y="82"/>
              </a:cxn>
              <a:cxn ang="0">
                <a:pos x="275" y="110"/>
              </a:cxn>
            </a:cxnLst>
            <a:rect l="0" t="0" r="r" b="b"/>
            <a:pathLst>
              <a:path w="1116" h="679">
                <a:moveTo>
                  <a:pt x="275" y="110"/>
                </a:moveTo>
                <a:cubicBezTo>
                  <a:pt x="211" y="94"/>
                  <a:pt x="225" y="70"/>
                  <a:pt x="175" y="37"/>
                </a:cubicBezTo>
                <a:cubicBezTo>
                  <a:pt x="132" y="41"/>
                  <a:pt x="77" y="25"/>
                  <a:pt x="47" y="55"/>
                </a:cubicBezTo>
                <a:cubicBezTo>
                  <a:pt x="31" y="71"/>
                  <a:pt x="10" y="110"/>
                  <a:pt x="10" y="110"/>
                </a:cubicBezTo>
                <a:cubicBezTo>
                  <a:pt x="18" y="348"/>
                  <a:pt x="0" y="333"/>
                  <a:pt x="74" y="485"/>
                </a:cubicBezTo>
                <a:cubicBezTo>
                  <a:pt x="108" y="653"/>
                  <a:pt x="282" y="617"/>
                  <a:pt x="422" y="622"/>
                </a:cubicBezTo>
                <a:cubicBezTo>
                  <a:pt x="472" y="634"/>
                  <a:pt x="487" y="662"/>
                  <a:pt x="531" y="677"/>
                </a:cubicBezTo>
                <a:cubicBezTo>
                  <a:pt x="574" y="674"/>
                  <a:pt x="618" y="679"/>
                  <a:pt x="659" y="668"/>
                </a:cubicBezTo>
                <a:cubicBezTo>
                  <a:pt x="668" y="665"/>
                  <a:pt x="663" y="648"/>
                  <a:pt x="668" y="640"/>
                </a:cubicBezTo>
                <a:cubicBezTo>
                  <a:pt x="678" y="623"/>
                  <a:pt x="690" y="607"/>
                  <a:pt x="705" y="594"/>
                </a:cubicBezTo>
                <a:cubicBezTo>
                  <a:pt x="736" y="567"/>
                  <a:pt x="780" y="544"/>
                  <a:pt x="815" y="521"/>
                </a:cubicBezTo>
                <a:cubicBezTo>
                  <a:pt x="860" y="490"/>
                  <a:pt x="1009" y="495"/>
                  <a:pt x="1025" y="494"/>
                </a:cubicBezTo>
                <a:cubicBezTo>
                  <a:pt x="1047" y="489"/>
                  <a:pt x="1074" y="492"/>
                  <a:pt x="1089" y="476"/>
                </a:cubicBezTo>
                <a:cubicBezTo>
                  <a:pt x="1096" y="469"/>
                  <a:pt x="1094" y="457"/>
                  <a:pt x="1098" y="448"/>
                </a:cubicBezTo>
                <a:cubicBezTo>
                  <a:pt x="1103" y="438"/>
                  <a:pt x="1110" y="430"/>
                  <a:pt x="1116" y="421"/>
                </a:cubicBezTo>
                <a:cubicBezTo>
                  <a:pt x="1113" y="381"/>
                  <a:pt x="1112" y="341"/>
                  <a:pt x="1107" y="302"/>
                </a:cubicBezTo>
                <a:cubicBezTo>
                  <a:pt x="1101" y="255"/>
                  <a:pt x="1030" y="153"/>
                  <a:pt x="979" y="137"/>
                </a:cubicBezTo>
                <a:cubicBezTo>
                  <a:pt x="940" y="98"/>
                  <a:pt x="895" y="46"/>
                  <a:pt x="842" y="28"/>
                </a:cubicBezTo>
                <a:cubicBezTo>
                  <a:pt x="809" y="17"/>
                  <a:pt x="742" y="0"/>
                  <a:pt x="742" y="0"/>
                </a:cubicBezTo>
                <a:cubicBezTo>
                  <a:pt x="672" y="3"/>
                  <a:pt x="601" y="2"/>
                  <a:pt x="531" y="9"/>
                </a:cubicBezTo>
                <a:cubicBezTo>
                  <a:pt x="502" y="12"/>
                  <a:pt x="476" y="28"/>
                  <a:pt x="449" y="37"/>
                </a:cubicBezTo>
                <a:cubicBezTo>
                  <a:pt x="440" y="40"/>
                  <a:pt x="422" y="46"/>
                  <a:pt x="422" y="46"/>
                </a:cubicBezTo>
                <a:cubicBezTo>
                  <a:pt x="416" y="52"/>
                  <a:pt x="411" y="60"/>
                  <a:pt x="403" y="64"/>
                </a:cubicBezTo>
                <a:cubicBezTo>
                  <a:pt x="386" y="72"/>
                  <a:pt x="348" y="82"/>
                  <a:pt x="348" y="82"/>
                </a:cubicBezTo>
                <a:cubicBezTo>
                  <a:pt x="324" y="107"/>
                  <a:pt x="309" y="110"/>
                  <a:pt x="275" y="110"/>
                </a:cubicBezTo>
                <a:close/>
              </a:path>
            </a:pathLst>
          </a:custGeom>
          <a:solidFill>
            <a:schemeClr val="folHlink">
              <a:alpha val="33000"/>
            </a:schemeClr>
          </a:solidFill>
          <a:ln w="9525">
            <a:solidFill>
              <a:schemeClr val="bg1"/>
            </a:solidFill>
            <a:round/>
            <a:headEnd/>
            <a:tailEnd/>
          </a:ln>
          <a:effectLst/>
        </p:spPr>
        <p:txBody>
          <a:bodyPr/>
          <a:lstStyle/>
          <a:p>
            <a:endParaRPr lang="en-US"/>
          </a:p>
        </p:txBody>
      </p:sp>
      <p:sp>
        <p:nvSpPr>
          <p:cNvPr id="24593" name="Freeform 17"/>
          <p:cNvSpPr>
            <a:spLocks/>
          </p:cNvSpPr>
          <p:nvPr/>
        </p:nvSpPr>
        <p:spPr bwMode="auto">
          <a:xfrm>
            <a:off x="2303463" y="2060575"/>
            <a:ext cx="1116012" cy="1944688"/>
          </a:xfrm>
          <a:custGeom>
            <a:avLst/>
            <a:gdLst/>
            <a:ahLst/>
            <a:cxnLst>
              <a:cxn ang="0">
                <a:pos x="703" y="1225"/>
              </a:cxn>
              <a:cxn ang="0">
                <a:pos x="431" y="1134"/>
              </a:cxn>
              <a:cxn ang="0">
                <a:pos x="68" y="771"/>
              </a:cxn>
              <a:cxn ang="0">
                <a:pos x="23" y="227"/>
              </a:cxn>
              <a:cxn ang="0">
                <a:pos x="159" y="91"/>
              </a:cxn>
              <a:cxn ang="0">
                <a:pos x="522" y="0"/>
              </a:cxn>
            </a:cxnLst>
            <a:rect l="0" t="0" r="r" b="b"/>
            <a:pathLst>
              <a:path w="703" h="1225">
                <a:moveTo>
                  <a:pt x="703" y="1225"/>
                </a:moveTo>
                <a:cubicBezTo>
                  <a:pt x="620" y="1217"/>
                  <a:pt x="537" y="1210"/>
                  <a:pt x="431" y="1134"/>
                </a:cubicBezTo>
                <a:cubicBezTo>
                  <a:pt x="325" y="1058"/>
                  <a:pt x="136" y="922"/>
                  <a:pt x="68" y="771"/>
                </a:cubicBezTo>
                <a:cubicBezTo>
                  <a:pt x="0" y="620"/>
                  <a:pt x="8" y="340"/>
                  <a:pt x="23" y="227"/>
                </a:cubicBezTo>
                <a:cubicBezTo>
                  <a:pt x="38" y="114"/>
                  <a:pt x="76" y="129"/>
                  <a:pt x="159" y="91"/>
                </a:cubicBezTo>
                <a:cubicBezTo>
                  <a:pt x="242" y="53"/>
                  <a:pt x="462" y="15"/>
                  <a:pt x="522" y="0"/>
                </a:cubicBezTo>
              </a:path>
            </a:pathLst>
          </a:custGeom>
          <a:noFill/>
          <a:ln w="38100" cmpd="sng">
            <a:solidFill>
              <a:srgbClr val="FF9900"/>
            </a:solidFill>
            <a:round/>
            <a:headEnd type="none" w="med" len="med"/>
            <a:tailEnd type="triangle" w="lg" len="lg"/>
          </a:ln>
          <a:effectLst/>
        </p:spPr>
        <p:txBody>
          <a:bodyPr/>
          <a:lstStyle/>
          <a:p>
            <a:endParaRPr lang="en-US"/>
          </a:p>
        </p:txBody>
      </p:sp>
      <p:sp>
        <p:nvSpPr>
          <p:cNvPr id="24594" name="Text Box 18"/>
          <p:cNvSpPr txBox="1">
            <a:spLocks noChangeArrowheads="1"/>
          </p:cNvSpPr>
          <p:nvPr/>
        </p:nvSpPr>
        <p:spPr bwMode="auto">
          <a:xfrm>
            <a:off x="539750" y="4581525"/>
            <a:ext cx="2232025" cy="641350"/>
          </a:xfrm>
          <a:prstGeom prst="rect">
            <a:avLst/>
          </a:prstGeom>
          <a:noFill/>
          <a:ln w="9525">
            <a:noFill/>
            <a:miter lim="800000"/>
            <a:headEnd/>
            <a:tailEnd/>
          </a:ln>
          <a:effectLst/>
        </p:spPr>
        <p:txBody>
          <a:bodyPr>
            <a:spAutoFit/>
          </a:bodyPr>
          <a:lstStyle/>
          <a:p>
            <a:pPr>
              <a:spcBef>
                <a:spcPct val="50000"/>
              </a:spcBef>
            </a:pPr>
            <a:r>
              <a:rPr lang="es-ES_tradnl">
                <a:solidFill>
                  <a:srgbClr val="99FF33"/>
                </a:solidFill>
              </a:rPr>
              <a:t>Splitting model in sections</a:t>
            </a:r>
            <a:endParaRPr lang="en-US">
              <a:solidFill>
                <a:srgbClr val="99FF33"/>
              </a:solidFill>
            </a:endParaRPr>
          </a:p>
        </p:txBody>
      </p:sp>
      <p:sp>
        <p:nvSpPr>
          <p:cNvPr id="24603" name="Text Box 27"/>
          <p:cNvSpPr txBox="1">
            <a:spLocks noChangeArrowheads="1"/>
          </p:cNvSpPr>
          <p:nvPr/>
        </p:nvSpPr>
        <p:spPr bwMode="auto">
          <a:xfrm>
            <a:off x="2771775" y="260350"/>
            <a:ext cx="4181475" cy="376238"/>
          </a:xfrm>
          <a:prstGeom prst="rect">
            <a:avLst/>
          </a:prstGeom>
          <a:noFill/>
          <a:ln w="9525">
            <a:solidFill>
              <a:srgbClr val="00FF99"/>
            </a:solidFill>
            <a:miter lim="800000"/>
            <a:headEnd/>
            <a:tailEnd/>
          </a:ln>
          <a:effectLst/>
        </p:spPr>
        <p:txBody>
          <a:bodyPr wrap="none">
            <a:spAutoFit/>
          </a:bodyPr>
          <a:lstStyle/>
          <a:p>
            <a:r>
              <a:rPr lang="es-ES_tradnl" b="1">
                <a:solidFill>
                  <a:schemeClr val="accent1"/>
                </a:solidFill>
              </a:rPr>
              <a:t>MORE ABOUT THE 3-D STRUCTURE</a:t>
            </a:r>
            <a:endParaRPr lang="en-US" b="1">
              <a:solidFill>
                <a:schemeClr val="accent1"/>
              </a:solidFill>
            </a:endParaRPr>
          </a:p>
        </p:txBody>
      </p:sp>
      <p:grpSp>
        <p:nvGrpSpPr>
          <p:cNvPr id="24604" name="Group 28"/>
          <p:cNvGrpSpPr>
            <a:grpSpLocks/>
          </p:cNvGrpSpPr>
          <p:nvPr/>
        </p:nvGrpSpPr>
        <p:grpSpPr bwMode="auto">
          <a:xfrm>
            <a:off x="2124075" y="836613"/>
            <a:ext cx="1368425" cy="2305050"/>
            <a:chOff x="1338" y="527"/>
            <a:chExt cx="862" cy="1452"/>
          </a:xfrm>
        </p:grpSpPr>
        <p:sp>
          <p:nvSpPr>
            <p:cNvPr id="24605" name="Line 29"/>
            <p:cNvSpPr>
              <a:spLocks noChangeShapeType="1"/>
            </p:cNvSpPr>
            <p:nvPr/>
          </p:nvSpPr>
          <p:spPr bwMode="auto">
            <a:xfrm>
              <a:off x="2018" y="527"/>
              <a:ext cx="46" cy="318"/>
            </a:xfrm>
            <a:prstGeom prst="line">
              <a:avLst/>
            </a:prstGeom>
            <a:noFill/>
            <a:ln w="38100">
              <a:solidFill>
                <a:schemeClr val="accent1"/>
              </a:solidFill>
              <a:round/>
              <a:headEnd/>
              <a:tailEnd type="triangle" w="med" len="med"/>
            </a:ln>
            <a:effectLst/>
          </p:spPr>
          <p:txBody>
            <a:bodyPr/>
            <a:lstStyle/>
            <a:p>
              <a:endParaRPr lang="en-US"/>
            </a:p>
          </p:txBody>
        </p:sp>
        <p:sp>
          <p:nvSpPr>
            <p:cNvPr id="24606" name="Line 30"/>
            <p:cNvSpPr>
              <a:spLocks noChangeShapeType="1"/>
            </p:cNvSpPr>
            <p:nvPr/>
          </p:nvSpPr>
          <p:spPr bwMode="auto">
            <a:xfrm>
              <a:off x="2109" y="527"/>
              <a:ext cx="91" cy="182"/>
            </a:xfrm>
            <a:prstGeom prst="line">
              <a:avLst/>
            </a:prstGeom>
            <a:noFill/>
            <a:ln w="38100">
              <a:solidFill>
                <a:schemeClr val="accent1"/>
              </a:solidFill>
              <a:round/>
              <a:headEnd/>
              <a:tailEnd type="triangle" w="med" len="med"/>
            </a:ln>
            <a:effectLst/>
          </p:spPr>
          <p:txBody>
            <a:bodyPr/>
            <a:lstStyle/>
            <a:p>
              <a:endParaRPr lang="en-US"/>
            </a:p>
          </p:txBody>
        </p:sp>
        <p:sp>
          <p:nvSpPr>
            <p:cNvPr id="24607" name="Line 31"/>
            <p:cNvSpPr>
              <a:spLocks noChangeShapeType="1"/>
            </p:cNvSpPr>
            <p:nvPr/>
          </p:nvSpPr>
          <p:spPr bwMode="auto">
            <a:xfrm>
              <a:off x="1565" y="1570"/>
              <a:ext cx="226" cy="0"/>
            </a:xfrm>
            <a:prstGeom prst="line">
              <a:avLst/>
            </a:prstGeom>
            <a:noFill/>
            <a:ln w="38100">
              <a:solidFill>
                <a:schemeClr val="accent1"/>
              </a:solidFill>
              <a:round/>
              <a:headEnd/>
              <a:tailEnd type="triangle" w="med" len="med"/>
            </a:ln>
            <a:effectLst/>
          </p:spPr>
          <p:txBody>
            <a:bodyPr/>
            <a:lstStyle/>
            <a:p>
              <a:endParaRPr lang="en-US"/>
            </a:p>
          </p:txBody>
        </p:sp>
        <p:sp>
          <p:nvSpPr>
            <p:cNvPr id="24608" name="Line 32"/>
            <p:cNvSpPr>
              <a:spLocks noChangeShapeType="1"/>
            </p:cNvSpPr>
            <p:nvPr/>
          </p:nvSpPr>
          <p:spPr bwMode="auto">
            <a:xfrm flipV="1">
              <a:off x="1338" y="1888"/>
              <a:ext cx="272" cy="91"/>
            </a:xfrm>
            <a:prstGeom prst="line">
              <a:avLst/>
            </a:prstGeom>
            <a:noFill/>
            <a:ln w="38100">
              <a:solidFill>
                <a:schemeClr val="accent1"/>
              </a:solidFill>
              <a:round/>
              <a:headEnd/>
              <a:tailEnd type="triangle" w="med" len="med"/>
            </a:ln>
            <a:effectLst/>
          </p:spPr>
          <p:txBody>
            <a:bodyPr/>
            <a:lstStyle/>
            <a:p>
              <a:endParaRPr lang="en-US"/>
            </a:p>
          </p:txBody>
        </p:sp>
      </p:grpSp>
      <p:sp>
        <p:nvSpPr>
          <p:cNvPr id="24609" name="AutoShape 33"/>
          <p:cNvSpPr>
            <a:spLocks noChangeArrowheads="1"/>
          </p:cNvSpPr>
          <p:nvPr/>
        </p:nvSpPr>
        <p:spPr bwMode="auto">
          <a:xfrm rot="-2321267">
            <a:off x="6588125" y="1844675"/>
            <a:ext cx="1511300" cy="360363"/>
          </a:xfrm>
          <a:prstGeom prst="leftArrow">
            <a:avLst>
              <a:gd name="adj1" fmla="val 50000"/>
              <a:gd name="adj2" fmla="val 104846"/>
            </a:avLst>
          </a:prstGeom>
          <a:gradFill rotWithShape="1">
            <a:gsLst>
              <a:gs pos="0">
                <a:schemeClr val="hlink"/>
              </a:gs>
              <a:gs pos="100000">
                <a:schemeClr val="hlink">
                  <a:gamma/>
                  <a:shade val="26275"/>
                  <a:invGamma/>
                </a:schemeClr>
              </a:gs>
            </a:gsLst>
            <a:lin ang="5400000" scaled="1"/>
          </a:gradFill>
          <a:ln w="9525">
            <a:solidFill>
              <a:schemeClr val="tx1"/>
            </a:solidFill>
            <a:miter lim="800000"/>
            <a:headEnd/>
            <a:tailEnd/>
          </a:ln>
          <a:effectLst/>
        </p:spPr>
        <p:txBody>
          <a:bodyPr wrap="none" anchor="ctr"/>
          <a:lstStyle/>
          <a:p>
            <a:endParaRPr lang="en-US"/>
          </a:p>
        </p:txBody>
      </p:sp>
      <p:sp>
        <p:nvSpPr>
          <p:cNvPr id="24610" name="AutoShape 34"/>
          <p:cNvSpPr>
            <a:spLocks noChangeArrowheads="1"/>
          </p:cNvSpPr>
          <p:nvPr/>
        </p:nvSpPr>
        <p:spPr bwMode="auto">
          <a:xfrm rot="-3602783">
            <a:off x="5508625" y="4005263"/>
            <a:ext cx="431800" cy="431800"/>
          </a:xfrm>
          <a:prstGeom prst="leftArrow">
            <a:avLst>
              <a:gd name="adj1" fmla="val 50000"/>
              <a:gd name="adj2" fmla="val 25000"/>
            </a:avLst>
          </a:prstGeom>
          <a:gradFill rotWithShape="1">
            <a:gsLst>
              <a:gs pos="0">
                <a:srgbClr val="FF3300"/>
              </a:gs>
              <a:gs pos="100000">
                <a:srgbClr val="FF3300">
                  <a:gamma/>
                  <a:shade val="16078"/>
                  <a:invGamma/>
                </a:srgbClr>
              </a:gs>
            </a:gsLst>
            <a:lin ang="5400000" scaled="1"/>
          </a:gradFill>
          <a:ln w="9525">
            <a:solidFill>
              <a:schemeClr val="tx1"/>
            </a:solidFill>
            <a:miter lim="800000"/>
            <a:headEnd/>
            <a:tailEnd/>
          </a:ln>
          <a:effectLst/>
        </p:spPr>
        <p:txBody>
          <a:bodyPr wrap="none" anchor="ctr"/>
          <a:lstStyle/>
          <a:p>
            <a:endParaRPr lang="en-US"/>
          </a:p>
        </p:txBody>
      </p:sp>
      <p:sp>
        <p:nvSpPr>
          <p:cNvPr id="24611" name="AutoShape 35"/>
          <p:cNvSpPr>
            <a:spLocks noChangeArrowheads="1"/>
          </p:cNvSpPr>
          <p:nvPr/>
        </p:nvSpPr>
        <p:spPr bwMode="auto">
          <a:xfrm rot="-3602783">
            <a:off x="5651500" y="908050"/>
            <a:ext cx="431800" cy="431800"/>
          </a:xfrm>
          <a:prstGeom prst="leftArrow">
            <a:avLst>
              <a:gd name="adj1" fmla="val 50000"/>
              <a:gd name="adj2" fmla="val 25000"/>
            </a:avLst>
          </a:prstGeom>
          <a:gradFill rotWithShape="1">
            <a:gsLst>
              <a:gs pos="0">
                <a:srgbClr val="FF3300"/>
              </a:gs>
              <a:gs pos="100000">
                <a:srgbClr val="FF3300">
                  <a:gamma/>
                  <a:shade val="16078"/>
                  <a:invGamma/>
                </a:srgbClr>
              </a:gs>
            </a:gsLst>
            <a:lin ang="5400000" scaled="1"/>
          </a:gradFill>
          <a:ln w="9525">
            <a:solidFill>
              <a:schemeClr val="tx1"/>
            </a:solidFill>
            <a:miter lim="800000"/>
            <a:headEnd/>
            <a:tailEnd/>
          </a:ln>
          <a:effectLst/>
        </p:spPr>
        <p:txBody>
          <a:bodyPr wrap="none" anchor="ctr"/>
          <a:lstStyle/>
          <a:p>
            <a:endParaRPr lang="en-US"/>
          </a:p>
        </p:txBody>
      </p:sp>
      <p:grpSp>
        <p:nvGrpSpPr>
          <p:cNvPr id="24612" name="Group 36"/>
          <p:cNvGrpSpPr>
            <a:grpSpLocks/>
          </p:cNvGrpSpPr>
          <p:nvPr/>
        </p:nvGrpSpPr>
        <p:grpSpPr bwMode="auto">
          <a:xfrm>
            <a:off x="0" y="188913"/>
            <a:ext cx="1619250" cy="647700"/>
            <a:chOff x="0" y="119"/>
            <a:chExt cx="1020" cy="408"/>
          </a:xfrm>
        </p:grpSpPr>
        <p:grpSp>
          <p:nvGrpSpPr>
            <p:cNvPr id="24613" name="Group 37"/>
            <p:cNvGrpSpPr>
              <a:grpSpLocks/>
            </p:cNvGrpSpPr>
            <p:nvPr/>
          </p:nvGrpSpPr>
          <p:grpSpPr bwMode="auto">
            <a:xfrm>
              <a:off x="0" y="119"/>
              <a:ext cx="1020" cy="227"/>
              <a:chOff x="0" y="0"/>
              <a:chExt cx="1020" cy="227"/>
            </a:xfrm>
          </p:grpSpPr>
          <p:grpSp>
            <p:nvGrpSpPr>
              <p:cNvPr id="24614" name="Group 38"/>
              <p:cNvGrpSpPr>
                <a:grpSpLocks/>
              </p:cNvGrpSpPr>
              <p:nvPr/>
            </p:nvGrpSpPr>
            <p:grpSpPr bwMode="auto">
              <a:xfrm>
                <a:off x="0" y="0"/>
                <a:ext cx="1020" cy="227"/>
                <a:chOff x="3288" y="890"/>
                <a:chExt cx="1452" cy="202"/>
              </a:xfrm>
            </p:grpSpPr>
            <p:sp>
              <p:nvSpPr>
                <p:cNvPr id="24615" name="Oval 39"/>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4616" name="Oval 40"/>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4617" name="Oval 41"/>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4618" name="AutoShape 42"/>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4619" name="Text Box 43"/>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808080"/>
                      </a:outerShdw>
                    </a:effectLst>
                  </a:rPr>
                  <a:t>SELF-ORG.CHEM</a:t>
                </a:r>
                <a:endParaRPr lang="en-US" sz="1000">
                  <a:solidFill>
                    <a:schemeClr val="bg1"/>
                  </a:solidFill>
                  <a:effectLst>
                    <a:outerShdw blurRad="38100" dist="38100" dir="2700000" algn="tl">
                      <a:srgbClr val="808080"/>
                    </a:outerShdw>
                  </a:effectLst>
                </a:endParaRPr>
              </a:p>
            </p:txBody>
          </p:sp>
        </p:grpSp>
        <p:sp>
          <p:nvSpPr>
            <p:cNvPr id="24620" name="Oval 44"/>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24621" name="Rectangle 45"/>
          <p:cNvSpPr>
            <a:spLocks noChangeArrowheads="1"/>
          </p:cNvSpPr>
          <p:nvPr/>
        </p:nvSpPr>
        <p:spPr bwMode="auto">
          <a:xfrm>
            <a:off x="7308850" y="0"/>
            <a:ext cx="1835150" cy="908050"/>
          </a:xfrm>
          <a:prstGeom prst="rect">
            <a:avLst/>
          </a:prstGeom>
          <a:gradFill rotWithShape="1">
            <a:gsLst>
              <a:gs pos="0">
                <a:schemeClr val="bg1">
                  <a:alpha val="71001"/>
                </a:schemeClr>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24622" name="Text Box 46"/>
          <p:cNvSpPr txBox="1">
            <a:spLocks noChangeArrowheads="1"/>
          </p:cNvSpPr>
          <p:nvPr/>
        </p:nvSpPr>
        <p:spPr bwMode="auto">
          <a:xfrm>
            <a:off x="7956550" y="260350"/>
            <a:ext cx="576263" cy="376238"/>
          </a:xfrm>
          <a:prstGeom prst="rect">
            <a:avLst/>
          </a:prstGeom>
          <a:solidFill>
            <a:srgbClr val="5F5F5F"/>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a:solidFill>
                  <a:srgbClr val="FFFF00"/>
                </a:solidFill>
              </a:rPr>
              <a:t>A-4</a:t>
            </a:r>
            <a:endParaRPr lang="en-US">
              <a:solidFill>
                <a:srgbClr val="FFFF00"/>
              </a:solidFill>
            </a:endParaRPr>
          </a:p>
        </p:txBody>
      </p:sp>
      <p:grpSp>
        <p:nvGrpSpPr>
          <p:cNvPr id="24623" name="Group 47"/>
          <p:cNvGrpSpPr>
            <a:grpSpLocks/>
          </p:cNvGrpSpPr>
          <p:nvPr/>
        </p:nvGrpSpPr>
        <p:grpSpPr bwMode="auto">
          <a:xfrm>
            <a:off x="7056438" y="6308725"/>
            <a:ext cx="2087562" cy="360363"/>
            <a:chOff x="4241" y="3974"/>
            <a:chExt cx="1315" cy="227"/>
          </a:xfrm>
        </p:grpSpPr>
        <p:sp>
          <p:nvSpPr>
            <p:cNvPr id="24624" name="AutoShape 48">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4625" name="AutoShape 49">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24626" name="AutoShape 50">
              <a:hlinkClick r:id="rId6"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24627" name="AutoShape 51">
              <a:hlinkClick r:id="rId7"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4628" name="AutoShape 52">
              <a:hlinkClick r:id="rId8"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4629" name="AutoShape 53">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4630" name="Line 54"/>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4603"/>
                                        </p:tgtEl>
                                        <p:attrNameLst>
                                          <p:attrName>style.visibility</p:attrName>
                                        </p:attrNameLst>
                                      </p:cBhvr>
                                      <p:to>
                                        <p:strVal val="visible"/>
                                      </p:to>
                                    </p:set>
                                    <p:animEffect transition="in" filter="fade">
                                      <p:cBhvr>
                                        <p:cTn id="7" dur="1000"/>
                                        <p:tgtEl>
                                          <p:spTgt spid="24603"/>
                                        </p:tgtEl>
                                      </p:cBhvr>
                                    </p:animEffect>
                                    <p:anim calcmode="lin" valueType="num">
                                      <p:cBhvr>
                                        <p:cTn id="8" dur="1000" fill="hold"/>
                                        <p:tgtEl>
                                          <p:spTgt spid="24603"/>
                                        </p:tgtEl>
                                        <p:attrNameLst>
                                          <p:attrName>ppt_x</p:attrName>
                                        </p:attrNameLst>
                                      </p:cBhvr>
                                      <p:tavLst>
                                        <p:tav tm="0">
                                          <p:val>
                                            <p:strVal val="#ppt_x-.1"/>
                                          </p:val>
                                        </p:tav>
                                        <p:tav tm="100000">
                                          <p:val>
                                            <p:strVal val="#ppt_x"/>
                                          </p:val>
                                        </p:tav>
                                      </p:tavLst>
                                    </p:anim>
                                    <p:anim calcmode="lin" valueType="num">
                                      <p:cBhvr>
                                        <p:cTn id="9" dur="1000" fill="hold"/>
                                        <p:tgtEl>
                                          <p:spTgt spid="24603"/>
                                        </p:tgtEl>
                                        <p:attrNameLst>
                                          <p:attrName>ppt_y</p:attrName>
                                        </p:attrNameLst>
                                      </p:cBhvr>
                                      <p:tavLst>
                                        <p:tav tm="0">
                                          <p:val>
                                            <p:strVal val="#ppt_y"/>
                                          </p:val>
                                        </p:tav>
                                        <p:tav tm="100000">
                                          <p:val>
                                            <p:strVal val="#ppt_y"/>
                                          </p:val>
                                        </p:tav>
                                      </p:tavLst>
                                    </p:anim>
                                  </p:childTnLst>
                                </p:cTn>
                              </p:par>
                              <p:par>
                                <p:cTn id="10" presetID="10" presetClass="entr" presetSubtype="0" fill="hold" nodeType="withEffect">
                                  <p:stCondLst>
                                    <p:cond delay="2000"/>
                                  </p:stCondLst>
                                  <p:childTnLst>
                                    <p:set>
                                      <p:cBhvr>
                                        <p:cTn id="11" dur="1" fill="hold">
                                          <p:stCondLst>
                                            <p:cond delay="0"/>
                                          </p:stCondLst>
                                        </p:cTn>
                                        <p:tgtEl>
                                          <p:spTgt spid="24583"/>
                                        </p:tgtEl>
                                        <p:attrNameLst>
                                          <p:attrName>style.visibility</p:attrName>
                                        </p:attrNameLst>
                                      </p:cBhvr>
                                      <p:to>
                                        <p:strVal val="visible"/>
                                      </p:to>
                                    </p:set>
                                    <p:animEffect transition="in" filter="fade">
                                      <p:cBhvr>
                                        <p:cTn id="12" dur="2000"/>
                                        <p:tgtEl>
                                          <p:spTgt spid="24583"/>
                                        </p:tgtEl>
                                      </p:cBhvr>
                                    </p:animEffect>
                                  </p:childTnLst>
                                </p:cTn>
                              </p:par>
                              <p:par>
                                <p:cTn id="13" presetID="10" presetClass="entr" presetSubtype="0" fill="hold" nodeType="withEffect">
                                  <p:stCondLst>
                                    <p:cond delay="31000"/>
                                  </p:stCondLst>
                                  <p:childTnLst>
                                    <p:set>
                                      <p:cBhvr>
                                        <p:cTn id="14" dur="1" fill="hold">
                                          <p:stCondLst>
                                            <p:cond delay="0"/>
                                          </p:stCondLst>
                                        </p:cTn>
                                        <p:tgtEl>
                                          <p:spTgt spid="24582"/>
                                        </p:tgtEl>
                                        <p:attrNameLst>
                                          <p:attrName>style.visibility</p:attrName>
                                        </p:attrNameLst>
                                      </p:cBhvr>
                                      <p:to>
                                        <p:strVal val="visible"/>
                                      </p:to>
                                    </p:set>
                                    <p:animEffect transition="in" filter="fade">
                                      <p:cBhvr>
                                        <p:cTn id="15" dur="2000"/>
                                        <p:tgtEl>
                                          <p:spTgt spid="24582"/>
                                        </p:tgtEl>
                                      </p:cBhvr>
                                    </p:animEffect>
                                  </p:childTnLst>
                                </p:cTn>
                              </p:par>
                              <p:par>
                                <p:cTn id="16" presetID="42" presetClass="path" presetSubtype="0" accel="50000" decel="50000" fill="hold" nodeType="withEffect">
                                  <p:stCondLst>
                                    <p:cond delay="37000"/>
                                  </p:stCondLst>
                                  <p:childTnLst>
                                    <p:animMotion origin="layout" path="M 1.38889E-6 -6.93642E-7 L 1.38889E-6 0.36439 " pathEditMode="relative" rAng="0" ptsTypes="AA">
                                      <p:cBhvr>
                                        <p:cTn id="17" dur="5000" fill="hold"/>
                                        <p:tgtEl>
                                          <p:spTgt spid="24583"/>
                                        </p:tgtEl>
                                        <p:attrNameLst>
                                          <p:attrName>ppt_x</p:attrName>
                                          <p:attrName>ppt_y</p:attrName>
                                        </p:attrNameLst>
                                      </p:cBhvr>
                                      <p:rCtr x="0" y="182"/>
                                    </p:animMotion>
                                  </p:childTnLst>
                                </p:cTn>
                              </p:par>
                              <p:par>
                                <p:cTn id="18" presetID="10" presetClass="entr" presetSubtype="0" fill="hold" nodeType="withEffect">
                                  <p:stCondLst>
                                    <p:cond delay="43000"/>
                                  </p:stCondLst>
                                  <p:childTnLst>
                                    <p:set>
                                      <p:cBhvr>
                                        <p:cTn id="19" dur="1" fill="hold">
                                          <p:stCondLst>
                                            <p:cond delay="0"/>
                                          </p:stCondLst>
                                        </p:cTn>
                                        <p:tgtEl>
                                          <p:spTgt spid="24586"/>
                                        </p:tgtEl>
                                        <p:attrNameLst>
                                          <p:attrName>style.visibility</p:attrName>
                                        </p:attrNameLst>
                                      </p:cBhvr>
                                      <p:to>
                                        <p:strVal val="visible"/>
                                      </p:to>
                                    </p:set>
                                    <p:animEffect transition="in" filter="fade">
                                      <p:cBhvr>
                                        <p:cTn id="20" dur="2000"/>
                                        <p:tgtEl>
                                          <p:spTgt spid="24586"/>
                                        </p:tgtEl>
                                      </p:cBhvr>
                                    </p:animEffect>
                                  </p:childTnLst>
                                </p:cTn>
                              </p:par>
                              <p:par>
                                <p:cTn id="21" presetID="10" presetClass="exit" presetSubtype="0" fill="hold" nodeType="withEffect">
                                  <p:stCondLst>
                                    <p:cond delay="45000"/>
                                  </p:stCondLst>
                                  <p:childTnLst>
                                    <p:animEffect transition="out" filter="fade">
                                      <p:cBhvr>
                                        <p:cTn id="22" dur="1000"/>
                                        <p:tgtEl>
                                          <p:spTgt spid="24583"/>
                                        </p:tgtEl>
                                      </p:cBhvr>
                                    </p:animEffect>
                                    <p:set>
                                      <p:cBhvr>
                                        <p:cTn id="23" dur="1" fill="hold">
                                          <p:stCondLst>
                                            <p:cond delay="999"/>
                                          </p:stCondLst>
                                        </p:cTn>
                                        <p:tgtEl>
                                          <p:spTgt spid="24583"/>
                                        </p:tgtEl>
                                        <p:attrNameLst>
                                          <p:attrName>style.visibility</p:attrName>
                                        </p:attrNameLst>
                                      </p:cBhvr>
                                      <p:to>
                                        <p:strVal val="hidden"/>
                                      </p:to>
                                    </p:set>
                                  </p:childTnLst>
                                </p:cTn>
                              </p:par>
                              <p:par>
                                <p:cTn id="24" presetID="40" presetClass="entr" presetSubtype="0" fill="hold" grpId="0" nodeType="withEffect">
                                  <p:stCondLst>
                                    <p:cond delay="45000"/>
                                  </p:stCondLst>
                                  <p:iterate type="lt">
                                    <p:tmPct val="10000"/>
                                  </p:iterate>
                                  <p:childTnLst>
                                    <p:set>
                                      <p:cBhvr>
                                        <p:cTn id="25" dur="1" fill="hold">
                                          <p:stCondLst>
                                            <p:cond delay="0"/>
                                          </p:stCondLst>
                                        </p:cTn>
                                        <p:tgtEl>
                                          <p:spTgt spid="24585"/>
                                        </p:tgtEl>
                                        <p:attrNameLst>
                                          <p:attrName>style.visibility</p:attrName>
                                        </p:attrNameLst>
                                      </p:cBhvr>
                                      <p:to>
                                        <p:strVal val="visible"/>
                                      </p:to>
                                    </p:set>
                                    <p:animEffect transition="in" filter="fade">
                                      <p:cBhvr>
                                        <p:cTn id="26" dur="1000"/>
                                        <p:tgtEl>
                                          <p:spTgt spid="24585"/>
                                        </p:tgtEl>
                                      </p:cBhvr>
                                    </p:animEffect>
                                    <p:anim calcmode="lin" valueType="num">
                                      <p:cBhvr>
                                        <p:cTn id="27" dur="1000" fill="hold"/>
                                        <p:tgtEl>
                                          <p:spTgt spid="24585"/>
                                        </p:tgtEl>
                                        <p:attrNameLst>
                                          <p:attrName>ppt_x</p:attrName>
                                        </p:attrNameLst>
                                      </p:cBhvr>
                                      <p:tavLst>
                                        <p:tav tm="0">
                                          <p:val>
                                            <p:strVal val="#ppt_x-.1"/>
                                          </p:val>
                                        </p:tav>
                                        <p:tav tm="100000">
                                          <p:val>
                                            <p:strVal val="#ppt_x"/>
                                          </p:val>
                                        </p:tav>
                                      </p:tavLst>
                                    </p:anim>
                                    <p:anim calcmode="lin" valueType="num">
                                      <p:cBhvr>
                                        <p:cTn id="28" dur="1000" fill="hold"/>
                                        <p:tgtEl>
                                          <p:spTgt spid="24585"/>
                                        </p:tgtEl>
                                        <p:attrNameLst>
                                          <p:attrName>ppt_y</p:attrName>
                                        </p:attrNameLst>
                                      </p:cBhvr>
                                      <p:tavLst>
                                        <p:tav tm="0">
                                          <p:val>
                                            <p:strVal val="#ppt_y"/>
                                          </p:val>
                                        </p:tav>
                                        <p:tav tm="100000">
                                          <p:val>
                                            <p:strVal val="#ppt_y"/>
                                          </p:val>
                                        </p:tav>
                                      </p:tavLst>
                                    </p:anim>
                                  </p:childTnLst>
                                </p:cTn>
                              </p:par>
                              <p:par>
                                <p:cTn id="29" presetID="40" presetClass="entr" presetSubtype="0" fill="hold" grpId="0" nodeType="withEffect">
                                  <p:stCondLst>
                                    <p:cond delay="48000"/>
                                  </p:stCondLst>
                                  <p:iterate type="lt">
                                    <p:tmPct val="10000"/>
                                  </p:iterate>
                                  <p:childTnLst>
                                    <p:set>
                                      <p:cBhvr>
                                        <p:cTn id="30" dur="1" fill="hold">
                                          <p:stCondLst>
                                            <p:cond delay="0"/>
                                          </p:stCondLst>
                                        </p:cTn>
                                        <p:tgtEl>
                                          <p:spTgt spid="24584">
                                            <p:txEl>
                                              <p:pRg st="0" end="0"/>
                                            </p:txEl>
                                          </p:spTgt>
                                        </p:tgtEl>
                                        <p:attrNameLst>
                                          <p:attrName>style.visibility</p:attrName>
                                        </p:attrNameLst>
                                      </p:cBhvr>
                                      <p:to>
                                        <p:strVal val="visible"/>
                                      </p:to>
                                    </p:set>
                                    <p:animEffect transition="in" filter="fade">
                                      <p:cBhvr>
                                        <p:cTn id="31" dur="1000"/>
                                        <p:tgtEl>
                                          <p:spTgt spid="24584">
                                            <p:txEl>
                                              <p:pRg st="0" end="0"/>
                                            </p:txEl>
                                          </p:spTgt>
                                        </p:tgtEl>
                                      </p:cBhvr>
                                    </p:animEffect>
                                    <p:anim calcmode="lin" valueType="num">
                                      <p:cBhvr>
                                        <p:cTn id="32" dur="1000" fill="hold"/>
                                        <p:tgtEl>
                                          <p:spTgt spid="24584">
                                            <p:txEl>
                                              <p:pRg st="0" end="0"/>
                                            </p:txEl>
                                          </p:spTgt>
                                        </p:tgtEl>
                                        <p:attrNameLst>
                                          <p:attrName>ppt_x</p:attrName>
                                        </p:attrNameLst>
                                      </p:cBhvr>
                                      <p:tavLst>
                                        <p:tav tm="0">
                                          <p:val>
                                            <p:strVal val="#ppt_x-.1"/>
                                          </p:val>
                                        </p:tav>
                                        <p:tav tm="100000">
                                          <p:val>
                                            <p:strVal val="#ppt_x"/>
                                          </p:val>
                                        </p:tav>
                                      </p:tavLst>
                                    </p:anim>
                                    <p:anim calcmode="lin" valueType="num">
                                      <p:cBhvr>
                                        <p:cTn id="33" dur="1000" fill="hold"/>
                                        <p:tgtEl>
                                          <p:spTgt spid="24584">
                                            <p:txEl>
                                              <p:pRg st="0" end="0"/>
                                            </p:txEl>
                                          </p:spTgt>
                                        </p:tgtEl>
                                        <p:attrNameLst>
                                          <p:attrName>ppt_y</p:attrName>
                                        </p:attrNameLst>
                                      </p:cBhvr>
                                      <p:tavLst>
                                        <p:tav tm="0">
                                          <p:val>
                                            <p:strVal val="#ppt_y"/>
                                          </p:val>
                                        </p:tav>
                                        <p:tav tm="100000">
                                          <p:val>
                                            <p:strVal val="#ppt_y"/>
                                          </p:val>
                                        </p:tav>
                                      </p:tavLst>
                                    </p:anim>
                                  </p:childTnLst>
                                </p:cTn>
                              </p:par>
                              <p:par>
                                <p:cTn id="34" presetID="40" presetClass="entr" presetSubtype="0" fill="hold" grpId="0" nodeType="withEffect">
                                  <p:stCondLst>
                                    <p:cond delay="48000"/>
                                  </p:stCondLst>
                                  <p:iterate type="lt">
                                    <p:tmPct val="10000"/>
                                  </p:iterate>
                                  <p:childTnLst>
                                    <p:set>
                                      <p:cBhvr>
                                        <p:cTn id="35" dur="1" fill="hold">
                                          <p:stCondLst>
                                            <p:cond delay="0"/>
                                          </p:stCondLst>
                                        </p:cTn>
                                        <p:tgtEl>
                                          <p:spTgt spid="24584">
                                            <p:txEl>
                                              <p:pRg st="1" end="1"/>
                                            </p:txEl>
                                          </p:spTgt>
                                        </p:tgtEl>
                                        <p:attrNameLst>
                                          <p:attrName>style.visibility</p:attrName>
                                        </p:attrNameLst>
                                      </p:cBhvr>
                                      <p:to>
                                        <p:strVal val="visible"/>
                                      </p:to>
                                    </p:set>
                                    <p:animEffect transition="in" filter="fade">
                                      <p:cBhvr>
                                        <p:cTn id="36" dur="1000"/>
                                        <p:tgtEl>
                                          <p:spTgt spid="24584">
                                            <p:txEl>
                                              <p:pRg st="1" end="1"/>
                                            </p:txEl>
                                          </p:spTgt>
                                        </p:tgtEl>
                                      </p:cBhvr>
                                    </p:animEffect>
                                    <p:anim calcmode="lin" valueType="num">
                                      <p:cBhvr>
                                        <p:cTn id="37" dur="1000" fill="hold"/>
                                        <p:tgtEl>
                                          <p:spTgt spid="24584">
                                            <p:txEl>
                                              <p:pRg st="1" end="1"/>
                                            </p:txEl>
                                          </p:spTgt>
                                        </p:tgtEl>
                                        <p:attrNameLst>
                                          <p:attrName>ppt_x</p:attrName>
                                        </p:attrNameLst>
                                      </p:cBhvr>
                                      <p:tavLst>
                                        <p:tav tm="0">
                                          <p:val>
                                            <p:strVal val="#ppt_x-.1"/>
                                          </p:val>
                                        </p:tav>
                                        <p:tav tm="100000">
                                          <p:val>
                                            <p:strVal val="#ppt_x"/>
                                          </p:val>
                                        </p:tav>
                                      </p:tavLst>
                                    </p:anim>
                                    <p:anim calcmode="lin" valueType="num">
                                      <p:cBhvr>
                                        <p:cTn id="38" dur="1000" fill="hold"/>
                                        <p:tgtEl>
                                          <p:spTgt spid="24584">
                                            <p:txEl>
                                              <p:pRg st="1" end="1"/>
                                            </p:txEl>
                                          </p:spTgt>
                                        </p:tgtEl>
                                        <p:attrNameLst>
                                          <p:attrName>ppt_y</p:attrName>
                                        </p:attrNameLst>
                                      </p:cBhvr>
                                      <p:tavLst>
                                        <p:tav tm="0">
                                          <p:val>
                                            <p:strVal val="#ppt_y"/>
                                          </p:val>
                                        </p:tav>
                                        <p:tav tm="100000">
                                          <p:val>
                                            <p:strVal val="#ppt_y"/>
                                          </p:val>
                                        </p:tav>
                                      </p:tavLst>
                                    </p:anim>
                                  </p:childTnLst>
                                </p:cTn>
                              </p:par>
                              <p:par>
                                <p:cTn id="39" presetID="1" presetClass="entr" presetSubtype="0" fill="hold" grpId="0" nodeType="withEffect">
                                  <p:stCondLst>
                                    <p:cond delay="62000"/>
                                  </p:stCondLst>
                                  <p:childTnLst>
                                    <p:set>
                                      <p:cBhvr>
                                        <p:cTn id="40" dur="1" fill="hold">
                                          <p:stCondLst>
                                            <p:cond delay="0"/>
                                          </p:stCondLst>
                                        </p:cTn>
                                        <p:tgtEl>
                                          <p:spTgt spid="24594"/>
                                        </p:tgtEl>
                                        <p:attrNameLst>
                                          <p:attrName>style.visibility</p:attrName>
                                        </p:attrNameLst>
                                      </p:cBhvr>
                                      <p:to>
                                        <p:strVal val="visible"/>
                                      </p:to>
                                    </p:set>
                                  </p:childTnLst>
                                </p:cTn>
                              </p:par>
                              <p:par>
                                <p:cTn id="41" presetID="10" presetClass="entr" presetSubtype="0" fill="hold" grpId="0" nodeType="withEffect">
                                  <p:stCondLst>
                                    <p:cond delay="71000"/>
                                  </p:stCondLst>
                                  <p:childTnLst>
                                    <p:set>
                                      <p:cBhvr>
                                        <p:cTn id="42" dur="1" fill="hold">
                                          <p:stCondLst>
                                            <p:cond delay="0"/>
                                          </p:stCondLst>
                                        </p:cTn>
                                        <p:tgtEl>
                                          <p:spTgt spid="24587"/>
                                        </p:tgtEl>
                                        <p:attrNameLst>
                                          <p:attrName>style.visibility</p:attrName>
                                        </p:attrNameLst>
                                      </p:cBhvr>
                                      <p:to>
                                        <p:strVal val="visible"/>
                                      </p:to>
                                    </p:set>
                                    <p:animEffect transition="in" filter="fade">
                                      <p:cBhvr>
                                        <p:cTn id="43" dur="2000"/>
                                        <p:tgtEl>
                                          <p:spTgt spid="24587"/>
                                        </p:tgtEl>
                                      </p:cBhvr>
                                    </p:animEffect>
                                  </p:childTnLst>
                                </p:cTn>
                              </p:par>
                              <p:par>
                                <p:cTn id="44" presetID="10" presetClass="entr" presetSubtype="0" fill="hold" grpId="0" nodeType="withEffect">
                                  <p:stCondLst>
                                    <p:cond delay="75000"/>
                                  </p:stCondLst>
                                  <p:childTnLst>
                                    <p:set>
                                      <p:cBhvr>
                                        <p:cTn id="45" dur="1" fill="hold">
                                          <p:stCondLst>
                                            <p:cond delay="0"/>
                                          </p:stCondLst>
                                        </p:cTn>
                                        <p:tgtEl>
                                          <p:spTgt spid="24588"/>
                                        </p:tgtEl>
                                        <p:attrNameLst>
                                          <p:attrName>style.visibility</p:attrName>
                                        </p:attrNameLst>
                                      </p:cBhvr>
                                      <p:to>
                                        <p:strVal val="visible"/>
                                      </p:to>
                                    </p:set>
                                    <p:animEffect transition="in" filter="fade">
                                      <p:cBhvr>
                                        <p:cTn id="46" dur="2000"/>
                                        <p:tgtEl>
                                          <p:spTgt spid="24588"/>
                                        </p:tgtEl>
                                      </p:cBhvr>
                                    </p:animEffect>
                                  </p:childTnLst>
                                </p:cTn>
                              </p:par>
                              <p:par>
                                <p:cTn id="47" presetID="10" presetClass="entr" presetSubtype="0" fill="hold" nodeType="withEffect">
                                  <p:stCondLst>
                                    <p:cond delay="89000"/>
                                  </p:stCondLst>
                                  <p:childTnLst>
                                    <p:set>
                                      <p:cBhvr>
                                        <p:cTn id="48" dur="1" fill="hold">
                                          <p:stCondLst>
                                            <p:cond delay="0"/>
                                          </p:stCondLst>
                                        </p:cTn>
                                        <p:tgtEl>
                                          <p:spTgt spid="24604"/>
                                        </p:tgtEl>
                                        <p:attrNameLst>
                                          <p:attrName>style.visibility</p:attrName>
                                        </p:attrNameLst>
                                      </p:cBhvr>
                                      <p:to>
                                        <p:strVal val="visible"/>
                                      </p:to>
                                    </p:set>
                                    <p:animEffect transition="in" filter="fade">
                                      <p:cBhvr>
                                        <p:cTn id="49" dur="2000"/>
                                        <p:tgtEl>
                                          <p:spTgt spid="24604"/>
                                        </p:tgtEl>
                                      </p:cBhvr>
                                    </p:animEffect>
                                  </p:childTnLst>
                                </p:cTn>
                              </p:par>
                              <p:par>
                                <p:cTn id="50" presetID="50" presetClass="exit" presetSubtype="0" accel="100000" fill="hold" nodeType="withEffect">
                                  <p:stCondLst>
                                    <p:cond delay="109000"/>
                                  </p:stCondLst>
                                  <p:childTnLst>
                                    <p:anim calcmode="lin" valueType="num">
                                      <p:cBhvr>
                                        <p:cTn id="51" dur="1000"/>
                                        <p:tgtEl>
                                          <p:spTgt spid="24604"/>
                                        </p:tgtEl>
                                        <p:attrNameLst>
                                          <p:attrName>ppt_w</p:attrName>
                                        </p:attrNameLst>
                                      </p:cBhvr>
                                      <p:tavLst>
                                        <p:tav tm="0">
                                          <p:val>
                                            <p:strVal val="ppt_w"/>
                                          </p:val>
                                        </p:tav>
                                        <p:tav tm="100000">
                                          <p:val>
                                            <p:strVal val="ppt_w+.3"/>
                                          </p:val>
                                        </p:tav>
                                      </p:tavLst>
                                    </p:anim>
                                    <p:anim calcmode="lin" valueType="num">
                                      <p:cBhvr>
                                        <p:cTn id="52" dur="1000"/>
                                        <p:tgtEl>
                                          <p:spTgt spid="24604"/>
                                        </p:tgtEl>
                                        <p:attrNameLst>
                                          <p:attrName>ppt_h</p:attrName>
                                        </p:attrNameLst>
                                      </p:cBhvr>
                                      <p:tavLst>
                                        <p:tav tm="0">
                                          <p:val>
                                            <p:strVal val="ppt_h"/>
                                          </p:val>
                                        </p:tav>
                                        <p:tav tm="100000">
                                          <p:val>
                                            <p:strVal val="ppt_h"/>
                                          </p:val>
                                        </p:tav>
                                      </p:tavLst>
                                    </p:anim>
                                    <p:animEffect transition="out" filter="fade">
                                      <p:cBhvr>
                                        <p:cTn id="53" dur="1000"/>
                                        <p:tgtEl>
                                          <p:spTgt spid="24604"/>
                                        </p:tgtEl>
                                      </p:cBhvr>
                                    </p:animEffect>
                                    <p:set>
                                      <p:cBhvr>
                                        <p:cTn id="54" dur="1" fill="hold">
                                          <p:stCondLst>
                                            <p:cond delay="999"/>
                                          </p:stCondLst>
                                        </p:cTn>
                                        <p:tgtEl>
                                          <p:spTgt spid="24604"/>
                                        </p:tgtEl>
                                        <p:attrNameLst>
                                          <p:attrName>style.visibility</p:attrName>
                                        </p:attrNameLst>
                                      </p:cBhvr>
                                      <p:to>
                                        <p:strVal val="hidden"/>
                                      </p:to>
                                    </p:set>
                                  </p:childTnLst>
                                </p:cTn>
                              </p:par>
                              <p:par>
                                <p:cTn id="55" presetID="17" presetClass="entr" presetSubtype="4" fill="hold" grpId="0" nodeType="withEffect">
                                  <p:stCondLst>
                                    <p:cond delay="112000"/>
                                  </p:stCondLst>
                                  <p:childTnLst>
                                    <p:set>
                                      <p:cBhvr>
                                        <p:cTn id="56" dur="1" fill="hold">
                                          <p:stCondLst>
                                            <p:cond delay="0"/>
                                          </p:stCondLst>
                                        </p:cTn>
                                        <p:tgtEl>
                                          <p:spTgt spid="24593"/>
                                        </p:tgtEl>
                                        <p:attrNameLst>
                                          <p:attrName>style.visibility</p:attrName>
                                        </p:attrNameLst>
                                      </p:cBhvr>
                                      <p:to>
                                        <p:strVal val="visible"/>
                                      </p:to>
                                    </p:set>
                                    <p:anim calcmode="lin" valueType="num">
                                      <p:cBhvr>
                                        <p:cTn id="57" dur="1000" fill="hold"/>
                                        <p:tgtEl>
                                          <p:spTgt spid="24593"/>
                                        </p:tgtEl>
                                        <p:attrNameLst>
                                          <p:attrName>ppt_x</p:attrName>
                                        </p:attrNameLst>
                                      </p:cBhvr>
                                      <p:tavLst>
                                        <p:tav tm="0">
                                          <p:val>
                                            <p:strVal val="#ppt_x"/>
                                          </p:val>
                                        </p:tav>
                                        <p:tav tm="100000">
                                          <p:val>
                                            <p:strVal val="#ppt_x"/>
                                          </p:val>
                                        </p:tav>
                                      </p:tavLst>
                                    </p:anim>
                                    <p:anim calcmode="lin" valueType="num">
                                      <p:cBhvr>
                                        <p:cTn id="58" dur="1000" fill="hold"/>
                                        <p:tgtEl>
                                          <p:spTgt spid="24593"/>
                                        </p:tgtEl>
                                        <p:attrNameLst>
                                          <p:attrName>ppt_y</p:attrName>
                                        </p:attrNameLst>
                                      </p:cBhvr>
                                      <p:tavLst>
                                        <p:tav tm="0">
                                          <p:val>
                                            <p:strVal val="#ppt_y+#ppt_h/2"/>
                                          </p:val>
                                        </p:tav>
                                        <p:tav tm="100000">
                                          <p:val>
                                            <p:strVal val="#ppt_y"/>
                                          </p:val>
                                        </p:tav>
                                      </p:tavLst>
                                    </p:anim>
                                    <p:anim calcmode="lin" valueType="num">
                                      <p:cBhvr>
                                        <p:cTn id="59" dur="1000" fill="hold"/>
                                        <p:tgtEl>
                                          <p:spTgt spid="24593"/>
                                        </p:tgtEl>
                                        <p:attrNameLst>
                                          <p:attrName>ppt_w</p:attrName>
                                        </p:attrNameLst>
                                      </p:cBhvr>
                                      <p:tavLst>
                                        <p:tav tm="0">
                                          <p:val>
                                            <p:strVal val="#ppt_w"/>
                                          </p:val>
                                        </p:tav>
                                        <p:tav tm="100000">
                                          <p:val>
                                            <p:strVal val="#ppt_w"/>
                                          </p:val>
                                        </p:tav>
                                      </p:tavLst>
                                    </p:anim>
                                    <p:anim calcmode="lin" valueType="num">
                                      <p:cBhvr>
                                        <p:cTn id="60" dur="1000" fill="hold"/>
                                        <p:tgtEl>
                                          <p:spTgt spid="24593"/>
                                        </p:tgtEl>
                                        <p:attrNameLst>
                                          <p:attrName>ppt_h</p:attrName>
                                        </p:attrNameLst>
                                      </p:cBhvr>
                                      <p:tavLst>
                                        <p:tav tm="0">
                                          <p:val>
                                            <p:fltVal val="0"/>
                                          </p:val>
                                        </p:tav>
                                        <p:tav tm="100000">
                                          <p:val>
                                            <p:strVal val="#ppt_h"/>
                                          </p:val>
                                        </p:tav>
                                      </p:tavLst>
                                    </p:anim>
                                  </p:childTnLst>
                                </p:cTn>
                              </p:par>
                              <p:par>
                                <p:cTn id="61" presetID="10" presetClass="entr" presetSubtype="0" fill="hold" grpId="0" nodeType="withEffect">
                                  <p:stCondLst>
                                    <p:cond delay="126000"/>
                                  </p:stCondLst>
                                  <p:childTnLst>
                                    <p:set>
                                      <p:cBhvr>
                                        <p:cTn id="62" dur="1" fill="hold">
                                          <p:stCondLst>
                                            <p:cond delay="0"/>
                                          </p:stCondLst>
                                        </p:cTn>
                                        <p:tgtEl>
                                          <p:spTgt spid="24591"/>
                                        </p:tgtEl>
                                        <p:attrNameLst>
                                          <p:attrName>style.visibility</p:attrName>
                                        </p:attrNameLst>
                                      </p:cBhvr>
                                      <p:to>
                                        <p:strVal val="visible"/>
                                      </p:to>
                                    </p:set>
                                    <p:animEffect transition="in" filter="fade">
                                      <p:cBhvr>
                                        <p:cTn id="63" dur="2000"/>
                                        <p:tgtEl>
                                          <p:spTgt spid="24591"/>
                                        </p:tgtEl>
                                      </p:cBhvr>
                                    </p:animEffect>
                                  </p:childTnLst>
                                </p:cTn>
                              </p:par>
                              <p:par>
                                <p:cTn id="64" presetID="10" presetClass="entr" presetSubtype="0" fill="hold" grpId="0" nodeType="withEffect">
                                  <p:stCondLst>
                                    <p:cond delay="129000"/>
                                  </p:stCondLst>
                                  <p:childTnLst>
                                    <p:set>
                                      <p:cBhvr>
                                        <p:cTn id="65" dur="1" fill="hold">
                                          <p:stCondLst>
                                            <p:cond delay="0"/>
                                          </p:stCondLst>
                                        </p:cTn>
                                        <p:tgtEl>
                                          <p:spTgt spid="24592"/>
                                        </p:tgtEl>
                                        <p:attrNameLst>
                                          <p:attrName>style.visibility</p:attrName>
                                        </p:attrNameLst>
                                      </p:cBhvr>
                                      <p:to>
                                        <p:strVal val="visible"/>
                                      </p:to>
                                    </p:set>
                                    <p:animEffect transition="in" filter="fade">
                                      <p:cBhvr>
                                        <p:cTn id="66" dur="2000"/>
                                        <p:tgtEl>
                                          <p:spTgt spid="24592"/>
                                        </p:tgtEl>
                                      </p:cBhvr>
                                    </p:animEffect>
                                  </p:childTnLst>
                                </p:cTn>
                              </p:par>
                              <p:par>
                                <p:cTn id="67" presetID="10" presetClass="entr" presetSubtype="0" fill="hold" grpId="0" nodeType="withEffect">
                                  <p:stCondLst>
                                    <p:cond delay="132000"/>
                                  </p:stCondLst>
                                  <p:childTnLst>
                                    <p:set>
                                      <p:cBhvr>
                                        <p:cTn id="68" dur="1" fill="hold">
                                          <p:stCondLst>
                                            <p:cond delay="0"/>
                                          </p:stCondLst>
                                        </p:cTn>
                                        <p:tgtEl>
                                          <p:spTgt spid="24611"/>
                                        </p:tgtEl>
                                        <p:attrNameLst>
                                          <p:attrName>style.visibility</p:attrName>
                                        </p:attrNameLst>
                                      </p:cBhvr>
                                      <p:to>
                                        <p:strVal val="visible"/>
                                      </p:to>
                                    </p:set>
                                    <p:animEffect transition="in" filter="fade">
                                      <p:cBhvr>
                                        <p:cTn id="69" dur="2000"/>
                                        <p:tgtEl>
                                          <p:spTgt spid="24611"/>
                                        </p:tgtEl>
                                      </p:cBhvr>
                                    </p:animEffect>
                                  </p:childTnLst>
                                </p:cTn>
                              </p:par>
                              <p:par>
                                <p:cTn id="70" presetID="10" presetClass="entr" presetSubtype="0" fill="hold" grpId="0" nodeType="withEffect">
                                  <p:stCondLst>
                                    <p:cond delay="133000"/>
                                  </p:stCondLst>
                                  <p:childTnLst>
                                    <p:set>
                                      <p:cBhvr>
                                        <p:cTn id="71" dur="1" fill="hold">
                                          <p:stCondLst>
                                            <p:cond delay="0"/>
                                          </p:stCondLst>
                                        </p:cTn>
                                        <p:tgtEl>
                                          <p:spTgt spid="24610"/>
                                        </p:tgtEl>
                                        <p:attrNameLst>
                                          <p:attrName>style.visibility</p:attrName>
                                        </p:attrNameLst>
                                      </p:cBhvr>
                                      <p:to>
                                        <p:strVal val="visible"/>
                                      </p:to>
                                    </p:set>
                                    <p:animEffect transition="in" filter="fade">
                                      <p:cBhvr>
                                        <p:cTn id="72" dur="2000"/>
                                        <p:tgtEl>
                                          <p:spTgt spid="24610"/>
                                        </p:tgtEl>
                                      </p:cBhvr>
                                    </p:animEffect>
                                  </p:childTnLst>
                                </p:cTn>
                              </p:par>
                              <p:par>
                                <p:cTn id="73" presetID="10" presetClass="entr" presetSubtype="0" fill="hold" grpId="0" nodeType="withEffect">
                                  <p:stCondLst>
                                    <p:cond delay="137000"/>
                                  </p:stCondLst>
                                  <p:childTnLst>
                                    <p:set>
                                      <p:cBhvr>
                                        <p:cTn id="74" dur="1" fill="hold">
                                          <p:stCondLst>
                                            <p:cond delay="0"/>
                                          </p:stCondLst>
                                        </p:cTn>
                                        <p:tgtEl>
                                          <p:spTgt spid="24589"/>
                                        </p:tgtEl>
                                        <p:attrNameLst>
                                          <p:attrName>style.visibility</p:attrName>
                                        </p:attrNameLst>
                                      </p:cBhvr>
                                      <p:to>
                                        <p:strVal val="visible"/>
                                      </p:to>
                                    </p:set>
                                    <p:animEffect transition="in" filter="fade">
                                      <p:cBhvr>
                                        <p:cTn id="75" dur="2000"/>
                                        <p:tgtEl>
                                          <p:spTgt spid="24589"/>
                                        </p:tgtEl>
                                      </p:cBhvr>
                                    </p:animEffect>
                                  </p:childTnLst>
                                </p:cTn>
                              </p:par>
                              <p:par>
                                <p:cTn id="76" presetID="10" presetClass="entr" presetSubtype="0" fill="hold" grpId="0" nodeType="withEffect">
                                  <p:stCondLst>
                                    <p:cond delay="140000"/>
                                  </p:stCondLst>
                                  <p:childTnLst>
                                    <p:set>
                                      <p:cBhvr>
                                        <p:cTn id="77" dur="1" fill="hold">
                                          <p:stCondLst>
                                            <p:cond delay="0"/>
                                          </p:stCondLst>
                                        </p:cTn>
                                        <p:tgtEl>
                                          <p:spTgt spid="24590"/>
                                        </p:tgtEl>
                                        <p:attrNameLst>
                                          <p:attrName>style.visibility</p:attrName>
                                        </p:attrNameLst>
                                      </p:cBhvr>
                                      <p:to>
                                        <p:strVal val="visible"/>
                                      </p:to>
                                    </p:set>
                                    <p:animEffect transition="in" filter="fade">
                                      <p:cBhvr>
                                        <p:cTn id="78" dur="2000"/>
                                        <p:tgtEl>
                                          <p:spTgt spid="24590"/>
                                        </p:tgtEl>
                                      </p:cBhvr>
                                    </p:animEffect>
                                  </p:childTnLst>
                                </p:cTn>
                              </p:par>
                              <p:par>
                                <p:cTn id="79" presetID="10" presetClass="entr" presetSubtype="0" fill="hold" grpId="0" nodeType="withEffect">
                                  <p:stCondLst>
                                    <p:cond delay="143000"/>
                                  </p:stCondLst>
                                  <p:childTnLst>
                                    <p:set>
                                      <p:cBhvr>
                                        <p:cTn id="80" dur="1" fill="hold">
                                          <p:stCondLst>
                                            <p:cond delay="0"/>
                                          </p:stCondLst>
                                        </p:cTn>
                                        <p:tgtEl>
                                          <p:spTgt spid="24609"/>
                                        </p:tgtEl>
                                        <p:attrNameLst>
                                          <p:attrName>style.visibility</p:attrName>
                                        </p:attrNameLst>
                                      </p:cBhvr>
                                      <p:to>
                                        <p:strVal val="visible"/>
                                      </p:to>
                                    </p:set>
                                    <p:animEffect transition="in" filter="fade">
                                      <p:cBhvr>
                                        <p:cTn id="81" dur="2000"/>
                                        <p:tgtEl>
                                          <p:spTgt spid="24609"/>
                                        </p:tgtEl>
                                      </p:cBhvr>
                                    </p:animEffect>
                                  </p:childTnLst>
                                </p:cTn>
                              </p:par>
                              <p:par>
                                <p:cTn id="82" presetID="10" presetClass="exit" presetSubtype="0" fill="hold" grpId="1" nodeType="withEffect">
                                  <p:stCondLst>
                                    <p:cond delay="168000"/>
                                  </p:stCondLst>
                                  <p:childTnLst>
                                    <p:animEffect transition="out" filter="fade">
                                      <p:cBhvr>
                                        <p:cTn id="83" dur="5000"/>
                                        <p:tgtEl>
                                          <p:spTgt spid="24590"/>
                                        </p:tgtEl>
                                      </p:cBhvr>
                                    </p:animEffect>
                                    <p:set>
                                      <p:cBhvr>
                                        <p:cTn id="84" dur="1" fill="hold">
                                          <p:stCondLst>
                                            <p:cond delay="4999"/>
                                          </p:stCondLst>
                                        </p:cTn>
                                        <p:tgtEl>
                                          <p:spTgt spid="24590"/>
                                        </p:tgtEl>
                                        <p:attrNameLst>
                                          <p:attrName>style.visibility</p:attrName>
                                        </p:attrNameLst>
                                      </p:cBhvr>
                                      <p:to>
                                        <p:strVal val="hidden"/>
                                      </p:to>
                                    </p:set>
                                  </p:childTnLst>
                                </p:cTn>
                              </p:par>
                              <p:par>
                                <p:cTn id="85" presetID="10" presetClass="exit" presetSubtype="0" fill="hold" grpId="1" nodeType="withEffect">
                                  <p:stCondLst>
                                    <p:cond delay="168000"/>
                                  </p:stCondLst>
                                  <p:childTnLst>
                                    <p:animEffect transition="out" filter="fade">
                                      <p:cBhvr>
                                        <p:cTn id="86" dur="5000"/>
                                        <p:tgtEl>
                                          <p:spTgt spid="24592"/>
                                        </p:tgtEl>
                                      </p:cBhvr>
                                    </p:animEffect>
                                    <p:set>
                                      <p:cBhvr>
                                        <p:cTn id="87" dur="1" fill="hold">
                                          <p:stCondLst>
                                            <p:cond delay="4999"/>
                                          </p:stCondLst>
                                        </p:cTn>
                                        <p:tgtEl>
                                          <p:spTgt spid="24592"/>
                                        </p:tgtEl>
                                        <p:attrNameLst>
                                          <p:attrName>style.visibility</p:attrName>
                                        </p:attrNameLst>
                                      </p:cBhvr>
                                      <p:to>
                                        <p:strVal val="hidden"/>
                                      </p:to>
                                    </p:set>
                                  </p:childTnLst>
                                </p:cTn>
                              </p:par>
                              <p:par>
                                <p:cTn id="88" presetID="10" presetClass="exit" presetSubtype="0" fill="hold" grpId="1" nodeType="withEffect">
                                  <p:stCondLst>
                                    <p:cond delay="168000"/>
                                  </p:stCondLst>
                                  <p:childTnLst>
                                    <p:animEffect transition="out" filter="fade">
                                      <p:cBhvr>
                                        <p:cTn id="89" dur="5000"/>
                                        <p:tgtEl>
                                          <p:spTgt spid="24588"/>
                                        </p:tgtEl>
                                      </p:cBhvr>
                                    </p:animEffect>
                                    <p:set>
                                      <p:cBhvr>
                                        <p:cTn id="90" dur="1" fill="hold">
                                          <p:stCondLst>
                                            <p:cond delay="4999"/>
                                          </p:stCondLst>
                                        </p:cTn>
                                        <p:tgtEl>
                                          <p:spTgt spid="24588"/>
                                        </p:tgtEl>
                                        <p:attrNameLst>
                                          <p:attrName>style.visibility</p:attrName>
                                        </p:attrNameLst>
                                      </p:cBhvr>
                                      <p:to>
                                        <p:strVal val="hidden"/>
                                      </p:to>
                                    </p:set>
                                  </p:childTnLst>
                                </p:cTn>
                              </p:par>
                              <p:par>
                                <p:cTn id="91" presetID="10" presetClass="exit" presetSubtype="0" fill="hold" grpId="1" nodeType="withEffect">
                                  <p:stCondLst>
                                    <p:cond delay="168000"/>
                                  </p:stCondLst>
                                  <p:childTnLst>
                                    <p:animEffect transition="out" filter="fade">
                                      <p:cBhvr>
                                        <p:cTn id="92" dur="5000"/>
                                        <p:tgtEl>
                                          <p:spTgt spid="24591"/>
                                        </p:tgtEl>
                                      </p:cBhvr>
                                    </p:animEffect>
                                    <p:set>
                                      <p:cBhvr>
                                        <p:cTn id="93" dur="1" fill="hold">
                                          <p:stCondLst>
                                            <p:cond delay="4999"/>
                                          </p:stCondLst>
                                        </p:cTn>
                                        <p:tgtEl>
                                          <p:spTgt spid="24591"/>
                                        </p:tgtEl>
                                        <p:attrNameLst>
                                          <p:attrName>style.visibility</p:attrName>
                                        </p:attrNameLst>
                                      </p:cBhvr>
                                      <p:to>
                                        <p:strVal val="hidden"/>
                                      </p:to>
                                    </p:set>
                                  </p:childTnLst>
                                </p:cTn>
                              </p:par>
                              <p:par>
                                <p:cTn id="94" presetID="10" presetClass="exit" presetSubtype="0" fill="hold" grpId="1" nodeType="withEffect">
                                  <p:stCondLst>
                                    <p:cond delay="168000"/>
                                  </p:stCondLst>
                                  <p:childTnLst>
                                    <p:animEffect transition="out" filter="fade">
                                      <p:cBhvr>
                                        <p:cTn id="95" dur="5000"/>
                                        <p:tgtEl>
                                          <p:spTgt spid="24587"/>
                                        </p:tgtEl>
                                      </p:cBhvr>
                                    </p:animEffect>
                                    <p:set>
                                      <p:cBhvr>
                                        <p:cTn id="96" dur="1" fill="hold">
                                          <p:stCondLst>
                                            <p:cond delay="4999"/>
                                          </p:stCondLst>
                                        </p:cTn>
                                        <p:tgtEl>
                                          <p:spTgt spid="24587"/>
                                        </p:tgtEl>
                                        <p:attrNameLst>
                                          <p:attrName>style.visibility</p:attrName>
                                        </p:attrNameLst>
                                      </p:cBhvr>
                                      <p:to>
                                        <p:strVal val="hidden"/>
                                      </p:to>
                                    </p:set>
                                  </p:childTnLst>
                                </p:cTn>
                              </p:par>
                              <p:par>
                                <p:cTn id="97" presetID="10" presetClass="exit" presetSubtype="0" fill="hold" grpId="1" nodeType="withEffect">
                                  <p:stCondLst>
                                    <p:cond delay="168000"/>
                                  </p:stCondLst>
                                  <p:childTnLst>
                                    <p:animEffect transition="out" filter="fade">
                                      <p:cBhvr>
                                        <p:cTn id="98" dur="5000"/>
                                        <p:tgtEl>
                                          <p:spTgt spid="24589"/>
                                        </p:tgtEl>
                                      </p:cBhvr>
                                    </p:animEffect>
                                    <p:set>
                                      <p:cBhvr>
                                        <p:cTn id="99" dur="1" fill="hold">
                                          <p:stCondLst>
                                            <p:cond delay="4999"/>
                                          </p:stCondLst>
                                        </p:cTn>
                                        <p:tgtEl>
                                          <p:spTgt spid="24589"/>
                                        </p:tgtEl>
                                        <p:attrNameLst>
                                          <p:attrName>style.visibility</p:attrName>
                                        </p:attrNameLst>
                                      </p:cBhvr>
                                      <p:to>
                                        <p:strVal val="hidden"/>
                                      </p:to>
                                    </p:set>
                                  </p:childTnLst>
                                </p:cTn>
                              </p:par>
                              <p:par>
                                <p:cTn id="100" presetID="10" presetClass="exit" presetSubtype="0" fill="hold" grpId="1" nodeType="withEffect">
                                  <p:stCondLst>
                                    <p:cond delay="168000"/>
                                  </p:stCondLst>
                                  <p:childTnLst>
                                    <p:animEffect transition="out" filter="fade">
                                      <p:cBhvr>
                                        <p:cTn id="101" dur="5000"/>
                                        <p:tgtEl>
                                          <p:spTgt spid="24609"/>
                                        </p:tgtEl>
                                      </p:cBhvr>
                                    </p:animEffect>
                                    <p:set>
                                      <p:cBhvr>
                                        <p:cTn id="102" dur="1" fill="hold">
                                          <p:stCondLst>
                                            <p:cond delay="4999"/>
                                          </p:stCondLst>
                                        </p:cTn>
                                        <p:tgtEl>
                                          <p:spTgt spid="24609"/>
                                        </p:tgtEl>
                                        <p:attrNameLst>
                                          <p:attrName>style.visibility</p:attrName>
                                        </p:attrNameLst>
                                      </p:cBhvr>
                                      <p:to>
                                        <p:strVal val="hidden"/>
                                      </p:to>
                                    </p:set>
                                  </p:childTnLst>
                                </p:cTn>
                              </p:par>
                              <p:par>
                                <p:cTn id="103" presetID="10" presetClass="exit" presetSubtype="0" fill="hold" grpId="1" nodeType="withEffect">
                                  <p:stCondLst>
                                    <p:cond delay="169000"/>
                                  </p:stCondLst>
                                  <p:childTnLst>
                                    <p:animEffect transition="out" filter="fade">
                                      <p:cBhvr>
                                        <p:cTn id="104" dur="5000"/>
                                        <p:tgtEl>
                                          <p:spTgt spid="24611"/>
                                        </p:tgtEl>
                                      </p:cBhvr>
                                    </p:animEffect>
                                    <p:set>
                                      <p:cBhvr>
                                        <p:cTn id="105" dur="1" fill="hold">
                                          <p:stCondLst>
                                            <p:cond delay="4999"/>
                                          </p:stCondLst>
                                        </p:cTn>
                                        <p:tgtEl>
                                          <p:spTgt spid="24611"/>
                                        </p:tgtEl>
                                        <p:attrNameLst>
                                          <p:attrName>style.visibility</p:attrName>
                                        </p:attrNameLst>
                                      </p:cBhvr>
                                      <p:to>
                                        <p:strVal val="hidden"/>
                                      </p:to>
                                    </p:set>
                                  </p:childTnLst>
                                </p:cTn>
                              </p:par>
                              <p:par>
                                <p:cTn id="106" presetID="10" presetClass="exit" presetSubtype="0" fill="hold" grpId="1" nodeType="withEffect">
                                  <p:stCondLst>
                                    <p:cond delay="169000"/>
                                  </p:stCondLst>
                                  <p:childTnLst>
                                    <p:animEffect transition="out" filter="fade">
                                      <p:cBhvr>
                                        <p:cTn id="107" dur="5000"/>
                                        <p:tgtEl>
                                          <p:spTgt spid="24610"/>
                                        </p:tgtEl>
                                      </p:cBhvr>
                                    </p:animEffect>
                                    <p:set>
                                      <p:cBhvr>
                                        <p:cTn id="108" dur="1" fill="hold">
                                          <p:stCondLst>
                                            <p:cond delay="4999"/>
                                          </p:stCondLst>
                                        </p:cTn>
                                        <p:tgtEl>
                                          <p:spTgt spid="24610"/>
                                        </p:tgtEl>
                                        <p:attrNameLst>
                                          <p:attrName>style.visibility</p:attrName>
                                        </p:attrNameLst>
                                      </p:cBhvr>
                                      <p:to>
                                        <p:strVal val="hidden"/>
                                      </p:to>
                                    </p:set>
                                  </p:childTnLst>
                                </p:cTn>
                              </p:par>
                            </p:childTnLst>
                          </p:cTn>
                        </p:par>
                        <p:par>
                          <p:cTn id="109" fill="hold">
                            <p:stCondLst>
                              <p:cond delay="174000"/>
                            </p:stCondLst>
                            <p:childTnLst>
                              <p:par>
                                <p:cTn id="110" presetID="10" presetClass="entr" presetSubtype="0" fill="hold" nodeType="afterEffect">
                                  <p:stCondLst>
                                    <p:cond delay="0"/>
                                  </p:stCondLst>
                                  <p:childTnLst>
                                    <p:set>
                                      <p:cBhvr>
                                        <p:cTn id="111" dur="1" fill="hold">
                                          <p:stCondLst>
                                            <p:cond delay="0"/>
                                          </p:stCondLst>
                                        </p:cTn>
                                        <p:tgtEl>
                                          <p:spTgt spid="24623"/>
                                        </p:tgtEl>
                                        <p:attrNameLst>
                                          <p:attrName>style.visibility</p:attrName>
                                        </p:attrNameLst>
                                      </p:cBhvr>
                                      <p:to>
                                        <p:strVal val="visible"/>
                                      </p:to>
                                    </p:set>
                                    <p:animEffect transition="in" filter="fade">
                                      <p:cBhvr>
                                        <p:cTn id="112" dur="2000"/>
                                        <p:tgtEl>
                                          <p:spTgt spid="24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4" grpId="0" build="allAtOnce"/>
      <p:bldP spid="24585" grpId="0"/>
      <p:bldP spid="24587" grpId="0" animBg="1"/>
      <p:bldP spid="24587" grpId="1" animBg="1"/>
      <p:bldP spid="24588" grpId="0" animBg="1"/>
      <p:bldP spid="24588" grpId="1" animBg="1"/>
      <p:bldP spid="24589" grpId="0" animBg="1"/>
      <p:bldP spid="24589" grpId="1" animBg="1"/>
      <p:bldP spid="24590" grpId="0" animBg="1"/>
      <p:bldP spid="24590" grpId="1" animBg="1"/>
      <p:bldP spid="24591" grpId="0" animBg="1"/>
      <p:bldP spid="24591" grpId="1" animBg="1"/>
      <p:bldP spid="24592" grpId="0" animBg="1"/>
      <p:bldP spid="24592" grpId="1" animBg="1"/>
      <p:bldP spid="24593" grpId="0" animBg="1"/>
      <p:bldP spid="24594" grpId="0"/>
      <p:bldP spid="24603" grpId="0" animBg="1"/>
      <p:bldP spid="24609" grpId="0" animBg="1"/>
      <p:bldP spid="24609" grpId="1" animBg="1"/>
      <p:bldP spid="24610" grpId="0" animBg="1"/>
      <p:bldP spid="24610" grpId="1" animBg="1"/>
      <p:bldP spid="24611" grpId="0" animBg="1"/>
      <p:bldP spid="24611"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3"/>
          <a:srcRect/>
          <a:stretch>
            <a:fillRect/>
          </a:stretch>
        </p:blipFill>
        <p:spPr bwMode="auto">
          <a:xfrm>
            <a:off x="1619250" y="981075"/>
            <a:ext cx="6192838" cy="2990850"/>
          </a:xfrm>
          <a:prstGeom prst="rect">
            <a:avLst/>
          </a:prstGeom>
          <a:noFill/>
          <a:ln w="9525">
            <a:noFill/>
            <a:miter lim="800000"/>
            <a:headEnd/>
            <a:tailEnd/>
          </a:ln>
          <a:effectLst/>
        </p:spPr>
      </p:pic>
      <p:sp>
        <p:nvSpPr>
          <p:cNvPr id="25604" name="Oval 4"/>
          <p:cNvSpPr>
            <a:spLocks noChangeArrowheads="1"/>
          </p:cNvSpPr>
          <p:nvPr/>
        </p:nvSpPr>
        <p:spPr bwMode="auto">
          <a:xfrm>
            <a:off x="611188" y="1700213"/>
            <a:ext cx="720725" cy="4103687"/>
          </a:xfrm>
          <a:prstGeom prst="ellipse">
            <a:avLst/>
          </a:prstGeom>
          <a:gradFill rotWithShape="1">
            <a:gsLst>
              <a:gs pos="0">
                <a:srgbClr val="FFFF00">
                  <a:alpha val="28999"/>
                </a:srgbClr>
              </a:gs>
              <a:gs pos="100000">
                <a:schemeClr val="tx1"/>
              </a:gs>
            </a:gsLst>
            <a:path path="shape">
              <a:fillToRect l="50000" t="50000" r="50000" b="50000"/>
            </a:path>
          </a:gradFill>
          <a:ln w="9525">
            <a:noFill/>
            <a:round/>
            <a:headEnd/>
            <a:tailEnd/>
          </a:ln>
          <a:effectLst/>
        </p:spPr>
        <p:txBody>
          <a:bodyPr wrap="none" anchor="ctr"/>
          <a:lstStyle/>
          <a:p>
            <a:endParaRPr lang="en-US"/>
          </a:p>
        </p:txBody>
      </p:sp>
      <p:pic>
        <p:nvPicPr>
          <p:cNvPr id="25605" name="Picture 5"/>
          <p:cNvPicPr>
            <a:picLocks noChangeAspect="1" noChangeArrowheads="1"/>
          </p:cNvPicPr>
          <p:nvPr/>
        </p:nvPicPr>
        <p:blipFill>
          <a:blip r:embed="rId4"/>
          <a:srcRect/>
          <a:stretch>
            <a:fillRect/>
          </a:stretch>
        </p:blipFill>
        <p:spPr bwMode="auto">
          <a:xfrm>
            <a:off x="2268538" y="3933825"/>
            <a:ext cx="4848225" cy="2171700"/>
          </a:xfrm>
          <a:prstGeom prst="rect">
            <a:avLst/>
          </a:prstGeom>
          <a:noFill/>
          <a:ln w="9525">
            <a:noFill/>
            <a:miter lim="800000"/>
            <a:headEnd/>
            <a:tailEnd/>
          </a:ln>
          <a:effectLst/>
        </p:spPr>
      </p:pic>
      <p:sp>
        <p:nvSpPr>
          <p:cNvPr id="25609" name="Text Box 9"/>
          <p:cNvSpPr txBox="1">
            <a:spLocks noChangeArrowheads="1"/>
          </p:cNvSpPr>
          <p:nvPr/>
        </p:nvSpPr>
        <p:spPr bwMode="auto">
          <a:xfrm>
            <a:off x="2339975" y="6021388"/>
            <a:ext cx="4392613" cy="639762"/>
          </a:xfrm>
          <a:prstGeom prst="rect">
            <a:avLst/>
          </a:prstGeom>
          <a:noFill/>
          <a:ln w="9525">
            <a:noFill/>
            <a:miter lim="800000"/>
            <a:headEnd/>
            <a:tailEnd/>
          </a:ln>
          <a:effectLst/>
        </p:spPr>
        <p:txBody>
          <a:bodyPr>
            <a:spAutoFit/>
          </a:bodyPr>
          <a:lstStyle/>
          <a:p>
            <a:pPr algn="ctr">
              <a:spcBef>
                <a:spcPct val="50000"/>
              </a:spcBef>
            </a:pPr>
            <a:r>
              <a:rPr lang="es-ES_tradnl" sz="1200">
                <a:solidFill>
                  <a:srgbClr val="99FF33"/>
                </a:solidFill>
              </a:rPr>
              <a:t>Source: </a:t>
            </a:r>
            <a:r>
              <a:rPr lang="en-US" sz="1200">
                <a:solidFill>
                  <a:srgbClr val="99FF33"/>
                </a:solidFill>
                <a:hlinkClick r:id="rId5"/>
              </a:rPr>
              <a:t>http://www.merl.com/people/perry/NPR_ADF_TR.pdf</a:t>
            </a:r>
            <a:r>
              <a:rPr lang="en-US" sz="1200">
                <a:solidFill>
                  <a:srgbClr val="99FF33"/>
                </a:solidFill>
              </a:rPr>
              <a:t> Ronald Perry and Sarah Frisken. Mitsubishi Electric Research Laboratories, </a:t>
            </a:r>
          </a:p>
        </p:txBody>
      </p:sp>
      <p:sp>
        <p:nvSpPr>
          <p:cNvPr id="25618" name="Text Box 18"/>
          <p:cNvSpPr txBox="1">
            <a:spLocks noChangeArrowheads="1"/>
          </p:cNvSpPr>
          <p:nvPr/>
        </p:nvSpPr>
        <p:spPr bwMode="auto">
          <a:xfrm>
            <a:off x="6300788" y="4365625"/>
            <a:ext cx="2468562" cy="641350"/>
          </a:xfrm>
          <a:prstGeom prst="rect">
            <a:avLst/>
          </a:prstGeom>
          <a:noFill/>
          <a:ln w="9525">
            <a:noFill/>
            <a:miter lim="800000"/>
            <a:headEnd/>
            <a:tailEnd/>
          </a:ln>
          <a:effectLst/>
        </p:spPr>
        <p:txBody>
          <a:bodyPr>
            <a:spAutoFit/>
          </a:bodyPr>
          <a:lstStyle/>
          <a:p>
            <a:r>
              <a:rPr lang="es-ES_tradnl">
                <a:solidFill>
                  <a:schemeClr val="accent1"/>
                </a:solidFill>
              </a:rPr>
              <a:t>photo-realistic molecular renderings</a:t>
            </a:r>
            <a:endParaRPr lang="en-US">
              <a:solidFill>
                <a:schemeClr val="accent1"/>
              </a:solidFill>
            </a:endParaRPr>
          </a:p>
        </p:txBody>
      </p:sp>
      <p:sp>
        <p:nvSpPr>
          <p:cNvPr id="25619" name="Oval 19"/>
          <p:cNvSpPr>
            <a:spLocks noChangeArrowheads="1"/>
          </p:cNvSpPr>
          <p:nvPr/>
        </p:nvSpPr>
        <p:spPr bwMode="auto">
          <a:xfrm>
            <a:off x="611188" y="1700213"/>
            <a:ext cx="720725" cy="4103687"/>
          </a:xfrm>
          <a:prstGeom prst="ellipse">
            <a:avLst/>
          </a:prstGeom>
          <a:gradFill rotWithShape="1">
            <a:gsLst>
              <a:gs pos="0">
                <a:schemeClr val="accent1">
                  <a:alpha val="28999"/>
                </a:scheme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5620" name="Oval 20"/>
          <p:cNvSpPr>
            <a:spLocks noChangeArrowheads="1"/>
          </p:cNvSpPr>
          <p:nvPr/>
        </p:nvSpPr>
        <p:spPr bwMode="auto">
          <a:xfrm>
            <a:off x="611188" y="1700213"/>
            <a:ext cx="720725" cy="4103687"/>
          </a:xfrm>
          <a:prstGeom prst="ellipse">
            <a:avLst/>
          </a:prstGeom>
          <a:gradFill rotWithShape="1">
            <a:gsLst>
              <a:gs pos="0">
                <a:srgbClr val="FF3300">
                  <a:alpha val="28999"/>
                </a:srgbClr>
              </a:gs>
              <a:gs pos="100000">
                <a:schemeClr val="tx1"/>
              </a:gs>
            </a:gsLst>
            <a:path path="shape">
              <a:fillToRect l="50000" t="50000" r="50000" b="50000"/>
            </a:path>
          </a:gradFill>
          <a:ln w="9525">
            <a:noFill/>
            <a:round/>
            <a:headEnd/>
            <a:tailEnd/>
          </a:ln>
          <a:effectLst/>
        </p:spPr>
        <p:txBody>
          <a:bodyPr wrap="none" anchor="ctr"/>
          <a:lstStyle/>
          <a:p>
            <a:endParaRPr lang="en-US"/>
          </a:p>
        </p:txBody>
      </p:sp>
      <p:graphicFrame>
        <p:nvGraphicFramePr>
          <p:cNvPr id="25621" name="Object 21"/>
          <p:cNvGraphicFramePr>
            <a:graphicFrameLocks noChangeAspect="1"/>
          </p:cNvGraphicFramePr>
          <p:nvPr/>
        </p:nvGraphicFramePr>
        <p:xfrm>
          <a:off x="7235825" y="981075"/>
          <a:ext cx="1655763" cy="1039813"/>
        </p:xfrm>
        <a:graphic>
          <a:graphicData uri="http://schemas.openxmlformats.org/presentationml/2006/ole">
            <p:oleObj spid="_x0000_s25621" name="Document" r:id="rId6" imgW="1152360" imgH="723960" progId="ChemWindow.Document">
              <p:embed/>
            </p:oleObj>
          </a:graphicData>
        </a:graphic>
      </p:graphicFrame>
      <p:sp>
        <p:nvSpPr>
          <p:cNvPr id="25622" name="Text Box 22"/>
          <p:cNvSpPr txBox="1">
            <a:spLocks noChangeArrowheads="1"/>
          </p:cNvSpPr>
          <p:nvPr/>
        </p:nvSpPr>
        <p:spPr bwMode="auto">
          <a:xfrm>
            <a:off x="2771775" y="404813"/>
            <a:ext cx="4105275" cy="650875"/>
          </a:xfrm>
          <a:prstGeom prst="rect">
            <a:avLst/>
          </a:prstGeom>
          <a:noFill/>
          <a:ln w="9525">
            <a:solidFill>
              <a:schemeClr val="hlink"/>
            </a:solidFill>
            <a:miter lim="800000"/>
            <a:headEnd/>
            <a:tailEnd/>
          </a:ln>
          <a:effectLst/>
        </p:spPr>
        <p:txBody>
          <a:bodyPr>
            <a:spAutoFit/>
          </a:bodyPr>
          <a:lstStyle/>
          <a:p>
            <a:pPr algn="ctr">
              <a:spcBef>
                <a:spcPct val="50000"/>
              </a:spcBef>
            </a:pPr>
            <a:r>
              <a:rPr lang="es-ES_tradnl">
                <a:solidFill>
                  <a:schemeClr val="accent1"/>
                </a:solidFill>
              </a:rPr>
              <a:t>ULTRAMODERN COMPUTATIONAL RENDERING OF COCAINE</a:t>
            </a:r>
            <a:endParaRPr lang="en-US">
              <a:solidFill>
                <a:schemeClr val="accent1"/>
              </a:solidFill>
            </a:endParaRPr>
          </a:p>
        </p:txBody>
      </p:sp>
      <p:grpSp>
        <p:nvGrpSpPr>
          <p:cNvPr id="25623" name="Group 23"/>
          <p:cNvGrpSpPr>
            <a:grpSpLocks/>
          </p:cNvGrpSpPr>
          <p:nvPr/>
        </p:nvGrpSpPr>
        <p:grpSpPr bwMode="auto">
          <a:xfrm>
            <a:off x="0" y="188913"/>
            <a:ext cx="1619250" cy="647700"/>
            <a:chOff x="0" y="119"/>
            <a:chExt cx="1020" cy="408"/>
          </a:xfrm>
        </p:grpSpPr>
        <p:grpSp>
          <p:nvGrpSpPr>
            <p:cNvPr id="25624" name="Group 24"/>
            <p:cNvGrpSpPr>
              <a:grpSpLocks/>
            </p:cNvGrpSpPr>
            <p:nvPr/>
          </p:nvGrpSpPr>
          <p:grpSpPr bwMode="auto">
            <a:xfrm>
              <a:off x="0" y="119"/>
              <a:ext cx="1020" cy="227"/>
              <a:chOff x="0" y="0"/>
              <a:chExt cx="1020" cy="227"/>
            </a:xfrm>
          </p:grpSpPr>
          <p:grpSp>
            <p:nvGrpSpPr>
              <p:cNvPr id="25625" name="Group 25"/>
              <p:cNvGrpSpPr>
                <a:grpSpLocks/>
              </p:cNvGrpSpPr>
              <p:nvPr/>
            </p:nvGrpSpPr>
            <p:grpSpPr bwMode="auto">
              <a:xfrm>
                <a:off x="0" y="0"/>
                <a:ext cx="1020" cy="227"/>
                <a:chOff x="3288" y="890"/>
                <a:chExt cx="1452" cy="202"/>
              </a:xfrm>
            </p:grpSpPr>
            <p:sp>
              <p:nvSpPr>
                <p:cNvPr id="25626" name="Oval 26"/>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5627" name="Oval 27"/>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5628" name="Oval 28"/>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5629" name="AutoShape 29"/>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5630" name="Text Box 30"/>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808080"/>
                      </a:outerShdw>
                    </a:effectLst>
                  </a:rPr>
                  <a:t>SELF-ORG.CHEM</a:t>
                </a:r>
                <a:endParaRPr lang="en-US" sz="1000">
                  <a:solidFill>
                    <a:schemeClr val="bg1"/>
                  </a:solidFill>
                  <a:effectLst>
                    <a:outerShdw blurRad="38100" dist="38100" dir="2700000" algn="tl">
                      <a:srgbClr val="808080"/>
                    </a:outerShdw>
                  </a:effectLst>
                </a:endParaRPr>
              </a:p>
            </p:txBody>
          </p:sp>
        </p:grpSp>
        <p:sp>
          <p:nvSpPr>
            <p:cNvPr id="25631" name="Oval 31"/>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
        <p:nvSpPr>
          <p:cNvPr id="25632" name="Rectangle 32"/>
          <p:cNvSpPr>
            <a:spLocks noChangeArrowheads="1"/>
          </p:cNvSpPr>
          <p:nvPr/>
        </p:nvSpPr>
        <p:spPr bwMode="auto">
          <a:xfrm>
            <a:off x="7308850" y="0"/>
            <a:ext cx="1835150" cy="908050"/>
          </a:xfrm>
          <a:prstGeom prst="rect">
            <a:avLst/>
          </a:prstGeom>
          <a:gradFill rotWithShape="1">
            <a:gsLst>
              <a:gs pos="0">
                <a:schemeClr val="bg1">
                  <a:alpha val="71001"/>
                </a:schemeClr>
              </a:gs>
              <a:gs pos="100000">
                <a:schemeClr val="bg1">
                  <a:gamma/>
                  <a:shade val="46275"/>
                  <a:invGamma/>
                  <a:alpha val="0"/>
                </a:schemeClr>
              </a:gs>
            </a:gsLst>
            <a:path path="shape">
              <a:fillToRect l="50000" t="50000" r="50000" b="50000"/>
            </a:path>
          </a:gradFill>
          <a:ln w="9525">
            <a:noFill/>
            <a:miter lim="800000"/>
            <a:headEnd/>
            <a:tailEnd/>
          </a:ln>
          <a:effectLst/>
        </p:spPr>
        <p:txBody>
          <a:bodyPr wrap="none" lIns="90000" tIns="46800" rIns="90000" bIns="46800" anchor="ctr"/>
          <a:lstStyle/>
          <a:p>
            <a:endParaRPr lang="en-US"/>
          </a:p>
        </p:txBody>
      </p:sp>
      <p:sp>
        <p:nvSpPr>
          <p:cNvPr id="25633" name="Text Box 33"/>
          <p:cNvSpPr txBox="1">
            <a:spLocks noChangeArrowheads="1"/>
          </p:cNvSpPr>
          <p:nvPr/>
        </p:nvSpPr>
        <p:spPr bwMode="auto">
          <a:xfrm>
            <a:off x="7956550" y="260350"/>
            <a:ext cx="576263" cy="376238"/>
          </a:xfrm>
          <a:prstGeom prst="rect">
            <a:avLst/>
          </a:prstGeom>
          <a:solidFill>
            <a:srgbClr val="5F5F5F"/>
          </a:solidFill>
          <a:ln w="9525">
            <a:solidFill>
              <a:srgbClr val="FFFF00"/>
            </a:solidFill>
            <a:miter lim="800000"/>
            <a:headEnd/>
            <a:tailEnd/>
          </a:ln>
          <a:effectLst/>
        </p:spPr>
        <p:txBody>
          <a:bodyPr lIns="90000" tIns="46800" rIns="90000" bIns="46800">
            <a:spAutoFit/>
          </a:bodyPr>
          <a:lstStyle/>
          <a:p>
            <a:pPr algn="ctr">
              <a:spcBef>
                <a:spcPct val="50000"/>
              </a:spcBef>
            </a:pPr>
            <a:r>
              <a:rPr lang="es-ES_tradnl">
                <a:solidFill>
                  <a:srgbClr val="FFFF00"/>
                </a:solidFill>
              </a:rPr>
              <a:t>A-5</a:t>
            </a:r>
            <a:endParaRPr lang="en-US">
              <a:solidFill>
                <a:srgbClr val="FFFF00"/>
              </a:solidFill>
            </a:endParaRPr>
          </a:p>
        </p:txBody>
      </p:sp>
      <p:grpSp>
        <p:nvGrpSpPr>
          <p:cNvPr id="25634" name="Group 34"/>
          <p:cNvGrpSpPr>
            <a:grpSpLocks/>
          </p:cNvGrpSpPr>
          <p:nvPr/>
        </p:nvGrpSpPr>
        <p:grpSpPr bwMode="auto">
          <a:xfrm>
            <a:off x="6877050" y="6308725"/>
            <a:ext cx="2087563" cy="360363"/>
            <a:chOff x="4241" y="3974"/>
            <a:chExt cx="1315" cy="227"/>
          </a:xfrm>
        </p:grpSpPr>
        <p:sp>
          <p:nvSpPr>
            <p:cNvPr id="25635" name="AutoShape 35">
              <a:hlinkClick r:id="" action="ppaction://hlinkshowjump?jump=previousslide" highlightClick="1"/>
            </p:cNvPr>
            <p:cNvSpPr>
              <a:spLocks noChangeArrowheads="1"/>
            </p:cNvSpPr>
            <p:nvPr/>
          </p:nvSpPr>
          <p:spPr bwMode="auto">
            <a:xfrm>
              <a:off x="4808"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5636" name="AutoShape 36">
              <a:hlinkClick r:id="" action="ppaction://hlinkshowjump?jump=nextslide" highlightClick="1"/>
            </p:cNvPr>
            <p:cNvSpPr>
              <a:spLocks noChangeArrowheads="1"/>
            </p:cNvSpPr>
            <p:nvPr/>
          </p:nvSpPr>
          <p:spPr bwMode="auto">
            <a:xfrm>
              <a:off x="4989"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25637" name="AutoShape 37">
              <a:hlinkClick r:id="rId7" action="ppaction://hlinksldjump" highlightClick="1"/>
            </p:cNvPr>
            <p:cNvSpPr>
              <a:spLocks noChangeArrowheads="1"/>
            </p:cNvSpPr>
            <p:nvPr/>
          </p:nvSpPr>
          <p:spPr bwMode="auto">
            <a:xfrm>
              <a:off x="5151"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25638" name="AutoShape 38">
              <a:hlinkClick r:id="rId8" action="ppaction://hlinksldjump" highlightClick="1"/>
            </p:cNvPr>
            <p:cNvSpPr>
              <a:spLocks noChangeArrowheads="1"/>
            </p:cNvSpPr>
            <p:nvPr/>
          </p:nvSpPr>
          <p:spPr bwMode="auto">
            <a:xfrm>
              <a:off x="4581"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5639" name="AutoShape 39">
              <a:hlinkClick r:id="rId9" action="ppaction://hlinksldjump" highlightClick="1"/>
            </p:cNvPr>
            <p:cNvSpPr>
              <a:spLocks noChangeArrowheads="1"/>
            </p:cNvSpPr>
            <p:nvPr/>
          </p:nvSpPr>
          <p:spPr bwMode="auto">
            <a:xfrm>
              <a:off x="4354"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5640" name="AutoShape 40">
              <a:hlinkClick r:id="" action="ppaction://hlinkshowjump?jump=endshow" highlightClick="1"/>
            </p:cNvPr>
            <p:cNvSpPr>
              <a:spLocks noChangeArrowheads="1"/>
            </p:cNvSpPr>
            <p:nvPr/>
          </p:nvSpPr>
          <p:spPr bwMode="auto">
            <a:xfrm>
              <a:off x="5330"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5641" name="Line 41"/>
            <p:cNvSpPr>
              <a:spLocks noChangeShapeType="1"/>
            </p:cNvSpPr>
            <p:nvPr/>
          </p:nvSpPr>
          <p:spPr bwMode="auto">
            <a:xfrm>
              <a:off x="4241" y="3974"/>
              <a:ext cx="1315" cy="0"/>
            </a:xfrm>
            <a:prstGeom prst="line">
              <a:avLst/>
            </a:prstGeom>
            <a:noFill/>
            <a:ln w="57150">
              <a:solidFill>
                <a:schemeClr val="accent2"/>
              </a:solidFill>
              <a:round/>
              <a:headEnd/>
              <a:tailEnd/>
            </a:ln>
            <a:effectLst/>
          </p:spPr>
          <p:txBody>
            <a:bodyP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22"/>
                                        </p:tgtEl>
                                        <p:attrNameLst>
                                          <p:attrName>style.visibility</p:attrName>
                                        </p:attrNameLst>
                                      </p:cBhvr>
                                      <p:to>
                                        <p:strVal val="visible"/>
                                      </p:to>
                                    </p:set>
                                    <p:animEffect transition="in" filter="fade">
                                      <p:cBhvr>
                                        <p:cTn id="7" dur="2000"/>
                                        <p:tgtEl>
                                          <p:spTgt spid="25622"/>
                                        </p:tgtEl>
                                      </p:cBhvr>
                                    </p:animEffect>
                                  </p:childTnLst>
                                </p:cTn>
                              </p:par>
                              <p:par>
                                <p:cTn id="8" presetID="10" presetClass="entr" presetSubtype="0" fill="hold" nodeType="withEffect">
                                  <p:stCondLst>
                                    <p:cond delay="6000"/>
                                  </p:stCondLst>
                                  <p:childTnLst>
                                    <p:set>
                                      <p:cBhvr>
                                        <p:cTn id="9" dur="1" fill="hold">
                                          <p:stCondLst>
                                            <p:cond delay="0"/>
                                          </p:stCondLst>
                                        </p:cTn>
                                        <p:tgtEl>
                                          <p:spTgt spid="25621"/>
                                        </p:tgtEl>
                                        <p:attrNameLst>
                                          <p:attrName>style.visibility</p:attrName>
                                        </p:attrNameLst>
                                      </p:cBhvr>
                                      <p:to>
                                        <p:strVal val="visible"/>
                                      </p:to>
                                    </p:set>
                                    <p:animEffect transition="in" filter="fade">
                                      <p:cBhvr>
                                        <p:cTn id="10" dur="2000"/>
                                        <p:tgtEl>
                                          <p:spTgt spid="25621"/>
                                        </p:tgtEl>
                                      </p:cBhvr>
                                    </p:animEffect>
                                  </p:childTnLst>
                                </p:cTn>
                              </p:par>
                              <p:par>
                                <p:cTn id="11" presetID="10" presetClass="entr" presetSubtype="0" fill="hold" nodeType="withEffect">
                                  <p:stCondLst>
                                    <p:cond delay="12000"/>
                                  </p:stCondLst>
                                  <p:childTnLst>
                                    <p:set>
                                      <p:cBhvr>
                                        <p:cTn id="12" dur="1" fill="hold">
                                          <p:stCondLst>
                                            <p:cond delay="0"/>
                                          </p:stCondLst>
                                        </p:cTn>
                                        <p:tgtEl>
                                          <p:spTgt spid="25602"/>
                                        </p:tgtEl>
                                        <p:attrNameLst>
                                          <p:attrName>style.visibility</p:attrName>
                                        </p:attrNameLst>
                                      </p:cBhvr>
                                      <p:to>
                                        <p:strVal val="visible"/>
                                      </p:to>
                                    </p:set>
                                    <p:animEffect transition="in" filter="fade">
                                      <p:cBhvr>
                                        <p:cTn id="13" dur="2000"/>
                                        <p:tgtEl>
                                          <p:spTgt spid="25602"/>
                                        </p:tgtEl>
                                      </p:cBhvr>
                                    </p:animEffect>
                                  </p:childTnLst>
                                </p:cTn>
                              </p:par>
                              <p:par>
                                <p:cTn id="14" presetID="10" presetClass="entr" presetSubtype="0" fill="hold" nodeType="withEffect">
                                  <p:stCondLst>
                                    <p:cond delay="21000"/>
                                  </p:stCondLst>
                                  <p:childTnLst>
                                    <p:set>
                                      <p:cBhvr>
                                        <p:cTn id="15" dur="1" fill="hold">
                                          <p:stCondLst>
                                            <p:cond delay="0"/>
                                          </p:stCondLst>
                                        </p:cTn>
                                        <p:tgtEl>
                                          <p:spTgt spid="25605"/>
                                        </p:tgtEl>
                                        <p:attrNameLst>
                                          <p:attrName>style.visibility</p:attrName>
                                        </p:attrNameLst>
                                      </p:cBhvr>
                                      <p:to>
                                        <p:strVal val="visible"/>
                                      </p:to>
                                    </p:set>
                                    <p:animEffect transition="in" filter="fade">
                                      <p:cBhvr>
                                        <p:cTn id="16" dur="5000"/>
                                        <p:tgtEl>
                                          <p:spTgt spid="25605"/>
                                        </p:tgtEl>
                                      </p:cBhvr>
                                    </p:animEffect>
                                  </p:childTnLst>
                                </p:cTn>
                              </p:par>
                              <p:par>
                                <p:cTn id="17" presetID="40" presetClass="entr" presetSubtype="0" fill="hold" grpId="0" nodeType="withEffect">
                                  <p:stCondLst>
                                    <p:cond delay="37000"/>
                                  </p:stCondLst>
                                  <p:iterate type="lt">
                                    <p:tmPct val="10000"/>
                                  </p:iterate>
                                  <p:childTnLst>
                                    <p:set>
                                      <p:cBhvr>
                                        <p:cTn id="18" dur="1" fill="hold">
                                          <p:stCondLst>
                                            <p:cond delay="0"/>
                                          </p:stCondLst>
                                        </p:cTn>
                                        <p:tgtEl>
                                          <p:spTgt spid="25618"/>
                                        </p:tgtEl>
                                        <p:attrNameLst>
                                          <p:attrName>style.visibility</p:attrName>
                                        </p:attrNameLst>
                                      </p:cBhvr>
                                      <p:to>
                                        <p:strVal val="visible"/>
                                      </p:to>
                                    </p:set>
                                    <p:animEffect transition="in" filter="fade">
                                      <p:cBhvr>
                                        <p:cTn id="19" dur="1000"/>
                                        <p:tgtEl>
                                          <p:spTgt spid="25618"/>
                                        </p:tgtEl>
                                      </p:cBhvr>
                                    </p:animEffect>
                                    <p:anim calcmode="lin" valueType="num">
                                      <p:cBhvr>
                                        <p:cTn id="20" dur="1000" fill="hold"/>
                                        <p:tgtEl>
                                          <p:spTgt spid="25618"/>
                                        </p:tgtEl>
                                        <p:attrNameLst>
                                          <p:attrName>ppt_x</p:attrName>
                                        </p:attrNameLst>
                                      </p:cBhvr>
                                      <p:tavLst>
                                        <p:tav tm="0">
                                          <p:val>
                                            <p:strVal val="#ppt_x-.1"/>
                                          </p:val>
                                        </p:tav>
                                        <p:tav tm="100000">
                                          <p:val>
                                            <p:strVal val="#ppt_x"/>
                                          </p:val>
                                        </p:tav>
                                      </p:tavLst>
                                    </p:anim>
                                    <p:anim calcmode="lin" valueType="num">
                                      <p:cBhvr>
                                        <p:cTn id="21" dur="1000" fill="hold"/>
                                        <p:tgtEl>
                                          <p:spTgt spid="25618"/>
                                        </p:tgtEl>
                                        <p:attrNameLst>
                                          <p:attrName>ppt_y</p:attrName>
                                        </p:attrNameLst>
                                      </p:cBhvr>
                                      <p:tavLst>
                                        <p:tav tm="0">
                                          <p:val>
                                            <p:strVal val="#ppt_y"/>
                                          </p:val>
                                        </p:tav>
                                        <p:tav tm="100000">
                                          <p:val>
                                            <p:strVal val="#ppt_y"/>
                                          </p:val>
                                        </p:tav>
                                      </p:tavLst>
                                    </p:anim>
                                  </p:childTnLst>
                                </p:cTn>
                              </p:par>
                              <p:par>
                                <p:cTn id="22" presetID="7" presetClass="entr" presetSubtype="4" fill="hold" grpId="0" nodeType="withEffect">
                                  <p:stCondLst>
                                    <p:cond delay="39000"/>
                                  </p:stCondLst>
                                  <p:childTnLst>
                                    <p:set>
                                      <p:cBhvr>
                                        <p:cTn id="23" dur="1" fill="hold">
                                          <p:stCondLst>
                                            <p:cond delay="0"/>
                                          </p:stCondLst>
                                        </p:cTn>
                                        <p:tgtEl>
                                          <p:spTgt spid="25609"/>
                                        </p:tgtEl>
                                        <p:attrNameLst>
                                          <p:attrName>style.visibility</p:attrName>
                                        </p:attrNameLst>
                                      </p:cBhvr>
                                      <p:to>
                                        <p:strVal val="visible"/>
                                      </p:to>
                                    </p:set>
                                    <p:anim calcmode="lin" valueType="num">
                                      <p:cBhvr additive="base">
                                        <p:cTn id="24" dur="2000" fill="hold"/>
                                        <p:tgtEl>
                                          <p:spTgt spid="25609"/>
                                        </p:tgtEl>
                                        <p:attrNameLst>
                                          <p:attrName>ppt_x</p:attrName>
                                        </p:attrNameLst>
                                      </p:cBhvr>
                                      <p:tavLst>
                                        <p:tav tm="0">
                                          <p:val>
                                            <p:strVal val="#ppt_x"/>
                                          </p:val>
                                        </p:tav>
                                        <p:tav tm="100000">
                                          <p:val>
                                            <p:strVal val="#ppt_x"/>
                                          </p:val>
                                        </p:tav>
                                      </p:tavLst>
                                    </p:anim>
                                    <p:anim calcmode="lin" valueType="num">
                                      <p:cBhvr additive="base">
                                        <p:cTn id="25" dur="2000" fill="hold"/>
                                        <p:tgtEl>
                                          <p:spTgt spid="25609"/>
                                        </p:tgtEl>
                                        <p:attrNameLst>
                                          <p:attrName>ppt_y</p:attrName>
                                        </p:attrNameLst>
                                      </p:cBhvr>
                                      <p:tavLst>
                                        <p:tav tm="0">
                                          <p:val>
                                            <p:strVal val="1+#ppt_h/2"/>
                                          </p:val>
                                        </p:tav>
                                        <p:tav tm="100000">
                                          <p:val>
                                            <p:strVal val="#ppt_y"/>
                                          </p:val>
                                        </p:tav>
                                      </p:tavLst>
                                    </p:anim>
                                  </p:childTnLst>
                                </p:cTn>
                              </p:par>
                              <p:par>
                                <p:cTn id="26" presetID="10" presetClass="entr" presetSubtype="0" fill="hold" grpId="0" nodeType="withEffect">
                                  <p:stCondLst>
                                    <p:cond delay="43000"/>
                                  </p:stCondLst>
                                  <p:childTnLst>
                                    <p:set>
                                      <p:cBhvr>
                                        <p:cTn id="27" dur="1" fill="hold">
                                          <p:stCondLst>
                                            <p:cond delay="0"/>
                                          </p:stCondLst>
                                        </p:cTn>
                                        <p:tgtEl>
                                          <p:spTgt spid="25604"/>
                                        </p:tgtEl>
                                        <p:attrNameLst>
                                          <p:attrName>style.visibility</p:attrName>
                                        </p:attrNameLst>
                                      </p:cBhvr>
                                      <p:to>
                                        <p:strVal val="visible"/>
                                      </p:to>
                                    </p:set>
                                    <p:animEffect transition="in" filter="fade">
                                      <p:cBhvr>
                                        <p:cTn id="28" dur="5000"/>
                                        <p:tgtEl>
                                          <p:spTgt spid="25604"/>
                                        </p:tgtEl>
                                      </p:cBhvr>
                                    </p:animEffect>
                                  </p:childTnLst>
                                </p:cTn>
                              </p:par>
                              <p:par>
                                <p:cTn id="29" presetID="10" presetClass="entr" presetSubtype="0" fill="hold" grpId="0" nodeType="withEffect">
                                  <p:stCondLst>
                                    <p:cond delay="50000"/>
                                  </p:stCondLst>
                                  <p:childTnLst>
                                    <p:set>
                                      <p:cBhvr>
                                        <p:cTn id="30" dur="1" fill="hold">
                                          <p:stCondLst>
                                            <p:cond delay="0"/>
                                          </p:stCondLst>
                                        </p:cTn>
                                        <p:tgtEl>
                                          <p:spTgt spid="25619"/>
                                        </p:tgtEl>
                                        <p:attrNameLst>
                                          <p:attrName>style.visibility</p:attrName>
                                        </p:attrNameLst>
                                      </p:cBhvr>
                                      <p:to>
                                        <p:strVal val="visible"/>
                                      </p:to>
                                    </p:set>
                                    <p:animEffect transition="in" filter="fade">
                                      <p:cBhvr>
                                        <p:cTn id="31" dur="5000"/>
                                        <p:tgtEl>
                                          <p:spTgt spid="25619"/>
                                        </p:tgtEl>
                                      </p:cBhvr>
                                    </p:animEffect>
                                  </p:childTnLst>
                                </p:cTn>
                              </p:par>
                              <p:par>
                                <p:cTn id="32" presetID="10" presetClass="entr" presetSubtype="0" fill="hold" grpId="0" nodeType="withEffect">
                                  <p:stCondLst>
                                    <p:cond delay="58000"/>
                                  </p:stCondLst>
                                  <p:childTnLst>
                                    <p:set>
                                      <p:cBhvr>
                                        <p:cTn id="33" dur="1" fill="hold">
                                          <p:stCondLst>
                                            <p:cond delay="0"/>
                                          </p:stCondLst>
                                        </p:cTn>
                                        <p:tgtEl>
                                          <p:spTgt spid="25620"/>
                                        </p:tgtEl>
                                        <p:attrNameLst>
                                          <p:attrName>style.visibility</p:attrName>
                                        </p:attrNameLst>
                                      </p:cBhvr>
                                      <p:to>
                                        <p:strVal val="visible"/>
                                      </p:to>
                                    </p:set>
                                    <p:animEffect transition="in" filter="fade">
                                      <p:cBhvr>
                                        <p:cTn id="34" dur="5000"/>
                                        <p:tgtEl>
                                          <p:spTgt spid="25620"/>
                                        </p:tgtEl>
                                      </p:cBhvr>
                                    </p:animEffect>
                                  </p:childTnLst>
                                </p:cTn>
                              </p:par>
                              <p:par>
                                <p:cTn id="35" presetID="56" presetClass="path" presetSubtype="0" accel="50000" decel="50000" fill="hold" grpId="1" nodeType="withEffect">
                                  <p:stCondLst>
                                    <p:cond delay="63000"/>
                                  </p:stCondLst>
                                  <p:childTnLst>
                                    <p:animMotion origin="layout" path="M 1.38778E-17 1.6185E-6 L 0.16545 -0.2148 " pathEditMode="relative" rAng="0" ptsTypes="AA">
                                      <p:cBhvr>
                                        <p:cTn id="36" dur="5000" fill="hold"/>
                                        <p:tgtEl>
                                          <p:spTgt spid="25620"/>
                                        </p:tgtEl>
                                        <p:attrNameLst>
                                          <p:attrName>ppt_x</p:attrName>
                                          <p:attrName>ppt_y</p:attrName>
                                        </p:attrNameLst>
                                      </p:cBhvr>
                                      <p:rCtr x="83" y="-108"/>
                                    </p:animMotion>
                                  </p:childTnLst>
                                </p:cTn>
                              </p:par>
                              <p:par>
                                <p:cTn id="37" presetID="56" presetClass="path" presetSubtype="0" accel="50000" decel="50000" fill="hold" grpId="1" nodeType="withEffect">
                                  <p:stCondLst>
                                    <p:cond delay="68000"/>
                                  </p:stCondLst>
                                  <p:childTnLst>
                                    <p:animMotion origin="layout" path="M 1.38778E-17 1.6185E-6 L 0.08663 -0.10983 " pathEditMode="relative" rAng="0" ptsTypes="AA">
                                      <p:cBhvr>
                                        <p:cTn id="38" dur="2000" fill="hold"/>
                                        <p:tgtEl>
                                          <p:spTgt spid="25619"/>
                                        </p:tgtEl>
                                        <p:attrNameLst>
                                          <p:attrName>ppt_x</p:attrName>
                                          <p:attrName>ppt_y</p:attrName>
                                        </p:attrNameLst>
                                      </p:cBhvr>
                                      <p:rCtr x="43" y="-55"/>
                                    </p:animMotion>
                                  </p:childTnLst>
                                </p:cTn>
                              </p:par>
                              <p:par>
                                <p:cTn id="39" presetID="10" presetClass="exit" presetSubtype="0" fill="hold" grpId="1" nodeType="withEffect">
                                  <p:stCondLst>
                                    <p:cond delay="72000"/>
                                  </p:stCondLst>
                                  <p:childTnLst>
                                    <p:animEffect transition="out" filter="fade">
                                      <p:cBhvr>
                                        <p:cTn id="40" dur="5000"/>
                                        <p:tgtEl>
                                          <p:spTgt spid="25604"/>
                                        </p:tgtEl>
                                      </p:cBhvr>
                                    </p:animEffect>
                                    <p:set>
                                      <p:cBhvr>
                                        <p:cTn id="41" dur="1" fill="hold">
                                          <p:stCondLst>
                                            <p:cond delay="4999"/>
                                          </p:stCondLst>
                                        </p:cTn>
                                        <p:tgtEl>
                                          <p:spTgt spid="25604"/>
                                        </p:tgtEl>
                                        <p:attrNameLst>
                                          <p:attrName>style.visibility</p:attrName>
                                        </p:attrNameLst>
                                      </p:cBhvr>
                                      <p:to>
                                        <p:strVal val="hidden"/>
                                      </p:to>
                                    </p:set>
                                  </p:childTnLst>
                                </p:cTn>
                              </p:par>
                              <p:par>
                                <p:cTn id="42" presetID="10" presetClass="exit" presetSubtype="0" fill="hold" grpId="2" nodeType="withEffect">
                                  <p:stCondLst>
                                    <p:cond delay="74000"/>
                                  </p:stCondLst>
                                  <p:childTnLst>
                                    <p:animEffect transition="out" filter="fade">
                                      <p:cBhvr>
                                        <p:cTn id="43" dur="5000"/>
                                        <p:tgtEl>
                                          <p:spTgt spid="25619"/>
                                        </p:tgtEl>
                                      </p:cBhvr>
                                    </p:animEffect>
                                    <p:set>
                                      <p:cBhvr>
                                        <p:cTn id="44" dur="1" fill="hold">
                                          <p:stCondLst>
                                            <p:cond delay="4999"/>
                                          </p:stCondLst>
                                        </p:cTn>
                                        <p:tgtEl>
                                          <p:spTgt spid="25619"/>
                                        </p:tgtEl>
                                        <p:attrNameLst>
                                          <p:attrName>style.visibility</p:attrName>
                                        </p:attrNameLst>
                                      </p:cBhvr>
                                      <p:to>
                                        <p:strVal val="hidden"/>
                                      </p:to>
                                    </p:set>
                                  </p:childTnLst>
                                </p:cTn>
                              </p:par>
                              <p:par>
                                <p:cTn id="45" presetID="10" presetClass="exit" presetSubtype="0" fill="hold" grpId="2" nodeType="withEffect">
                                  <p:stCondLst>
                                    <p:cond delay="76000"/>
                                  </p:stCondLst>
                                  <p:childTnLst>
                                    <p:animEffect transition="out" filter="fade">
                                      <p:cBhvr>
                                        <p:cTn id="46" dur="5000"/>
                                        <p:tgtEl>
                                          <p:spTgt spid="25620"/>
                                        </p:tgtEl>
                                      </p:cBhvr>
                                    </p:animEffect>
                                    <p:set>
                                      <p:cBhvr>
                                        <p:cTn id="47" dur="1" fill="hold">
                                          <p:stCondLst>
                                            <p:cond delay="4999"/>
                                          </p:stCondLst>
                                        </p:cTn>
                                        <p:tgtEl>
                                          <p:spTgt spid="25620"/>
                                        </p:tgtEl>
                                        <p:attrNameLst>
                                          <p:attrName>style.visibility</p:attrName>
                                        </p:attrNameLst>
                                      </p:cBhvr>
                                      <p:to>
                                        <p:strVal val="hidden"/>
                                      </p:to>
                                    </p:set>
                                  </p:childTnLst>
                                </p:cTn>
                              </p:par>
                            </p:childTnLst>
                          </p:cTn>
                        </p:par>
                        <p:par>
                          <p:cTn id="48" fill="hold">
                            <p:stCondLst>
                              <p:cond delay="81000"/>
                            </p:stCondLst>
                            <p:childTnLst>
                              <p:par>
                                <p:cTn id="49" presetID="10" presetClass="entr" presetSubtype="0" fill="hold" nodeType="afterEffect">
                                  <p:stCondLst>
                                    <p:cond delay="0"/>
                                  </p:stCondLst>
                                  <p:childTnLst>
                                    <p:set>
                                      <p:cBhvr>
                                        <p:cTn id="50" dur="1" fill="hold">
                                          <p:stCondLst>
                                            <p:cond delay="0"/>
                                          </p:stCondLst>
                                        </p:cTn>
                                        <p:tgtEl>
                                          <p:spTgt spid="25634"/>
                                        </p:tgtEl>
                                        <p:attrNameLst>
                                          <p:attrName>style.visibility</p:attrName>
                                        </p:attrNameLst>
                                      </p:cBhvr>
                                      <p:to>
                                        <p:strVal val="visible"/>
                                      </p:to>
                                    </p:set>
                                    <p:animEffect transition="in" filter="fade">
                                      <p:cBhvr>
                                        <p:cTn id="51" dur="20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animBg="1"/>
      <p:bldP spid="25604" grpId="1" animBg="1"/>
      <p:bldP spid="25609" grpId="0"/>
      <p:bldP spid="25618" grpId="0"/>
      <p:bldP spid="25619" grpId="0" animBg="1"/>
      <p:bldP spid="25619" grpId="1" animBg="1"/>
      <p:bldP spid="25619" grpId="2" animBg="1"/>
      <p:bldP spid="25620" grpId="0" animBg="1"/>
      <p:bldP spid="25620" grpId="1" animBg="1"/>
      <p:bldP spid="25620" grpId="2" animBg="1"/>
      <p:bldP spid="256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6626" name="Oval 2"/>
          <p:cNvSpPr>
            <a:spLocks noChangeArrowheads="1"/>
          </p:cNvSpPr>
          <p:nvPr/>
        </p:nvSpPr>
        <p:spPr bwMode="auto">
          <a:xfrm>
            <a:off x="6011863" y="4365625"/>
            <a:ext cx="3311525" cy="2276475"/>
          </a:xfrm>
          <a:prstGeom prst="ellipse">
            <a:avLst/>
          </a:prstGeom>
          <a:gradFill rotWithShape="1">
            <a:gsLst>
              <a:gs pos="0">
                <a:srgbClr val="0000CC">
                  <a:alpha val="42000"/>
                </a:srgbClr>
              </a:gs>
              <a:gs pos="100000">
                <a:schemeClr val="tx1"/>
              </a:gs>
            </a:gsLst>
            <a:path path="shape">
              <a:fillToRect l="50000" t="50000" r="50000" b="50000"/>
            </a:path>
          </a:gradFill>
          <a:ln w="9525">
            <a:noFill/>
            <a:round/>
            <a:headEnd/>
            <a:tailEnd/>
          </a:ln>
          <a:effectLst/>
        </p:spPr>
        <p:txBody>
          <a:bodyPr wrap="none" anchor="ctr"/>
          <a:lstStyle/>
          <a:p>
            <a:endParaRPr lang="en-US"/>
          </a:p>
        </p:txBody>
      </p:sp>
      <p:sp>
        <p:nvSpPr>
          <p:cNvPr id="26630" name="Text Box 6"/>
          <p:cNvSpPr txBox="1">
            <a:spLocks noChangeArrowheads="1"/>
          </p:cNvSpPr>
          <p:nvPr/>
        </p:nvSpPr>
        <p:spPr bwMode="auto">
          <a:xfrm>
            <a:off x="2339975" y="1628775"/>
            <a:ext cx="4391025" cy="2473325"/>
          </a:xfrm>
          <a:prstGeom prst="rect">
            <a:avLst/>
          </a:prstGeom>
          <a:noFill/>
          <a:ln w="9525">
            <a:noFill/>
            <a:miter lim="800000"/>
            <a:headEnd/>
            <a:tailEnd/>
          </a:ln>
          <a:effectLst/>
        </p:spPr>
        <p:txBody>
          <a:bodyPr>
            <a:spAutoFit/>
          </a:bodyPr>
          <a:lstStyle/>
          <a:p>
            <a:pPr algn="ctr">
              <a:lnSpc>
                <a:spcPct val="130000"/>
              </a:lnSpc>
              <a:spcBef>
                <a:spcPct val="50000"/>
              </a:spcBef>
            </a:pPr>
            <a:r>
              <a:rPr lang="es-ES_tradnl" sz="2000">
                <a:solidFill>
                  <a:schemeClr val="accent1"/>
                </a:solidFill>
              </a:rPr>
              <a:t>If this example seemed too difficult for you </a:t>
            </a:r>
            <a:r>
              <a:rPr lang="es-ES_tradnl" sz="2000" b="1">
                <a:solidFill>
                  <a:schemeClr val="bg1"/>
                </a:solidFill>
              </a:rPr>
              <a:t>do not worry now</a:t>
            </a:r>
            <a:r>
              <a:rPr lang="es-ES_tradnl" sz="2000">
                <a:solidFill>
                  <a:schemeClr val="accent1"/>
                </a:solidFill>
              </a:rPr>
              <a:t>. I just wanted to push you to your limits through a demanding ride.  In time and lots of practice, this will appear quite easy to you </a:t>
            </a:r>
            <a:endParaRPr lang="en-US" sz="2000">
              <a:solidFill>
                <a:schemeClr val="accent1"/>
              </a:solidFill>
            </a:endParaRPr>
          </a:p>
        </p:txBody>
      </p:sp>
      <p:grpSp>
        <p:nvGrpSpPr>
          <p:cNvPr id="26635" name="Group 11"/>
          <p:cNvGrpSpPr>
            <a:grpSpLocks/>
          </p:cNvGrpSpPr>
          <p:nvPr/>
        </p:nvGrpSpPr>
        <p:grpSpPr bwMode="auto">
          <a:xfrm>
            <a:off x="6804025" y="6308725"/>
            <a:ext cx="2087563" cy="360363"/>
            <a:chOff x="4286" y="3974"/>
            <a:chExt cx="1315" cy="227"/>
          </a:xfrm>
        </p:grpSpPr>
        <p:sp>
          <p:nvSpPr>
            <p:cNvPr id="26636" name="AutoShape 12">
              <a:hlinkClick r:id="" action="ppaction://hlinkshowjump?jump=previousslide" highlightClick="1"/>
            </p:cNvPr>
            <p:cNvSpPr>
              <a:spLocks noChangeArrowheads="1"/>
            </p:cNvSpPr>
            <p:nvPr/>
          </p:nvSpPr>
          <p:spPr bwMode="auto">
            <a:xfrm>
              <a:off x="5103"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26637" name="AutoShape 13">
              <a:hlinkClick r:id="" action="ppaction://noaction" highlightClick="1"/>
            </p:cNvPr>
            <p:cNvSpPr>
              <a:spLocks noChangeArrowheads="1"/>
            </p:cNvSpPr>
            <p:nvPr/>
          </p:nvSpPr>
          <p:spPr bwMode="auto">
            <a:xfrm>
              <a:off x="4740"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26638" name="AutoShape 14">
              <a:hlinkClick r:id="rId2" action="ppaction://hlinksldjump" highlightClick="1"/>
            </p:cNvPr>
            <p:cNvSpPr>
              <a:spLocks noChangeArrowheads="1"/>
            </p:cNvSpPr>
            <p:nvPr/>
          </p:nvSpPr>
          <p:spPr bwMode="auto">
            <a:xfrm>
              <a:off x="4399"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26639" name="AutoShape 15">
              <a:hlinkClick r:id="" action="ppaction://hlinkshowjump?jump=endshow" highlightClick="1"/>
            </p:cNvPr>
            <p:cNvSpPr>
              <a:spLocks noChangeArrowheads="1"/>
            </p:cNvSpPr>
            <p:nvPr/>
          </p:nvSpPr>
          <p:spPr bwMode="auto">
            <a:xfrm>
              <a:off x="5375"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26640" name="Line 16"/>
            <p:cNvSpPr>
              <a:spLocks noChangeShapeType="1"/>
            </p:cNvSpPr>
            <p:nvPr/>
          </p:nvSpPr>
          <p:spPr bwMode="auto">
            <a:xfrm>
              <a:off x="4286" y="3974"/>
              <a:ext cx="1315" cy="0"/>
            </a:xfrm>
            <a:prstGeom prst="line">
              <a:avLst/>
            </a:prstGeom>
            <a:noFill/>
            <a:ln w="57150">
              <a:solidFill>
                <a:schemeClr val="accent2"/>
              </a:solidFill>
              <a:round/>
              <a:headEnd/>
              <a:tailEnd/>
            </a:ln>
            <a:effectLst/>
          </p:spPr>
          <p:txBody>
            <a:bodyPr/>
            <a:lstStyle/>
            <a:p>
              <a:endParaRPr lang="en-US"/>
            </a:p>
          </p:txBody>
        </p:sp>
      </p:grpSp>
      <p:sp>
        <p:nvSpPr>
          <p:cNvPr id="26641" name="Text Box 17"/>
          <p:cNvSpPr txBox="1">
            <a:spLocks noChangeArrowheads="1"/>
          </p:cNvSpPr>
          <p:nvPr/>
        </p:nvSpPr>
        <p:spPr bwMode="auto">
          <a:xfrm>
            <a:off x="3276600" y="5013325"/>
            <a:ext cx="2592388" cy="376238"/>
          </a:xfrm>
          <a:prstGeom prst="rect">
            <a:avLst/>
          </a:prstGeom>
          <a:noFill/>
          <a:ln w="9525">
            <a:solidFill>
              <a:srgbClr val="00FFCC"/>
            </a:solidFill>
            <a:miter lim="800000"/>
            <a:headEnd/>
            <a:tailEnd/>
          </a:ln>
          <a:effectLst/>
        </p:spPr>
        <p:txBody>
          <a:bodyPr>
            <a:spAutoFit/>
          </a:bodyPr>
          <a:lstStyle/>
          <a:p>
            <a:pPr algn="ctr">
              <a:spcBef>
                <a:spcPct val="50000"/>
              </a:spcBef>
            </a:pPr>
            <a:r>
              <a:rPr lang="es-ES_tradnl" b="1">
                <a:solidFill>
                  <a:srgbClr val="66FFFF"/>
                </a:solidFill>
              </a:rPr>
              <a:t>END OF MODULE</a:t>
            </a:r>
            <a:endParaRPr lang="en-US" b="1">
              <a:solidFill>
                <a:srgbClr val="66FFFF"/>
              </a:solidFill>
            </a:endParaRPr>
          </a:p>
        </p:txBody>
      </p:sp>
      <p:sp>
        <p:nvSpPr>
          <p:cNvPr id="26642" name="Text Box 18"/>
          <p:cNvSpPr txBox="1">
            <a:spLocks noChangeArrowheads="1"/>
          </p:cNvSpPr>
          <p:nvPr/>
        </p:nvSpPr>
        <p:spPr bwMode="auto">
          <a:xfrm>
            <a:off x="7885113" y="5084763"/>
            <a:ext cx="1258887" cy="366712"/>
          </a:xfrm>
          <a:prstGeom prst="rect">
            <a:avLst/>
          </a:prstGeom>
          <a:noFill/>
          <a:ln w="9525">
            <a:noFill/>
            <a:miter lim="800000"/>
            <a:headEnd/>
            <a:tailEnd/>
          </a:ln>
          <a:effectLst/>
        </p:spPr>
        <p:txBody>
          <a:bodyPr>
            <a:spAutoFit/>
          </a:bodyPr>
          <a:lstStyle/>
          <a:p>
            <a:pPr algn="ctr">
              <a:spcBef>
                <a:spcPct val="50000"/>
              </a:spcBef>
            </a:pPr>
            <a:r>
              <a:rPr lang="es-ES_tradnl">
                <a:solidFill>
                  <a:schemeClr val="folHlink"/>
                </a:solidFill>
              </a:rPr>
              <a:t>QUIT</a:t>
            </a:r>
            <a:endParaRPr lang="en-US">
              <a:solidFill>
                <a:schemeClr val="folHlink"/>
              </a:solidFill>
            </a:endParaRPr>
          </a:p>
        </p:txBody>
      </p:sp>
      <p:sp>
        <p:nvSpPr>
          <p:cNvPr id="26643" name="Line 19"/>
          <p:cNvSpPr>
            <a:spLocks noChangeShapeType="1"/>
          </p:cNvSpPr>
          <p:nvPr/>
        </p:nvSpPr>
        <p:spPr bwMode="auto">
          <a:xfrm>
            <a:off x="8675688" y="5805488"/>
            <a:ext cx="0" cy="431800"/>
          </a:xfrm>
          <a:prstGeom prst="line">
            <a:avLst/>
          </a:prstGeom>
          <a:noFill/>
          <a:ln w="38100">
            <a:solidFill>
              <a:srgbClr val="66FF33"/>
            </a:solidFill>
            <a:round/>
            <a:headEnd/>
            <a:tailEnd type="triangle" w="med" len="med"/>
          </a:ln>
          <a:effectLst/>
        </p:spPr>
        <p:txBody>
          <a:bodyPr/>
          <a:lstStyle/>
          <a:p>
            <a:endParaRPr lang="en-US"/>
          </a:p>
        </p:txBody>
      </p:sp>
      <p:sp>
        <p:nvSpPr>
          <p:cNvPr id="26644" name="Text Box 20"/>
          <p:cNvSpPr txBox="1">
            <a:spLocks noChangeArrowheads="1"/>
          </p:cNvSpPr>
          <p:nvPr/>
        </p:nvSpPr>
        <p:spPr bwMode="auto">
          <a:xfrm>
            <a:off x="6156325" y="4941888"/>
            <a:ext cx="1873250" cy="641350"/>
          </a:xfrm>
          <a:prstGeom prst="rect">
            <a:avLst/>
          </a:prstGeom>
          <a:noFill/>
          <a:ln w="9525">
            <a:noFill/>
            <a:miter lim="800000"/>
            <a:headEnd/>
            <a:tailEnd/>
          </a:ln>
          <a:effectLst/>
        </p:spPr>
        <p:txBody>
          <a:bodyPr>
            <a:spAutoFit/>
          </a:bodyPr>
          <a:lstStyle/>
          <a:p>
            <a:pPr algn="ctr">
              <a:spcBef>
                <a:spcPct val="50000"/>
              </a:spcBef>
            </a:pPr>
            <a:r>
              <a:rPr lang="es-ES_tradnl">
                <a:solidFill>
                  <a:srgbClr val="66FFFF"/>
                </a:solidFill>
              </a:rPr>
              <a:t>BACK TO MENU</a:t>
            </a:r>
            <a:endParaRPr lang="en-US">
              <a:solidFill>
                <a:srgbClr val="66FFFF"/>
              </a:solidFill>
            </a:endParaRPr>
          </a:p>
        </p:txBody>
      </p:sp>
      <p:sp>
        <p:nvSpPr>
          <p:cNvPr id="26645" name="Line 21"/>
          <p:cNvSpPr>
            <a:spLocks noChangeShapeType="1"/>
          </p:cNvSpPr>
          <p:nvPr/>
        </p:nvSpPr>
        <p:spPr bwMode="auto">
          <a:xfrm>
            <a:off x="7092950" y="5805488"/>
            <a:ext cx="0" cy="431800"/>
          </a:xfrm>
          <a:prstGeom prst="line">
            <a:avLst/>
          </a:prstGeom>
          <a:noFill/>
          <a:ln w="38100">
            <a:solidFill>
              <a:srgbClr val="66FFFF"/>
            </a:solidFill>
            <a:round/>
            <a:headEnd/>
            <a:tailEnd type="triangle" w="med" len="med"/>
          </a:ln>
          <a:effectLst/>
        </p:spPr>
        <p:txBody>
          <a:bodyPr/>
          <a:lstStyle/>
          <a:p>
            <a:endParaRPr lang="en-US"/>
          </a:p>
        </p:txBody>
      </p:sp>
      <p:grpSp>
        <p:nvGrpSpPr>
          <p:cNvPr id="26646" name="Group 22"/>
          <p:cNvGrpSpPr>
            <a:grpSpLocks/>
          </p:cNvGrpSpPr>
          <p:nvPr/>
        </p:nvGrpSpPr>
        <p:grpSpPr bwMode="auto">
          <a:xfrm>
            <a:off x="0" y="188913"/>
            <a:ext cx="1619250" cy="647700"/>
            <a:chOff x="0" y="119"/>
            <a:chExt cx="1020" cy="408"/>
          </a:xfrm>
        </p:grpSpPr>
        <p:grpSp>
          <p:nvGrpSpPr>
            <p:cNvPr id="26647" name="Group 23"/>
            <p:cNvGrpSpPr>
              <a:grpSpLocks/>
            </p:cNvGrpSpPr>
            <p:nvPr/>
          </p:nvGrpSpPr>
          <p:grpSpPr bwMode="auto">
            <a:xfrm>
              <a:off x="0" y="119"/>
              <a:ext cx="1020" cy="227"/>
              <a:chOff x="0" y="0"/>
              <a:chExt cx="1020" cy="227"/>
            </a:xfrm>
          </p:grpSpPr>
          <p:grpSp>
            <p:nvGrpSpPr>
              <p:cNvPr id="26648" name="Group 24"/>
              <p:cNvGrpSpPr>
                <a:grpSpLocks/>
              </p:cNvGrpSpPr>
              <p:nvPr/>
            </p:nvGrpSpPr>
            <p:grpSpPr bwMode="auto">
              <a:xfrm>
                <a:off x="0" y="0"/>
                <a:ext cx="1020" cy="227"/>
                <a:chOff x="3288" y="890"/>
                <a:chExt cx="1452" cy="202"/>
              </a:xfrm>
            </p:grpSpPr>
            <p:sp>
              <p:nvSpPr>
                <p:cNvPr id="26649" name="Oval 25"/>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6650" name="Oval 26"/>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6651" name="Oval 27"/>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26652" name="AutoShape 28"/>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26653" name="Text Box 29"/>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808080"/>
                      </a:outerShdw>
                    </a:effectLst>
                  </a:rPr>
                  <a:t>SELF-ORG.CHEM</a:t>
                </a:r>
                <a:endParaRPr lang="en-US" sz="1000">
                  <a:solidFill>
                    <a:schemeClr val="bg1"/>
                  </a:solidFill>
                  <a:effectLst>
                    <a:outerShdw blurRad="38100" dist="38100" dir="2700000" algn="tl">
                      <a:srgbClr val="808080"/>
                    </a:outerShdw>
                  </a:effectLst>
                </a:endParaRPr>
              </a:p>
            </p:txBody>
          </p:sp>
        </p:grpSp>
        <p:sp>
          <p:nvSpPr>
            <p:cNvPr id="26654" name="Oval 30"/>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6630"/>
                                        </p:tgtEl>
                                        <p:attrNameLst>
                                          <p:attrName>style.visibility</p:attrName>
                                        </p:attrNameLst>
                                      </p:cBhvr>
                                      <p:to>
                                        <p:strVal val="visible"/>
                                      </p:to>
                                    </p:set>
                                    <p:animEffect transition="in" filter="fade">
                                      <p:cBhvr>
                                        <p:cTn id="7" dur="500"/>
                                        <p:tgtEl>
                                          <p:spTgt spid="26630"/>
                                        </p:tgtEl>
                                      </p:cBhvr>
                                    </p:animEffect>
                                    <p:anim calcmode="lin" valueType="num">
                                      <p:cBhvr>
                                        <p:cTn id="8" dur="500" fill="hold"/>
                                        <p:tgtEl>
                                          <p:spTgt spid="26630"/>
                                        </p:tgtEl>
                                        <p:attrNameLst>
                                          <p:attrName>ppt_x</p:attrName>
                                        </p:attrNameLst>
                                      </p:cBhvr>
                                      <p:tavLst>
                                        <p:tav tm="0">
                                          <p:val>
                                            <p:strVal val="#ppt_x-.1"/>
                                          </p:val>
                                        </p:tav>
                                        <p:tav tm="100000">
                                          <p:val>
                                            <p:strVal val="#ppt_x"/>
                                          </p:val>
                                        </p:tav>
                                      </p:tavLst>
                                    </p:anim>
                                    <p:anim calcmode="lin" valueType="num">
                                      <p:cBhvr>
                                        <p:cTn id="9" dur="500" fill="hold"/>
                                        <p:tgtEl>
                                          <p:spTgt spid="26630"/>
                                        </p:tgtEl>
                                        <p:attrNameLst>
                                          <p:attrName>ppt_y</p:attrName>
                                        </p:attrNameLst>
                                      </p:cBhvr>
                                      <p:tavLst>
                                        <p:tav tm="0">
                                          <p:val>
                                            <p:strVal val="#ppt_y"/>
                                          </p:val>
                                        </p:tav>
                                        <p:tav tm="100000">
                                          <p:val>
                                            <p:strVal val="#ppt_y"/>
                                          </p:val>
                                        </p:tav>
                                      </p:tavLst>
                                    </p:anim>
                                  </p:childTnLst>
                                </p:cTn>
                              </p:par>
                            </p:childTnLst>
                          </p:cTn>
                        </p:par>
                        <p:par>
                          <p:cTn id="10" fill="hold">
                            <p:stCondLst>
                              <p:cond delay="8300"/>
                            </p:stCondLst>
                            <p:childTnLst>
                              <p:par>
                                <p:cTn id="11" presetID="10" presetClass="entr" presetSubtype="0" fill="hold" grpId="0" nodeType="afterEffect">
                                  <p:stCondLst>
                                    <p:cond delay="0"/>
                                  </p:stCondLst>
                                  <p:childTnLst>
                                    <p:set>
                                      <p:cBhvr>
                                        <p:cTn id="12" dur="1" fill="hold">
                                          <p:stCondLst>
                                            <p:cond delay="0"/>
                                          </p:stCondLst>
                                        </p:cTn>
                                        <p:tgtEl>
                                          <p:spTgt spid="26641"/>
                                        </p:tgtEl>
                                        <p:attrNameLst>
                                          <p:attrName>style.visibility</p:attrName>
                                        </p:attrNameLst>
                                      </p:cBhvr>
                                      <p:to>
                                        <p:strVal val="visible"/>
                                      </p:to>
                                    </p:set>
                                    <p:animEffect transition="in" filter="fade">
                                      <p:cBhvr>
                                        <p:cTn id="13" dur="2000"/>
                                        <p:tgtEl>
                                          <p:spTgt spid="26641"/>
                                        </p:tgtEl>
                                      </p:cBhvr>
                                    </p:animEffect>
                                  </p:childTnLst>
                                </p:cTn>
                              </p:par>
                            </p:childTnLst>
                          </p:cTn>
                        </p:par>
                        <p:par>
                          <p:cTn id="14" fill="hold">
                            <p:stCondLst>
                              <p:cond delay="10300"/>
                            </p:stCondLst>
                            <p:childTnLst>
                              <p:par>
                                <p:cTn id="15" presetID="23" presetClass="entr" presetSubtype="16" fill="hold" grpId="0" nodeType="afterEffect">
                                  <p:stCondLst>
                                    <p:cond delay="0"/>
                                  </p:stCondLst>
                                  <p:childTnLst>
                                    <p:set>
                                      <p:cBhvr>
                                        <p:cTn id="16" dur="1" fill="hold">
                                          <p:stCondLst>
                                            <p:cond delay="0"/>
                                          </p:stCondLst>
                                        </p:cTn>
                                        <p:tgtEl>
                                          <p:spTgt spid="26626"/>
                                        </p:tgtEl>
                                        <p:attrNameLst>
                                          <p:attrName>style.visibility</p:attrName>
                                        </p:attrNameLst>
                                      </p:cBhvr>
                                      <p:to>
                                        <p:strVal val="visible"/>
                                      </p:to>
                                    </p:set>
                                    <p:anim calcmode="lin" valueType="num">
                                      <p:cBhvr>
                                        <p:cTn id="17" dur="2000" fill="hold"/>
                                        <p:tgtEl>
                                          <p:spTgt spid="26626"/>
                                        </p:tgtEl>
                                        <p:attrNameLst>
                                          <p:attrName>ppt_w</p:attrName>
                                        </p:attrNameLst>
                                      </p:cBhvr>
                                      <p:tavLst>
                                        <p:tav tm="0">
                                          <p:val>
                                            <p:fltVal val="0"/>
                                          </p:val>
                                        </p:tav>
                                        <p:tav tm="100000">
                                          <p:val>
                                            <p:strVal val="#ppt_w"/>
                                          </p:val>
                                        </p:tav>
                                      </p:tavLst>
                                    </p:anim>
                                    <p:anim calcmode="lin" valueType="num">
                                      <p:cBhvr>
                                        <p:cTn id="18" dur="2000" fill="hold"/>
                                        <p:tgtEl>
                                          <p:spTgt spid="26626"/>
                                        </p:tgtEl>
                                        <p:attrNameLst>
                                          <p:attrName>ppt_h</p:attrName>
                                        </p:attrNameLst>
                                      </p:cBhvr>
                                      <p:tavLst>
                                        <p:tav tm="0">
                                          <p:val>
                                            <p:fltVal val="0"/>
                                          </p:val>
                                        </p:tav>
                                        <p:tav tm="100000">
                                          <p:val>
                                            <p:strVal val="#ppt_h"/>
                                          </p:val>
                                        </p:tav>
                                      </p:tavLst>
                                    </p:anim>
                                  </p:childTnLst>
                                </p:cTn>
                              </p:par>
                            </p:childTnLst>
                          </p:cTn>
                        </p:par>
                        <p:par>
                          <p:cTn id="19" fill="hold">
                            <p:stCondLst>
                              <p:cond delay="12300"/>
                            </p:stCondLst>
                            <p:childTnLst>
                              <p:par>
                                <p:cTn id="20" presetID="7" presetClass="entr" presetSubtype="4" fill="hold" nodeType="afterEffect">
                                  <p:stCondLst>
                                    <p:cond delay="0"/>
                                  </p:stCondLst>
                                  <p:childTnLst>
                                    <p:set>
                                      <p:cBhvr>
                                        <p:cTn id="21" dur="1" fill="hold">
                                          <p:stCondLst>
                                            <p:cond delay="0"/>
                                          </p:stCondLst>
                                        </p:cTn>
                                        <p:tgtEl>
                                          <p:spTgt spid="26635"/>
                                        </p:tgtEl>
                                        <p:attrNameLst>
                                          <p:attrName>style.visibility</p:attrName>
                                        </p:attrNameLst>
                                      </p:cBhvr>
                                      <p:to>
                                        <p:strVal val="visible"/>
                                      </p:to>
                                    </p:set>
                                    <p:anim calcmode="lin" valueType="num">
                                      <p:cBhvr additive="base">
                                        <p:cTn id="22" dur="1000" fill="hold"/>
                                        <p:tgtEl>
                                          <p:spTgt spid="26635"/>
                                        </p:tgtEl>
                                        <p:attrNameLst>
                                          <p:attrName>ppt_x</p:attrName>
                                        </p:attrNameLst>
                                      </p:cBhvr>
                                      <p:tavLst>
                                        <p:tav tm="0">
                                          <p:val>
                                            <p:strVal val="#ppt_x"/>
                                          </p:val>
                                        </p:tav>
                                        <p:tav tm="100000">
                                          <p:val>
                                            <p:strVal val="#ppt_x"/>
                                          </p:val>
                                        </p:tav>
                                      </p:tavLst>
                                    </p:anim>
                                    <p:anim calcmode="lin" valueType="num">
                                      <p:cBhvr additive="base">
                                        <p:cTn id="23" dur="1000" fill="hold"/>
                                        <p:tgtEl>
                                          <p:spTgt spid="26635"/>
                                        </p:tgtEl>
                                        <p:attrNameLst>
                                          <p:attrName>ppt_y</p:attrName>
                                        </p:attrNameLst>
                                      </p:cBhvr>
                                      <p:tavLst>
                                        <p:tav tm="0">
                                          <p:val>
                                            <p:strVal val="1+#ppt_h/2"/>
                                          </p:val>
                                        </p:tav>
                                        <p:tav tm="100000">
                                          <p:val>
                                            <p:strVal val="#ppt_y"/>
                                          </p:val>
                                        </p:tav>
                                      </p:tavLst>
                                    </p:anim>
                                  </p:childTnLst>
                                </p:cTn>
                              </p:par>
                            </p:childTnLst>
                          </p:cTn>
                        </p:par>
                        <p:par>
                          <p:cTn id="24" fill="hold">
                            <p:stCondLst>
                              <p:cond delay="13300"/>
                            </p:stCondLst>
                            <p:childTnLst>
                              <p:par>
                                <p:cTn id="25" presetID="10" presetClass="entr" presetSubtype="0" fill="hold" grpId="0" nodeType="afterEffect">
                                  <p:stCondLst>
                                    <p:cond delay="0"/>
                                  </p:stCondLst>
                                  <p:childTnLst>
                                    <p:set>
                                      <p:cBhvr>
                                        <p:cTn id="26" dur="1" fill="hold">
                                          <p:stCondLst>
                                            <p:cond delay="0"/>
                                          </p:stCondLst>
                                        </p:cTn>
                                        <p:tgtEl>
                                          <p:spTgt spid="26644"/>
                                        </p:tgtEl>
                                        <p:attrNameLst>
                                          <p:attrName>style.visibility</p:attrName>
                                        </p:attrNameLst>
                                      </p:cBhvr>
                                      <p:to>
                                        <p:strVal val="visible"/>
                                      </p:to>
                                    </p:set>
                                    <p:animEffect transition="in" filter="fade">
                                      <p:cBhvr>
                                        <p:cTn id="27" dur="2000"/>
                                        <p:tgtEl>
                                          <p:spTgt spid="26644"/>
                                        </p:tgtEl>
                                      </p:cBhvr>
                                    </p:animEffect>
                                  </p:childTnLst>
                                </p:cTn>
                              </p:par>
                            </p:childTnLst>
                          </p:cTn>
                        </p:par>
                        <p:par>
                          <p:cTn id="28" fill="hold">
                            <p:stCondLst>
                              <p:cond delay="15300"/>
                            </p:stCondLst>
                            <p:childTnLst>
                              <p:par>
                                <p:cTn id="29" presetID="17" presetClass="entr" presetSubtype="1" fill="hold" grpId="0" nodeType="afterEffect">
                                  <p:stCondLst>
                                    <p:cond delay="0"/>
                                  </p:stCondLst>
                                  <p:childTnLst>
                                    <p:set>
                                      <p:cBhvr>
                                        <p:cTn id="30" dur="1" fill="hold">
                                          <p:stCondLst>
                                            <p:cond delay="0"/>
                                          </p:stCondLst>
                                        </p:cTn>
                                        <p:tgtEl>
                                          <p:spTgt spid="26645"/>
                                        </p:tgtEl>
                                        <p:attrNameLst>
                                          <p:attrName>style.visibility</p:attrName>
                                        </p:attrNameLst>
                                      </p:cBhvr>
                                      <p:to>
                                        <p:strVal val="visible"/>
                                      </p:to>
                                    </p:set>
                                    <p:anim calcmode="lin" valueType="num">
                                      <p:cBhvr>
                                        <p:cTn id="31" dur="500" fill="hold"/>
                                        <p:tgtEl>
                                          <p:spTgt spid="26645"/>
                                        </p:tgtEl>
                                        <p:attrNameLst>
                                          <p:attrName>ppt_x</p:attrName>
                                        </p:attrNameLst>
                                      </p:cBhvr>
                                      <p:tavLst>
                                        <p:tav tm="0">
                                          <p:val>
                                            <p:strVal val="#ppt_x"/>
                                          </p:val>
                                        </p:tav>
                                        <p:tav tm="100000">
                                          <p:val>
                                            <p:strVal val="#ppt_x"/>
                                          </p:val>
                                        </p:tav>
                                      </p:tavLst>
                                    </p:anim>
                                    <p:anim calcmode="lin" valueType="num">
                                      <p:cBhvr>
                                        <p:cTn id="32" dur="500" fill="hold"/>
                                        <p:tgtEl>
                                          <p:spTgt spid="26645"/>
                                        </p:tgtEl>
                                        <p:attrNameLst>
                                          <p:attrName>ppt_y</p:attrName>
                                        </p:attrNameLst>
                                      </p:cBhvr>
                                      <p:tavLst>
                                        <p:tav tm="0">
                                          <p:val>
                                            <p:strVal val="#ppt_y-#ppt_h/2"/>
                                          </p:val>
                                        </p:tav>
                                        <p:tav tm="100000">
                                          <p:val>
                                            <p:strVal val="#ppt_y"/>
                                          </p:val>
                                        </p:tav>
                                      </p:tavLst>
                                    </p:anim>
                                    <p:anim calcmode="lin" valueType="num">
                                      <p:cBhvr>
                                        <p:cTn id="33" dur="500" fill="hold"/>
                                        <p:tgtEl>
                                          <p:spTgt spid="26645"/>
                                        </p:tgtEl>
                                        <p:attrNameLst>
                                          <p:attrName>ppt_w</p:attrName>
                                        </p:attrNameLst>
                                      </p:cBhvr>
                                      <p:tavLst>
                                        <p:tav tm="0">
                                          <p:val>
                                            <p:strVal val="#ppt_w"/>
                                          </p:val>
                                        </p:tav>
                                        <p:tav tm="100000">
                                          <p:val>
                                            <p:strVal val="#ppt_w"/>
                                          </p:val>
                                        </p:tav>
                                      </p:tavLst>
                                    </p:anim>
                                    <p:anim calcmode="lin" valueType="num">
                                      <p:cBhvr>
                                        <p:cTn id="34" dur="500" fill="hold"/>
                                        <p:tgtEl>
                                          <p:spTgt spid="26645"/>
                                        </p:tgtEl>
                                        <p:attrNameLst>
                                          <p:attrName>ppt_h</p:attrName>
                                        </p:attrNameLst>
                                      </p:cBhvr>
                                      <p:tavLst>
                                        <p:tav tm="0">
                                          <p:val>
                                            <p:fltVal val="0"/>
                                          </p:val>
                                        </p:tav>
                                        <p:tav tm="100000">
                                          <p:val>
                                            <p:strVal val="#ppt_h"/>
                                          </p:val>
                                        </p:tav>
                                      </p:tavLst>
                                    </p:anim>
                                  </p:childTnLst>
                                </p:cTn>
                              </p:par>
                            </p:childTnLst>
                          </p:cTn>
                        </p:par>
                        <p:par>
                          <p:cTn id="35" fill="hold">
                            <p:stCondLst>
                              <p:cond delay="15800"/>
                            </p:stCondLst>
                            <p:childTnLst>
                              <p:par>
                                <p:cTn id="36" presetID="10" presetClass="entr" presetSubtype="0" fill="hold" grpId="0" nodeType="afterEffect">
                                  <p:stCondLst>
                                    <p:cond delay="0"/>
                                  </p:stCondLst>
                                  <p:childTnLst>
                                    <p:set>
                                      <p:cBhvr>
                                        <p:cTn id="37" dur="1" fill="hold">
                                          <p:stCondLst>
                                            <p:cond delay="0"/>
                                          </p:stCondLst>
                                        </p:cTn>
                                        <p:tgtEl>
                                          <p:spTgt spid="26642"/>
                                        </p:tgtEl>
                                        <p:attrNameLst>
                                          <p:attrName>style.visibility</p:attrName>
                                        </p:attrNameLst>
                                      </p:cBhvr>
                                      <p:to>
                                        <p:strVal val="visible"/>
                                      </p:to>
                                    </p:set>
                                    <p:animEffect transition="in" filter="fade">
                                      <p:cBhvr>
                                        <p:cTn id="38" dur="2000"/>
                                        <p:tgtEl>
                                          <p:spTgt spid="26642"/>
                                        </p:tgtEl>
                                      </p:cBhvr>
                                    </p:animEffect>
                                  </p:childTnLst>
                                </p:cTn>
                              </p:par>
                            </p:childTnLst>
                          </p:cTn>
                        </p:par>
                        <p:par>
                          <p:cTn id="39" fill="hold">
                            <p:stCondLst>
                              <p:cond delay="17800"/>
                            </p:stCondLst>
                            <p:childTnLst>
                              <p:par>
                                <p:cTn id="40" presetID="17" presetClass="entr" presetSubtype="1" fill="hold" grpId="0" nodeType="afterEffect">
                                  <p:stCondLst>
                                    <p:cond delay="0"/>
                                  </p:stCondLst>
                                  <p:childTnLst>
                                    <p:set>
                                      <p:cBhvr>
                                        <p:cTn id="41" dur="1" fill="hold">
                                          <p:stCondLst>
                                            <p:cond delay="0"/>
                                          </p:stCondLst>
                                        </p:cTn>
                                        <p:tgtEl>
                                          <p:spTgt spid="26643"/>
                                        </p:tgtEl>
                                        <p:attrNameLst>
                                          <p:attrName>style.visibility</p:attrName>
                                        </p:attrNameLst>
                                      </p:cBhvr>
                                      <p:to>
                                        <p:strVal val="visible"/>
                                      </p:to>
                                    </p:set>
                                    <p:anim calcmode="lin" valueType="num">
                                      <p:cBhvr>
                                        <p:cTn id="42" dur="500" fill="hold"/>
                                        <p:tgtEl>
                                          <p:spTgt spid="26643"/>
                                        </p:tgtEl>
                                        <p:attrNameLst>
                                          <p:attrName>ppt_x</p:attrName>
                                        </p:attrNameLst>
                                      </p:cBhvr>
                                      <p:tavLst>
                                        <p:tav tm="0">
                                          <p:val>
                                            <p:strVal val="#ppt_x"/>
                                          </p:val>
                                        </p:tav>
                                        <p:tav tm="100000">
                                          <p:val>
                                            <p:strVal val="#ppt_x"/>
                                          </p:val>
                                        </p:tav>
                                      </p:tavLst>
                                    </p:anim>
                                    <p:anim calcmode="lin" valueType="num">
                                      <p:cBhvr>
                                        <p:cTn id="43" dur="500" fill="hold"/>
                                        <p:tgtEl>
                                          <p:spTgt spid="26643"/>
                                        </p:tgtEl>
                                        <p:attrNameLst>
                                          <p:attrName>ppt_y</p:attrName>
                                        </p:attrNameLst>
                                      </p:cBhvr>
                                      <p:tavLst>
                                        <p:tav tm="0">
                                          <p:val>
                                            <p:strVal val="#ppt_y-#ppt_h/2"/>
                                          </p:val>
                                        </p:tav>
                                        <p:tav tm="100000">
                                          <p:val>
                                            <p:strVal val="#ppt_y"/>
                                          </p:val>
                                        </p:tav>
                                      </p:tavLst>
                                    </p:anim>
                                    <p:anim calcmode="lin" valueType="num">
                                      <p:cBhvr>
                                        <p:cTn id="44" dur="500" fill="hold"/>
                                        <p:tgtEl>
                                          <p:spTgt spid="26643"/>
                                        </p:tgtEl>
                                        <p:attrNameLst>
                                          <p:attrName>ppt_w</p:attrName>
                                        </p:attrNameLst>
                                      </p:cBhvr>
                                      <p:tavLst>
                                        <p:tav tm="0">
                                          <p:val>
                                            <p:strVal val="#ppt_w"/>
                                          </p:val>
                                        </p:tav>
                                        <p:tav tm="100000">
                                          <p:val>
                                            <p:strVal val="#ppt_w"/>
                                          </p:val>
                                        </p:tav>
                                      </p:tavLst>
                                    </p:anim>
                                    <p:anim calcmode="lin" valueType="num">
                                      <p:cBhvr>
                                        <p:cTn id="45" dur="500" fill="hold"/>
                                        <p:tgtEl>
                                          <p:spTgt spid="266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30" grpId="0"/>
      <p:bldP spid="26641" grpId="0" animBg="1"/>
      <p:bldP spid="26642" grpId="0"/>
      <p:bldP spid="26643" grpId="0" animBg="1"/>
      <p:bldP spid="26644" grpId="0"/>
      <p:bldP spid="2664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a:xfrm>
            <a:off x="1476375" y="620713"/>
            <a:ext cx="6192838" cy="720725"/>
          </a:xfrm>
          <a:ln>
            <a:solidFill>
              <a:schemeClr val="bg1"/>
            </a:solidFill>
          </a:ln>
        </p:spPr>
        <p:txBody>
          <a:bodyPr/>
          <a:lstStyle/>
          <a:p>
            <a:r>
              <a:rPr lang="es-ES_tradnl" sz="2400">
                <a:solidFill>
                  <a:schemeClr val="accent1"/>
                </a:solidFill>
              </a:rPr>
              <a:t>INSTRUCTIONS FOR THIS PRESENTATION</a:t>
            </a:r>
            <a:endParaRPr lang="en-US" sz="2400">
              <a:solidFill>
                <a:schemeClr val="accent1"/>
              </a:solidFill>
            </a:endParaRPr>
          </a:p>
        </p:txBody>
      </p:sp>
      <p:sp>
        <p:nvSpPr>
          <p:cNvPr id="29701" name="Text Box 5"/>
          <p:cNvSpPr txBox="1">
            <a:spLocks noChangeArrowheads="1"/>
          </p:cNvSpPr>
          <p:nvPr/>
        </p:nvSpPr>
        <p:spPr bwMode="auto">
          <a:xfrm>
            <a:off x="1042988" y="1844675"/>
            <a:ext cx="6913562" cy="7016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rPr>
              <a:t>These slides are highly dynamic with sophisticated effects especifically designed for effective teaching-learning . </a:t>
            </a:r>
            <a:endParaRPr lang="en-US" sz="2000">
              <a:solidFill>
                <a:srgbClr val="FFFF00"/>
              </a:solidFill>
            </a:endParaRPr>
          </a:p>
        </p:txBody>
      </p:sp>
      <p:sp>
        <p:nvSpPr>
          <p:cNvPr id="29703" name="Text Box 7"/>
          <p:cNvSpPr txBox="1">
            <a:spLocks noChangeArrowheads="1"/>
          </p:cNvSpPr>
          <p:nvPr/>
        </p:nvSpPr>
        <p:spPr bwMode="auto">
          <a:xfrm>
            <a:off x="1116013" y="2997200"/>
            <a:ext cx="6480175" cy="1006475"/>
          </a:xfrm>
          <a:prstGeom prst="rect">
            <a:avLst/>
          </a:prstGeom>
          <a:noFill/>
          <a:ln w="9525">
            <a:noFill/>
            <a:miter lim="800000"/>
            <a:headEnd/>
            <a:tailEnd/>
          </a:ln>
          <a:effectLst/>
        </p:spPr>
        <p:txBody>
          <a:bodyPr>
            <a:spAutoFit/>
          </a:bodyPr>
          <a:lstStyle/>
          <a:p>
            <a:pPr>
              <a:spcBef>
                <a:spcPct val="50000"/>
              </a:spcBef>
            </a:pPr>
            <a:r>
              <a:rPr lang="es-ES_tradnl" sz="2000">
                <a:solidFill>
                  <a:schemeClr val="accent1"/>
                </a:solidFill>
              </a:rPr>
              <a:t>You control movements and other effects either by waiting them to show or by clicking with  keypad  keys or mouse buttons, as usual.</a:t>
            </a:r>
            <a:r>
              <a:rPr lang="es-ES_tradnl" sz="2000">
                <a:solidFill>
                  <a:srgbClr val="FFFF00"/>
                </a:solidFill>
              </a:rPr>
              <a:t> </a:t>
            </a:r>
            <a:endParaRPr lang="en-US" sz="2000"/>
          </a:p>
        </p:txBody>
      </p:sp>
      <p:sp>
        <p:nvSpPr>
          <p:cNvPr id="29707" name="Text Box 11"/>
          <p:cNvSpPr txBox="1">
            <a:spLocks noChangeArrowheads="1"/>
          </p:cNvSpPr>
          <p:nvPr/>
        </p:nvSpPr>
        <p:spPr bwMode="auto">
          <a:xfrm>
            <a:off x="1116013" y="4365625"/>
            <a:ext cx="6624637" cy="7016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rPr>
              <a:t>The Script contains the exact accompanying comments for the speaker for each slide and its effects.</a:t>
            </a:r>
            <a:endParaRPr lang="en-US" sz="2000">
              <a:solidFill>
                <a:srgbClr val="FFFF00"/>
              </a:solidFill>
            </a:endParaRPr>
          </a:p>
        </p:txBody>
      </p:sp>
      <p:sp>
        <p:nvSpPr>
          <p:cNvPr id="29708" name="AutoShape 12">
            <a:hlinkClick r:id="" action="ppaction://hlinkshowjump?jump=nextslide" highlightClick="1"/>
          </p:cNvPr>
          <p:cNvSpPr>
            <a:spLocks noChangeArrowheads="1"/>
          </p:cNvSpPr>
          <p:nvPr/>
        </p:nvSpPr>
        <p:spPr bwMode="auto">
          <a:xfrm>
            <a:off x="7596188" y="6021388"/>
            <a:ext cx="1223962" cy="503237"/>
          </a:xfrm>
          <a:prstGeom prst="actionButtonBlank">
            <a:avLst/>
          </a:prstGeom>
          <a:gradFill rotWithShape="1">
            <a:gsLst>
              <a:gs pos="0">
                <a:srgbClr val="FF0000"/>
              </a:gs>
              <a:gs pos="100000">
                <a:srgbClr val="FF0000">
                  <a:gamma/>
                  <a:shade val="36078"/>
                  <a:invGamma/>
                </a:srgbClr>
              </a:gs>
            </a:gsLst>
            <a:lin ang="5400000" scaled="1"/>
          </a:gradFill>
          <a:ln w="9525">
            <a:noFill/>
            <a:miter lim="800000"/>
            <a:headEnd/>
            <a:tailEnd/>
          </a:ln>
          <a:effectLst/>
        </p:spPr>
        <p:txBody>
          <a:bodyPr wrap="none" anchor="ctr"/>
          <a:lstStyle/>
          <a:p>
            <a:pPr algn="ctr"/>
            <a:r>
              <a:rPr lang="es-ES_tradnl" b="1">
                <a:solidFill>
                  <a:schemeClr val="bg1"/>
                </a:solidFill>
              </a:rPr>
              <a:t>NEXT</a:t>
            </a:r>
            <a:endParaRPr lang="en-US" b="1">
              <a:solidFill>
                <a:schemeClr val="bg1"/>
              </a:solidFill>
            </a:endParaRPr>
          </a:p>
        </p:txBody>
      </p:sp>
      <p:sp>
        <p:nvSpPr>
          <p:cNvPr id="29709" name="AutoShape 13"/>
          <p:cNvSpPr>
            <a:spLocks noChangeArrowheads="1"/>
          </p:cNvSpPr>
          <p:nvPr/>
        </p:nvSpPr>
        <p:spPr bwMode="auto">
          <a:xfrm flipV="1">
            <a:off x="7596188" y="6021388"/>
            <a:ext cx="1223962" cy="215900"/>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29710" name="Oval 14"/>
          <p:cNvSpPr>
            <a:spLocks noChangeArrowheads="1"/>
          </p:cNvSpPr>
          <p:nvPr/>
        </p:nvSpPr>
        <p:spPr bwMode="auto">
          <a:xfrm>
            <a:off x="8172450" y="5948363"/>
            <a:ext cx="792163" cy="287337"/>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nvGrpSpPr>
          <p:cNvPr id="29711" name="Group 15"/>
          <p:cNvGrpSpPr>
            <a:grpSpLocks/>
          </p:cNvGrpSpPr>
          <p:nvPr/>
        </p:nvGrpSpPr>
        <p:grpSpPr bwMode="auto">
          <a:xfrm>
            <a:off x="-252413" y="0"/>
            <a:ext cx="2339976" cy="620713"/>
            <a:chOff x="-159" y="0"/>
            <a:chExt cx="1474" cy="391"/>
          </a:xfrm>
        </p:grpSpPr>
        <p:sp>
          <p:nvSpPr>
            <p:cNvPr id="29712" name="Oval 16"/>
            <p:cNvSpPr>
              <a:spLocks noChangeArrowheads="1"/>
            </p:cNvSpPr>
            <p:nvPr/>
          </p:nvSpPr>
          <p:spPr bwMode="auto">
            <a:xfrm>
              <a:off x="-159" y="0"/>
              <a:ext cx="1474" cy="391"/>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29713" name="Text Box 17"/>
            <p:cNvSpPr txBox="1">
              <a:spLocks noChangeArrowheads="1"/>
            </p:cNvSpPr>
            <p:nvPr/>
          </p:nvSpPr>
          <p:spPr bwMode="auto">
            <a:xfrm>
              <a:off x="0" y="119"/>
              <a:ext cx="1014" cy="173"/>
            </a:xfrm>
            <a:prstGeom prst="rect">
              <a:avLst/>
            </a:prstGeom>
            <a:noFill/>
            <a:ln w="9525">
              <a:noFill/>
              <a:miter lim="800000"/>
              <a:headEnd/>
              <a:tailEnd/>
            </a:ln>
            <a:effectLst/>
          </p:spPr>
          <p:txBody>
            <a:bodyPr wrap="none">
              <a:spAutoFit/>
            </a:bodyPr>
            <a:lstStyle/>
            <a:p>
              <a:r>
                <a:rPr lang="es-ES_tradnl" sz="1200">
                  <a:solidFill>
                    <a:schemeClr val="bg1"/>
                  </a:solidFill>
                </a:rPr>
                <a:t>© SELF-ORG.CHEM</a:t>
              </a:r>
              <a:endParaRPr lang="en-US" sz="1200">
                <a:solidFill>
                  <a:schemeClr val="bg1"/>
                </a:solidFill>
              </a:endParaRPr>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2000"/>
                                  </p:stCondLst>
                                  <p:iterate type="lt">
                                    <p:tmPct val="50000"/>
                                  </p:iterate>
                                  <p:childTnLst>
                                    <p:set>
                                      <p:cBhvr>
                                        <p:cTn id="6" dur="1" fill="hold">
                                          <p:stCondLst>
                                            <p:cond delay="0"/>
                                          </p:stCondLst>
                                        </p:cTn>
                                        <p:tgtEl>
                                          <p:spTgt spid="29701"/>
                                        </p:tgtEl>
                                        <p:attrNameLst>
                                          <p:attrName>style.visibility</p:attrName>
                                        </p:attrNameLst>
                                      </p:cBhvr>
                                      <p:to>
                                        <p:strVal val="visible"/>
                                      </p:to>
                                    </p:set>
                                    <p:anim calcmode="discrete" valueType="clr">
                                      <p:cBhvr override="childStyle">
                                        <p:cTn id="7" dur="80"/>
                                        <p:tgtEl>
                                          <p:spTgt spid="2970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9701"/>
                                        </p:tgtEl>
                                        <p:attrNameLst>
                                          <p:attrName>fillcolor</p:attrName>
                                        </p:attrNameLst>
                                      </p:cBhvr>
                                      <p:tavLst>
                                        <p:tav tm="0">
                                          <p:val>
                                            <p:clrVal>
                                              <a:schemeClr val="accent2"/>
                                            </p:clrVal>
                                          </p:val>
                                        </p:tav>
                                        <p:tav tm="50000">
                                          <p:val>
                                            <p:clrVal>
                                              <a:schemeClr val="hlink"/>
                                            </p:clrVal>
                                          </p:val>
                                        </p:tav>
                                      </p:tavLst>
                                    </p:anim>
                                    <p:set>
                                      <p:cBhvr>
                                        <p:cTn id="9" dur="80"/>
                                        <p:tgtEl>
                                          <p:spTgt spid="29701"/>
                                        </p:tgtEl>
                                        <p:attrNameLst>
                                          <p:attrName>fill.type</p:attrName>
                                        </p:attrNameLst>
                                      </p:cBhvr>
                                      <p:to>
                                        <p:strVal val="solid"/>
                                      </p:to>
                                    </p:set>
                                  </p:childTnLst>
                                </p:cTn>
                              </p:par>
                            </p:childTnLst>
                          </p:cTn>
                        </p:par>
                        <p:par>
                          <p:cTn id="10" fill="hold">
                            <p:stCondLst>
                              <p:cond delay="6120"/>
                            </p:stCondLst>
                            <p:childTnLst>
                              <p:par>
                                <p:cTn id="11" presetID="27" presetClass="entr" presetSubtype="0" fill="hold" grpId="0" nodeType="afterEffect">
                                  <p:stCondLst>
                                    <p:cond delay="3000"/>
                                  </p:stCondLst>
                                  <p:iterate type="lt">
                                    <p:tmPct val="50000"/>
                                  </p:iterate>
                                  <p:childTnLst>
                                    <p:set>
                                      <p:cBhvr>
                                        <p:cTn id="12" dur="1" fill="hold">
                                          <p:stCondLst>
                                            <p:cond delay="0"/>
                                          </p:stCondLst>
                                        </p:cTn>
                                        <p:tgtEl>
                                          <p:spTgt spid="29703"/>
                                        </p:tgtEl>
                                        <p:attrNameLst>
                                          <p:attrName>style.visibility</p:attrName>
                                        </p:attrNameLst>
                                      </p:cBhvr>
                                      <p:to>
                                        <p:strVal val="visible"/>
                                      </p:to>
                                    </p:set>
                                    <p:anim calcmode="discrete" valueType="clr">
                                      <p:cBhvr override="childStyle">
                                        <p:cTn id="13" dur="80"/>
                                        <p:tgtEl>
                                          <p:spTgt spid="29703"/>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9703"/>
                                        </p:tgtEl>
                                        <p:attrNameLst>
                                          <p:attrName>fillcolor</p:attrName>
                                        </p:attrNameLst>
                                      </p:cBhvr>
                                      <p:tavLst>
                                        <p:tav tm="0">
                                          <p:val>
                                            <p:clrVal>
                                              <a:schemeClr val="accent2"/>
                                            </p:clrVal>
                                          </p:val>
                                        </p:tav>
                                        <p:tav tm="50000">
                                          <p:val>
                                            <p:clrVal>
                                              <a:schemeClr val="hlink"/>
                                            </p:clrVal>
                                          </p:val>
                                        </p:tav>
                                      </p:tavLst>
                                    </p:anim>
                                    <p:set>
                                      <p:cBhvr>
                                        <p:cTn id="15" dur="80"/>
                                        <p:tgtEl>
                                          <p:spTgt spid="29703"/>
                                        </p:tgtEl>
                                        <p:attrNameLst>
                                          <p:attrName>fill.type</p:attrName>
                                        </p:attrNameLst>
                                      </p:cBhvr>
                                      <p:to>
                                        <p:strVal val="solid"/>
                                      </p:to>
                                    </p:set>
                                  </p:childTnLst>
                                </p:cTn>
                              </p:par>
                            </p:childTnLst>
                          </p:cTn>
                        </p:par>
                        <p:par>
                          <p:cTn id="16" fill="hold">
                            <p:stCondLst>
                              <p:cond delay="13480"/>
                            </p:stCondLst>
                            <p:childTnLst>
                              <p:par>
                                <p:cTn id="17" presetID="27" presetClass="entr" presetSubtype="0" fill="hold" grpId="0" nodeType="afterEffect">
                                  <p:stCondLst>
                                    <p:cond delay="3000"/>
                                  </p:stCondLst>
                                  <p:iterate type="lt">
                                    <p:tmPct val="50000"/>
                                  </p:iterate>
                                  <p:childTnLst>
                                    <p:set>
                                      <p:cBhvr>
                                        <p:cTn id="18" dur="1" fill="hold">
                                          <p:stCondLst>
                                            <p:cond delay="0"/>
                                          </p:stCondLst>
                                        </p:cTn>
                                        <p:tgtEl>
                                          <p:spTgt spid="29707"/>
                                        </p:tgtEl>
                                        <p:attrNameLst>
                                          <p:attrName>style.visibility</p:attrName>
                                        </p:attrNameLst>
                                      </p:cBhvr>
                                      <p:to>
                                        <p:strVal val="visible"/>
                                      </p:to>
                                    </p:set>
                                    <p:anim calcmode="discrete" valueType="clr">
                                      <p:cBhvr override="childStyle">
                                        <p:cTn id="19" dur="80"/>
                                        <p:tgtEl>
                                          <p:spTgt spid="2970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9707"/>
                                        </p:tgtEl>
                                        <p:attrNameLst>
                                          <p:attrName>fillcolor</p:attrName>
                                        </p:attrNameLst>
                                      </p:cBhvr>
                                      <p:tavLst>
                                        <p:tav tm="0">
                                          <p:val>
                                            <p:clrVal>
                                              <a:schemeClr val="accent2"/>
                                            </p:clrVal>
                                          </p:val>
                                        </p:tav>
                                        <p:tav tm="50000">
                                          <p:val>
                                            <p:clrVal>
                                              <a:schemeClr val="hlink"/>
                                            </p:clrVal>
                                          </p:val>
                                        </p:tav>
                                      </p:tavLst>
                                    </p:anim>
                                    <p:set>
                                      <p:cBhvr>
                                        <p:cTn id="21" dur="80"/>
                                        <p:tgtEl>
                                          <p:spTgt spid="29707"/>
                                        </p:tgtEl>
                                        <p:attrNameLst>
                                          <p:attrName>fill.type</p:attrName>
                                        </p:attrNameLst>
                                      </p:cBhvr>
                                      <p:to>
                                        <p:strVal val="solid"/>
                                      </p:to>
                                    </p:set>
                                  </p:childTnLst>
                                </p:cTn>
                              </p:par>
                            </p:childTnLst>
                          </p:cTn>
                        </p:par>
                        <p:par>
                          <p:cTn id="22" fill="hold">
                            <p:stCondLst>
                              <p:cond delay="19880"/>
                            </p:stCondLst>
                            <p:childTnLst>
                              <p:par>
                                <p:cTn id="23" presetID="10" presetClass="entr" presetSubtype="0" fill="hold" grpId="0" nodeType="afterEffect">
                                  <p:stCondLst>
                                    <p:cond delay="0"/>
                                  </p:stCondLst>
                                  <p:childTnLst>
                                    <p:set>
                                      <p:cBhvr>
                                        <p:cTn id="24" dur="1" fill="hold">
                                          <p:stCondLst>
                                            <p:cond delay="0"/>
                                          </p:stCondLst>
                                        </p:cTn>
                                        <p:tgtEl>
                                          <p:spTgt spid="29708"/>
                                        </p:tgtEl>
                                        <p:attrNameLst>
                                          <p:attrName>style.visibility</p:attrName>
                                        </p:attrNameLst>
                                      </p:cBhvr>
                                      <p:to>
                                        <p:strVal val="visible"/>
                                      </p:to>
                                    </p:set>
                                    <p:animEffect transition="in" filter="fade">
                                      <p:cBhvr>
                                        <p:cTn id="25" dur="2000"/>
                                        <p:tgtEl>
                                          <p:spTgt spid="2970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709"/>
                                        </p:tgtEl>
                                        <p:attrNameLst>
                                          <p:attrName>style.visibility</p:attrName>
                                        </p:attrNameLst>
                                      </p:cBhvr>
                                      <p:to>
                                        <p:strVal val="visible"/>
                                      </p:to>
                                    </p:set>
                                    <p:animEffect transition="in" filter="fade">
                                      <p:cBhvr>
                                        <p:cTn id="28" dur="2000"/>
                                        <p:tgtEl>
                                          <p:spTgt spid="2970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9710"/>
                                        </p:tgtEl>
                                        <p:attrNameLst>
                                          <p:attrName>style.visibility</p:attrName>
                                        </p:attrNameLst>
                                      </p:cBhvr>
                                      <p:to>
                                        <p:strVal val="visible"/>
                                      </p:to>
                                    </p:set>
                                    <p:animEffect transition="in" filter="fade">
                                      <p:cBhvr>
                                        <p:cTn id="31" dur="2000"/>
                                        <p:tgtEl>
                                          <p:spTgt spid="29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P spid="29703" grpId="0"/>
      <p:bldP spid="29707" grpId="0"/>
      <p:bldP spid="29708" grpId="0" animBg="1"/>
      <p:bldP spid="29709" grpId="0" animBg="1"/>
      <p:bldP spid="297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2772" name="Rectangle 4"/>
          <p:cNvSpPr>
            <a:spLocks noChangeArrowheads="1"/>
          </p:cNvSpPr>
          <p:nvPr/>
        </p:nvSpPr>
        <p:spPr bwMode="auto">
          <a:xfrm>
            <a:off x="1476375" y="620713"/>
            <a:ext cx="6192838" cy="720725"/>
          </a:xfrm>
          <a:prstGeom prst="rect">
            <a:avLst/>
          </a:prstGeom>
          <a:noFill/>
          <a:ln w="9525">
            <a:solidFill>
              <a:schemeClr val="bg1"/>
            </a:solidFill>
            <a:miter lim="800000"/>
            <a:headEnd/>
            <a:tailEnd/>
          </a:ln>
          <a:effectLst/>
        </p:spPr>
        <p:txBody>
          <a:bodyPr anchor="ctr"/>
          <a:lstStyle/>
          <a:p>
            <a:pPr algn="ctr"/>
            <a:r>
              <a:rPr lang="es-ES_tradnl" sz="2400">
                <a:solidFill>
                  <a:schemeClr val="accent1"/>
                </a:solidFill>
              </a:rPr>
              <a:t>HOW TO HANDLE THIS LECTURE</a:t>
            </a:r>
            <a:endParaRPr lang="en-US" sz="2400">
              <a:solidFill>
                <a:schemeClr val="accent1"/>
              </a:solidFill>
            </a:endParaRPr>
          </a:p>
        </p:txBody>
      </p:sp>
      <p:sp>
        <p:nvSpPr>
          <p:cNvPr id="32773" name="Text Box 5"/>
          <p:cNvSpPr txBox="1">
            <a:spLocks noChangeArrowheads="1"/>
          </p:cNvSpPr>
          <p:nvPr/>
        </p:nvSpPr>
        <p:spPr bwMode="auto">
          <a:xfrm>
            <a:off x="1403350" y="4868863"/>
            <a:ext cx="6480175" cy="1006475"/>
          </a:xfrm>
          <a:prstGeom prst="rect">
            <a:avLst/>
          </a:prstGeom>
          <a:noFill/>
          <a:ln w="9525">
            <a:noFill/>
            <a:miter lim="800000"/>
            <a:headEnd/>
            <a:tailEnd/>
          </a:ln>
          <a:effectLst/>
        </p:spPr>
        <p:txBody>
          <a:bodyPr>
            <a:spAutoFit/>
          </a:bodyPr>
          <a:lstStyle/>
          <a:p>
            <a:pPr>
              <a:spcBef>
                <a:spcPct val="50000"/>
              </a:spcBef>
            </a:pPr>
            <a:r>
              <a:rPr lang="es-ES_tradnl" sz="2000">
                <a:solidFill>
                  <a:schemeClr val="bg1"/>
                </a:solidFill>
              </a:rPr>
              <a:t>So please review this presentation before class along with the script and become familiar with effects for maximum performance</a:t>
            </a:r>
            <a:endParaRPr lang="en-US" sz="2000">
              <a:solidFill>
                <a:schemeClr val="bg1"/>
              </a:solidFill>
            </a:endParaRPr>
          </a:p>
        </p:txBody>
      </p:sp>
      <p:sp>
        <p:nvSpPr>
          <p:cNvPr id="32774" name="Text Box 6"/>
          <p:cNvSpPr txBox="1">
            <a:spLocks noChangeArrowheads="1"/>
          </p:cNvSpPr>
          <p:nvPr/>
        </p:nvSpPr>
        <p:spPr bwMode="auto">
          <a:xfrm>
            <a:off x="1403350" y="1989138"/>
            <a:ext cx="6337300" cy="10064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rPr>
              <a:t>When all the visuals are shown on screen a hexagon on the upper right corner will appear around the slide Number. </a:t>
            </a:r>
            <a:endParaRPr lang="en-US" sz="2000">
              <a:solidFill>
                <a:srgbClr val="FFFF00"/>
              </a:solidFill>
            </a:endParaRPr>
          </a:p>
        </p:txBody>
      </p:sp>
      <p:sp>
        <p:nvSpPr>
          <p:cNvPr id="32775" name="Text Box 7"/>
          <p:cNvSpPr txBox="1">
            <a:spLocks noChangeArrowheads="1"/>
          </p:cNvSpPr>
          <p:nvPr/>
        </p:nvSpPr>
        <p:spPr bwMode="auto">
          <a:xfrm>
            <a:off x="1403350" y="3357563"/>
            <a:ext cx="6121400" cy="1006475"/>
          </a:xfrm>
          <a:prstGeom prst="rect">
            <a:avLst/>
          </a:prstGeom>
          <a:noFill/>
          <a:ln w="9525">
            <a:noFill/>
            <a:miter lim="800000"/>
            <a:headEnd/>
            <a:tailEnd/>
          </a:ln>
          <a:effectLst/>
        </p:spPr>
        <p:txBody>
          <a:bodyPr>
            <a:spAutoFit/>
          </a:bodyPr>
          <a:lstStyle/>
          <a:p>
            <a:pPr>
              <a:spcBef>
                <a:spcPct val="50000"/>
              </a:spcBef>
            </a:pPr>
            <a:r>
              <a:rPr lang="es-ES_tradnl" sz="2000">
                <a:solidFill>
                  <a:schemeClr val="accent1"/>
                </a:solidFill>
              </a:rPr>
              <a:t>This will tell you that the next click of the mouse will drive you to the next slide (or use the buttons at the bottom right)</a:t>
            </a:r>
            <a:endParaRPr lang="en-US" sz="2000">
              <a:solidFill>
                <a:schemeClr val="accent1"/>
              </a:solidFill>
            </a:endParaRPr>
          </a:p>
        </p:txBody>
      </p:sp>
      <p:sp>
        <p:nvSpPr>
          <p:cNvPr id="32776" name="AutoShape 8"/>
          <p:cNvSpPr>
            <a:spLocks noChangeArrowheads="1"/>
          </p:cNvSpPr>
          <p:nvPr/>
        </p:nvSpPr>
        <p:spPr bwMode="auto">
          <a:xfrm rot="5400000">
            <a:off x="8252620" y="253206"/>
            <a:ext cx="703262" cy="574675"/>
          </a:xfrm>
          <a:prstGeom prst="hexagon">
            <a:avLst>
              <a:gd name="adj" fmla="val 30594"/>
              <a:gd name="vf" fmla="val 115470"/>
            </a:avLst>
          </a:prstGeom>
          <a:gradFill rotWithShape="1">
            <a:gsLst>
              <a:gs pos="0">
                <a:srgbClr val="000066">
                  <a:alpha val="22000"/>
                </a:srgbClr>
              </a:gs>
              <a:gs pos="100000">
                <a:schemeClr val="accent1">
                  <a:alpha val="62000"/>
                </a:schemeClr>
              </a:gs>
            </a:gsLst>
            <a:path path="shape">
              <a:fillToRect l="50000" t="50000" r="50000" b="50000"/>
            </a:path>
          </a:gradFill>
          <a:ln w="31750">
            <a:solidFill>
              <a:schemeClr val="bg1"/>
            </a:solidFill>
            <a:miter lim="800000"/>
            <a:headEnd/>
            <a:tailEnd/>
          </a:ln>
          <a:effectLst/>
        </p:spPr>
        <p:txBody>
          <a:bodyPr wrap="none" anchor="ctr"/>
          <a:lstStyle/>
          <a:p>
            <a:endParaRPr lang="en-US"/>
          </a:p>
        </p:txBody>
      </p:sp>
      <p:sp>
        <p:nvSpPr>
          <p:cNvPr id="32777" name="AutoShape 9"/>
          <p:cNvSpPr>
            <a:spLocks noChangeArrowheads="1"/>
          </p:cNvSpPr>
          <p:nvPr/>
        </p:nvSpPr>
        <p:spPr bwMode="auto">
          <a:xfrm rot="5400000">
            <a:off x="8252620" y="253206"/>
            <a:ext cx="703262" cy="574675"/>
          </a:xfrm>
          <a:prstGeom prst="hexagon">
            <a:avLst>
              <a:gd name="adj" fmla="val 30594"/>
              <a:gd name="vf" fmla="val 115470"/>
            </a:avLst>
          </a:prstGeom>
          <a:noFill/>
          <a:ln w="31750">
            <a:noFill/>
            <a:miter lim="800000"/>
            <a:headEnd/>
            <a:tailEnd/>
          </a:ln>
          <a:effectLst/>
        </p:spPr>
        <p:txBody>
          <a:bodyPr rot="10800000" vert="eaVert" wrap="none" anchor="ctr"/>
          <a:lstStyle/>
          <a:p>
            <a:pPr algn="ctr"/>
            <a:r>
              <a:rPr lang="es-ES_tradnl" sz="1600" b="1">
                <a:solidFill>
                  <a:schemeClr val="bg1"/>
                </a:solidFill>
              </a:rPr>
              <a:t>Nº</a:t>
            </a:r>
            <a:endParaRPr lang="en-US" sz="1600" b="1">
              <a:solidFill>
                <a:schemeClr val="bg1"/>
              </a:solidFill>
            </a:endParaRPr>
          </a:p>
        </p:txBody>
      </p:sp>
      <p:sp>
        <p:nvSpPr>
          <p:cNvPr id="32778" name="Line 10"/>
          <p:cNvSpPr>
            <a:spLocks noChangeShapeType="1"/>
          </p:cNvSpPr>
          <p:nvPr/>
        </p:nvSpPr>
        <p:spPr bwMode="auto">
          <a:xfrm>
            <a:off x="7667625" y="2349500"/>
            <a:ext cx="936625" cy="0"/>
          </a:xfrm>
          <a:prstGeom prst="line">
            <a:avLst/>
          </a:prstGeom>
          <a:noFill/>
          <a:ln w="9525">
            <a:solidFill>
              <a:schemeClr val="bg1"/>
            </a:solidFill>
            <a:round/>
            <a:headEnd/>
            <a:tailEnd/>
          </a:ln>
          <a:effectLst/>
        </p:spPr>
        <p:txBody>
          <a:bodyPr/>
          <a:lstStyle/>
          <a:p>
            <a:endParaRPr lang="en-US"/>
          </a:p>
        </p:txBody>
      </p:sp>
      <p:sp>
        <p:nvSpPr>
          <p:cNvPr id="32779" name="Line 11"/>
          <p:cNvSpPr>
            <a:spLocks noChangeShapeType="1"/>
          </p:cNvSpPr>
          <p:nvPr/>
        </p:nvSpPr>
        <p:spPr bwMode="auto">
          <a:xfrm flipV="1">
            <a:off x="8604250" y="1125538"/>
            <a:ext cx="0" cy="1223962"/>
          </a:xfrm>
          <a:prstGeom prst="line">
            <a:avLst/>
          </a:prstGeom>
          <a:noFill/>
          <a:ln w="9525">
            <a:solidFill>
              <a:schemeClr val="bg1"/>
            </a:solidFill>
            <a:round/>
            <a:headEnd/>
            <a:tailEnd type="triangle" w="med" len="med"/>
          </a:ln>
          <a:effectLst/>
        </p:spPr>
        <p:txBody>
          <a:bodyPr/>
          <a:lstStyle/>
          <a:p>
            <a:endParaRPr lang="en-US"/>
          </a:p>
        </p:txBody>
      </p:sp>
      <p:sp>
        <p:nvSpPr>
          <p:cNvPr id="32780" name="AutoShape 12">
            <a:hlinkClick r:id="" action="ppaction://hlinkshowjump?jump=nextslide" highlightClick="1"/>
          </p:cNvPr>
          <p:cNvSpPr>
            <a:spLocks noChangeArrowheads="1"/>
          </p:cNvSpPr>
          <p:nvPr/>
        </p:nvSpPr>
        <p:spPr bwMode="auto">
          <a:xfrm>
            <a:off x="7596188" y="6021388"/>
            <a:ext cx="1223962" cy="503237"/>
          </a:xfrm>
          <a:prstGeom prst="actionButtonBlank">
            <a:avLst/>
          </a:prstGeom>
          <a:gradFill rotWithShape="1">
            <a:gsLst>
              <a:gs pos="0">
                <a:srgbClr val="FF0000"/>
              </a:gs>
              <a:gs pos="100000">
                <a:srgbClr val="FF0000">
                  <a:gamma/>
                  <a:shade val="36078"/>
                  <a:invGamma/>
                </a:srgbClr>
              </a:gs>
            </a:gsLst>
            <a:lin ang="5400000" scaled="1"/>
          </a:gradFill>
          <a:ln w="9525">
            <a:noFill/>
            <a:miter lim="800000"/>
            <a:headEnd/>
            <a:tailEnd/>
          </a:ln>
          <a:effectLst/>
        </p:spPr>
        <p:txBody>
          <a:bodyPr wrap="none" anchor="ctr"/>
          <a:lstStyle/>
          <a:p>
            <a:pPr algn="ctr"/>
            <a:r>
              <a:rPr lang="es-ES_tradnl" b="1">
                <a:solidFill>
                  <a:schemeClr val="bg1"/>
                </a:solidFill>
              </a:rPr>
              <a:t>NEXT</a:t>
            </a:r>
            <a:endParaRPr lang="en-US" b="1">
              <a:solidFill>
                <a:schemeClr val="bg1"/>
              </a:solidFill>
            </a:endParaRPr>
          </a:p>
        </p:txBody>
      </p:sp>
      <p:sp>
        <p:nvSpPr>
          <p:cNvPr id="32781" name="AutoShape 13"/>
          <p:cNvSpPr>
            <a:spLocks noChangeArrowheads="1"/>
          </p:cNvSpPr>
          <p:nvPr/>
        </p:nvSpPr>
        <p:spPr bwMode="auto">
          <a:xfrm flipV="1">
            <a:off x="7596188" y="6021388"/>
            <a:ext cx="1223962" cy="215900"/>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32782" name="Oval 14"/>
          <p:cNvSpPr>
            <a:spLocks noChangeArrowheads="1"/>
          </p:cNvSpPr>
          <p:nvPr/>
        </p:nvSpPr>
        <p:spPr bwMode="auto">
          <a:xfrm>
            <a:off x="8172450" y="5948363"/>
            <a:ext cx="792163" cy="287337"/>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1000"/>
                                  </p:stCondLst>
                                  <p:iterate type="lt">
                                    <p:tmPct val="50000"/>
                                  </p:iterate>
                                  <p:childTnLst>
                                    <p:set>
                                      <p:cBhvr>
                                        <p:cTn id="6" dur="1" fill="hold">
                                          <p:stCondLst>
                                            <p:cond delay="0"/>
                                          </p:stCondLst>
                                        </p:cTn>
                                        <p:tgtEl>
                                          <p:spTgt spid="32774"/>
                                        </p:tgtEl>
                                        <p:attrNameLst>
                                          <p:attrName>style.visibility</p:attrName>
                                        </p:attrNameLst>
                                      </p:cBhvr>
                                      <p:to>
                                        <p:strVal val="visible"/>
                                      </p:to>
                                    </p:set>
                                    <p:anim calcmode="discrete" valueType="clr">
                                      <p:cBhvr override="childStyle">
                                        <p:cTn id="7" dur="80"/>
                                        <p:tgtEl>
                                          <p:spTgt spid="3277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2774"/>
                                        </p:tgtEl>
                                        <p:attrNameLst>
                                          <p:attrName>fillcolor</p:attrName>
                                        </p:attrNameLst>
                                      </p:cBhvr>
                                      <p:tavLst>
                                        <p:tav tm="0">
                                          <p:val>
                                            <p:clrVal>
                                              <a:schemeClr val="accent2"/>
                                            </p:clrVal>
                                          </p:val>
                                        </p:tav>
                                        <p:tav tm="50000">
                                          <p:val>
                                            <p:clrVal>
                                              <a:schemeClr val="hlink"/>
                                            </p:clrVal>
                                          </p:val>
                                        </p:tav>
                                      </p:tavLst>
                                    </p:anim>
                                    <p:set>
                                      <p:cBhvr>
                                        <p:cTn id="9" dur="80"/>
                                        <p:tgtEl>
                                          <p:spTgt spid="32774"/>
                                        </p:tgtEl>
                                        <p:attrNameLst>
                                          <p:attrName>fill.type</p:attrName>
                                        </p:attrNameLst>
                                      </p:cBhvr>
                                      <p:to>
                                        <p:strVal val="solid"/>
                                      </p:to>
                                    </p:set>
                                  </p:childTnLst>
                                </p:cTn>
                              </p:par>
                            </p:childTnLst>
                          </p:cTn>
                        </p:par>
                        <p:par>
                          <p:cTn id="10" fill="hold">
                            <p:stCondLst>
                              <p:cond delay="4760"/>
                            </p:stCondLst>
                            <p:childTnLst>
                              <p:par>
                                <p:cTn id="11" presetID="17" presetClass="entr" presetSubtype="8" fill="hold" grpId="0" nodeType="afterEffect">
                                  <p:stCondLst>
                                    <p:cond delay="0"/>
                                  </p:stCondLst>
                                  <p:childTnLst>
                                    <p:set>
                                      <p:cBhvr>
                                        <p:cTn id="12" dur="1" fill="hold">
                                          <p:stCondLst>
                                            <p:cond delay="0"/>
                                          </p:stCondLst>
                                        </p:cTn>
                                        <p:tgtEl>
                                          <p:spTgt spid="32778"/>
                                        </p:tgtEl>
                                        <p:attrNameLst>
                                          <p:attrName>style.visibility</p:attrName>
                                        </p:attrNameLst>
                                      </p:cBhvr>
                                      <p:to>
                                        <p:strVal val="visible"/>
                                      </p:to>
                                    </p:set>
                                    <p:anim calcmode="lin" valueType="num">
                                      <p:cBhvr>
                                        <p:cTn id="13" dur="500" fill="hold"/>
                                        <p:tgtEl>
                                          <p:spTgt spid="32778"/>
                                        </p:tgtEl>
                                        <p:attrNameLst>
                                          <p:attrName>ppt_x</p:attrName>
                                        </p:attrNameLst>
                                      </p:cBhvr>
                                      <p:tavLst>
                                        <p:tav tm="0">
                                          <p:val>
                                            <p:strVal val="#ppt_x-#ppt_w/2"/>
                                          </p:val>
                                        </p:tav>
                                        <p:tav tm="100000">
                                          <p:val>
                                            <p:strVal val="#ppt_x"/>
                                          </p:val>
                                        </p:tav>
                                      </p:tavLst>
                                    </p:anim>
                                    <p:anim calcmode="lin" valueType="num">
                                      <p:cBhvr>
                                        <p:cTn id="14" dur="500" fill="hold"/>
                                        <p:tgtEl>
                                          <p:spTgt spid="32778"/>
                                        </p:tgtEl>
                                        <p:attrNameLst>
                                          <p:attrName>ppt_y</p:attrName>
                                        </p:attrNameLst>
                                      </p:cBhvr>
                                      <p:tavLst>
                                        <p:tav tm="0">
                                          <p:val>
                                            <p:strVal val="#ppt_y"/>
                                          </p:val>
                                        </p:tav>
                                        <p:tav tm="100000">
                                          <p:val>
                                            <p:strVal val="#ppt_y"/>
                                          </p:val>
                                        </p:tav>
                                      </p:tavLst>
                                    </p:anim>
                                    <p:anim calcmode="lin" valueType="num">
                                      <p:cBhvr>
                                        <p:cTn id="15" dur="500" fill="hold"/>
                                        <p:tgtEl>
                                          <p:spTgt spid="32778"/>
                                        </p:tgtEl>
                                        <p:attrNameLst>
                                          <p:attrName>ppt_w</p:attrName>
                                        </p:attrNameLst>
                                      </p:cBhvr>
                                      <p:tavLst>
                                        <p:tav tm="0">
                                          <p:val>
                                            <p:fltVal val="0"/>
                                          </p:val>
                                        </p:tav>
                                        <p:tav tm="100000">
                                          <p:val>
                                            <p:strVal val="#ppt_w"/>
                                          </p:val>
                                        </p:tav>
                                      </p:tavLst>
                                    </p:anim>
                                    <p:anim calcmode="lin" valueType="num">
                                      <p:cBhvr>
                                        <p:cTn id="16" dur="500" fill="hold"/>
                                        <p:tgtEl>
                                          <p:spTgt spid="32778"/>
                                        </p:tgtEl>
                                        <p:attrNameLst>
                                          <p:attrName>ppt_h</p:attrName>
                                        </p:attrNameLst>
                                      </p:cBhvr>
                                      <p:tavLst>
                                        <p:tav tm="0">
                                          <p:val>
                                            <p:strVal val="#ppt_h"/>
                                          </p:val>
                                        </p:tav>
                                        <p:tav tm="100000">
                                          <p:val>
                                            <p:strVal val="#ppt_h"/>
                                          </p:val>
                                        </p:tav>
                                      </p:tavLst>
                                    </p:anim>
                                  </p:childTnLst>
                                </p:cTn>
                              </p:par>
                            </p:childTnLst>
                          </p:cTn>
                        </p:par>
                        <p:par>
                          <p:cTn id="17" fill="hold">
                            <p:stCondLst>
                              <p:cond delay="5260"/>
                            </p:stCondLst>
                            <p:childTnLst>
                              <p:par>
                                <p:cTn id="18" presetID="17" presetClass="entr" presetSubtype="4" fill="hold" grpId="0" nodeType="afterEffect">
                                  <p:stCondLst>
                                    <p:cond delay="0"/>
                                  </p:stCondLst>
                                  <p:childTnLst>
                                    <p:set>
                                      <p:cBhvr>
                                        <p:cTn id="19" dur="1" fill="hold">
                                          <p:stCondLst>
                                            <p:cond delay="0"/>
                                          </p:stCondLst>
                                        </p:cTn>
                                        <p:tgtEl>
                                          <p:spTgt spid="32779"/>
                                        </p:tgtEl>
                                        <p:attrNameLst>
                                          <p:attrName>style.visibility</p:attrName>
                                        </p:attrNameLst>
                                      </p:cBhvr>
                                      <p:to>
                                        <p:strVal val="visible"/>
                                      </p:to>
                                    </p:set>
                                    <p:anim calcmode="lin" valueType="num">
                                      <p:cBhvr>
                                        <p:cTn id="20" dur="500" fill="hold"/>
                                        <p:tgtEl>
                                          <p:spTgt spid="32779"/>
                                        </p:tgtEl>
                                        <p:attrNameLst>
                                          <p:attrName>ppt_x</p:attrName>
                                        </p:attrNameLst>
                                      </p:cBhvr>
                                      <p:tavLst>
                                        <p:tav tm="0">
                                          <p:val>
                                            <p:strVal val="#ppt_x"/>
                                          </p:val>
                                        </p:tav>
                                        <p:tav tm="100000">
                                          <p:val>
                                            <p:strVal val="#ppt_x"/>
                                          </p:val>
                                        </p:tav>
                                      </p:tavLst>
                                    </p:anim>
                                    <p:anim calcmode="lin" valueType="num">
                                      <p:cBhvr>
                                        <p:cTn id="21" dur="500" fill="hold"/>
                                        <p:tgtEl>
                                          <p:spTgt spid="32779"/>
                                        </p:tgtEl>
                                        <p:attrNameLst>
                                          <p:attrName>ppt_y</p:attrName>
                                        </p:attrNameLst>
                                      </p:cBhvr>
                                      <p:tavLst>
                                        <p:tav tm="0">
                                          <p:val>
                                            <p:strVal val="#ppt_y+#ppt_h/2"/>
                                          </p:val>
                                        </p:tav>
                                        <p:tav tm="100000">
                                          <p:val>
                                            <p:strVal val="#ppt_y"/>
                                          </p:val>
                                        </p:tav>
                                      </p:tavLst>
                                    </p:anim>
                                    <p:anim calcmode="lin" valueType="num">
                                      <p:cBhvr>
                                        <p:cTn id="22" dur="500" fill="hold"/>
                                        <p:tgtEl>
                                          <p:spTgt spid="32779"/>
                                        </p:tgtEl>
                                        <p:attrNameLst>
                                          <p:attrName>ppt_w</p:attrName>
                                        </p:attrNameLst>
                                      </p:cBhvr>
                                      <p:tavLst>
                                        <p:tav tm="0">
                                          <p:val>
                                            <p:strVal val="#ppt_w"/>
                                          </p:val>
                                        </p:tav>
                                        <p:tav tm="100000">
                                          <p:val>
                                            <p:strVal val="#ppt_w"/>
                                          </p:val>
                                        </p:tav>
                                      </p:tavLst>
                                    </p:anim>
                                    <p:anim calcmode="lin" valueType="num">
                                      <p:cBhvr>
                                        <p:cTn id="23" dur="500" fill="hold"/>
                                        <p:tgtEl>
                                          <p:spTgt spid="32779"/>
                                        </p:tgtEl>
                                        <p:attrNameLst>
                                          <p:attrName>ppt_h</p:attrName>
                                        </p:attrNameLst>
                                      </p:cBhvr>
                                      <p:tavLst>
                                        <p:tav tm="0">
                                          <p:val>
                                            <p:fltVal val="0"/>
                                          </p:val>
                                        </p:tav>
                                        <p:tav tm="100000">
                                          <p:val>
                                            <p:strVal val="#ppt_h"/>
                                          </p:val>
                                        </p:tav>
                                      </p:tavLst>
                                    </p:anim>
                                  </p:childTnLst>
                                </p:cTn>
                              </p:par>
                            </p:childTnLst>
                          </p:cTn>
                        </p:par>
                        <p:par>
                          <p:cTn id="24" fill="hold">
                            <p:stCondLst>
                              <p:cond delay="5760"/>
                            </p:stCondLst>
                            <p:childTnLst>
                              <p:par>
                                <p:cTn id="25" presetID="10" presetClass="entr" presetSubtype="0" fill="hold" grpId="0" nodeType="afterEffect">
                                  <p:stCondLst>
                                    <p:cond delay="0"/>
                                  </p:stCondLst>
                                  <p:childTnLst>
                                    <p:set>
                                      <p:cBhvr>
                                        <p:cTn id="26" dur="1" fill="hold">
                                          <p:stCondLst>
                                            <p:cond delay="0"/>
                                          </p:stCondLst>
                                        </p:cTn>
                                        <p:tgtEl>
                                          <p:spTgt spid="32776"/>
                                        </p:tgtEl>
                                        <p:attrNameLst>
                                          <p:attrName>style.visibility</p:attrName>
                                        </p:attrNameLst>
                                      </p:cBhvr>
                                      <p:to>
                                        <p:strVal val="visible"/>
                                      </p:to>
                                    </p:set>
                                    <p:animEffect transition="in" filter="fade">
                                      <p:cBhvr>
                                        <p:cTn id="27" dur="2000"/>
                                        <p:tgtEl>
                                          <p:spTgt spid="32776"/>
                                        </p:tgtEl>
                                      </p:cBhvr>
                                    </p:animEffect>
                                  </p:childTnLst>
                                </p:cTn>
                              </p:par>
                            </p:childTnLst>
                          </p:cTn>
                        </p:par>
                        <p:par>
                          <p:cTn id="28" fill="hold">
                            <p:stCondLst>
                              <p:cond delay="7760"/>
                            </p:stCondLst>
                            <p:childTnLst>
                              <p:par>
                                <p:cTn id="29" presetID="27" presetClass="entr" presetSubtype="0" fill="hold" grpId="0" nodeType="afterEffect">
                                  <p:stCondLst>
                                    <p:cond delay="2000"/>
                                  </p:stCondLst>
                                  <p:iterate type="lt">
                                    <p:tmPct val="50000"/>
                                  </p:iterate>
                                  <p:childTnLst>
                                    <p:set>
                                      <p:cBhvr>
                                        <p:cTn id="30" dur="1" fill="hold">
                                          <p:stCondLst>
                                            <p:cond delay="0"/>
                                          </p:stCondLst>
                                        </p:cTn>
                                        <p:tgtEl>
                                          <p:spTgt spid="32775"/>
                                        </p:tgtEl>
                                        <p:attrNameLst>
                                          <p:attrName>style.visibility</p:attrName>
                                        </p:attrNameLst>
                                      </p:cBhvr>
                                      <p:to>
                                        <p:strVal val="visible"/>
                                      </p:to>
                                    </p:set>
                                    <p:anim calcmode="discrete" valueType="clr">
                                      <p:cBhvr override="childStyle">
                                        <p:cTn id="31" dur="80"/>
                                        <p:tgtEl>
                                          <p:spTgt spid="32775"/>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32775"/>
                                        </p:tgtEl>
                                        <p:attrNameLst>
                                          <p:attrName>fillcolor</p:attrName>
                                        </p:attrNameLst>
                                      </p:cBhvr>
                                      <p:tavLst>
                                        <p:tav tm="0">
                                          <p:val>
                                            <p:clrVal>
                                              <a:schemeClr val="accent2"/>
                                            </p:clrVal>
                                          </p:val>
                                        </p:tav>
                                        <p:tav tm="50000">
                                          <p:val>
                                            <p:clrVal>
                                              <a:schemeClr val="hlink"/>
                                            </p:clrVal>
                                          </p:val>
                                        </p:tav>
                                      </p:tavLst>
                                    </p:anim>
                                    <p:set>
                                      <p:cBhvr>
                                        <p:cTn id="33" dur="80"/>
                                        <p:tgtEl>
                                          <p:spTgt spid="32775"/>
                                        </p:tgtEl>
                                        <p:attrNameLst>
                                          <p:attrName>fill.type</p:attrName>
                                        </p:attrNameLst>
                                      </p:cBhvr>
                                      <p:to>
                                        <p:strVal val="solid"/>
                                      </p:to>
                                    </p:set>
                                  </p:childTnLst>
                                </p:cTn>
                              </p:par>
                            </p:childTnLst>
                          </p:cTn>
                        </p:par>
                        <p:par>
                          <p:cTn id="34" fill="hold">
                            <p:stCondLst>
                              <p:cond delay="13800"/>
                            </p:stCondLst>
                            <p:childTnLst>
                              <p:par>
                                <p:cTn id="35" presetID="27" presetClass="entr" presetSubtype="0" fill="hold" grpId="0" nodeType="afterEffect">
                                  <p:stCondLst>
                                    <p:cond delay="1000"/>
                                  </p:stCondLst>
                                  <p:iterate type="lt">
                                    <p:tmPct val="50000"/>
                                  </p:iterate>
                                  <p:childTnLst>
                                    <p:set>
                                      <p:cBhvr>
                                        <p:cTn id="36" dur="1" fill="hold">
                                          <p:stCondLst>
                                            <p:cond delay="0"/>
                                          </p:stCondLst>
                                        </p:cTn>
                                        <p:tgtEl>
                                          <p:spTgt spid="32773"/>
                                        </p:tgtEl>
                                        <p:attrNameLst>
                                          <p:attrName>style.visibility</p:attrName>
                                        </p:attrNameLst>
                                      </p:cBhvr>
                                      <p:to>
                                        <p:strVal val="visible"/>
                                      </p:to>
                                    </p:set>
                                    <p:anim calcmode="discrete" valueType="clr">
                                      <p:cBhvr override="childStyle">
                                        <p:cTn id="37" dur="80"/>
                                        <p:tgtEl>
                                          <p:spTgt spid="32773"/>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2773"/>
                                        </p:tgtEl>
                                        <p:attrNameLst>
                                          <p:attrName>fillcolor</p:attrName>
                                        </p:attrNameLst>
                                      </p:cBhvr>
                                      <p:tavLst>
                                        <p:tav tm="0">
                                          <p:val>
                                            <p:clrVal>
                                              <a:schemeClr val="accent2"/>
                                            </p:clrVal>
                                          </p:val>
                                        </p:tav>
                                        <p:tav tm="50000">
                                          <p:val>
                                            <p:clrVal>
                                              <a:schemeClr val="hlink"/>
                                            </p:clrVal>
                                          </p:val>
                                        </p:tav>
                                      </p:tavLst>
                                    </p:anim>
                                    <p:set>
                                      <p:cBhvr>
                                        <p:cTn id="39" dur="80"/>
                                        <p:tgtEl>
                                          <p:spTgt spid="32773"/>
                                        </p:tgtEl>
                                        <p:attrNameLst>
                                          <p:attrName>fill.type</p:attrName>
                                        </p:attrNameLst>
                                      </p:cBhvr>
                                      <p:to>
                                        <p:strVal val="solid"/>
                                      </p:to>
                                    </p:set>
                                  </p:childTnLst>
                                </p:cTn>
                              </p:par>
                            </p:childTnLst>
                          </p:cTn>
                        </p:par>
                        <p:par>
                          <p:cTn id="40" fill="hold">
                            <p:stCondLst>
                              <p:cond delay="19160"/>
                            </p:stCondLst>
                            <p:childTnLst>
                              <p:par>
                                <p:cTn id="41" presetID="10" presetClass="entr" presetSubtype="0" fill="hold" grpId="0" nodeType="afterEffect">
                                  <p:stCondLst>
                                    <p:cond delay="0"/>
                                  </p:stCondLst>
                                  <p:childTnLst>
                                    <p:set>
                                      <p:cBhvr>
                                        <p:cTn id="42" dur="1" fill="hold">
                                          <p:stCondLst>
                                            <p:cond delay="0"/>
                                          </p:stCondLst>
                                        </p:cTn>
                                        <p:tgtEl>
                                          <p:spTgt spid="32780"/>
                                        </p:tgtEl>
                                        <p:attrNameLst>
                                          <p:attrName>style.visibility</p:attrName>
                                        </p:attrNameLst>
                                      </p:cBhvr>
                                      <p:to>
                                        <p:strVal val="visible"/>
                                      </p:to>
                                    </p:set>
                                    <p:animEffect transition="in" filter="fade">
                                      <p:cBhvr>
                                        <p:cTn id="43" dur="2000"/>
                                        <p:tgtEl>
                                          <p:spTgt spid="3278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2781"/>
                                        </p:tgtEl>
                                        <p:attrNameLst>
                                          <p:attrName>style.visibility</p:attrName>
                                        </p:attrNameLst>
                                      </p:cBhvr>
                                      <p:to>
                                        <p:strVal val="visible"/>
                                      </p:to>
                                    </p:set>
                                    <p:animEffect transition="in" filter="fade">
                                      <p:cBhvr>
                                        <p:cTn id="46" dur="2000"/>
                                        <p:tgtEl>
                                          <p:spTgt spid="3278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2782"/>
                                        </p:tgtEl>
                                        <p:attrNameLst>
                                          <p:attrName>style.visibility</p:attrName>
                                        </p:attrNameLst>
                                      </p:cBhvr>
                                      <p:to>
                                        <p:strVal val="visible"/>
                                      </p:to>
                                    </p:set>
                                    <p:animEffect transition="in" filter="fade">
                                      <p:cBhvr>
                                        <p:cTn id="49" dur="2000"/>
                                        <p:tgtEl>
                                          <p:spTgt spid="32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p:bldP spid="32774" grpId="0"/>
      <p:bldP spid="32775" grpId="0"/>
      <p:bldP spid="32776" grpId="0" animBg="1"/>
      <p:bldP spid="32778" grpId="0" animBg="1"/>
      <p:bldP spid="32779" grpId="0" animBg="1"/>
      <p:bldP spid="32780" grpId="0" animBg="1"/>
      <p:bldP spid="32781" grpId="0" animBg="1"/>
      <p:bldP spid="3278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amma/>
                <a:shade val="46275"/>
                <a:invGamma/>
              </a:srgbClr>
            </a:gs>
            <a:gs pos="50000">
              <a:srgbClr val="000066"/>
            </a:gs>
            <a:gs pos="100000">
              <a:srgbClr val="000066">
                <a:gamma/>
                <a:shade val="46275"/>
                <a:invGamma/>
              </a:srgbClr>
            </a:gs>
          </a:gsLst>
          <a:lin ang="5400000" scaled="1"/>
        </a:gradFill>
        <a:effectLst/>
      </p:bgPr>
    </p:bg>
    <p:spTree>
      <p:nvGrpSpPr>
        <p:cNvPr id="1" name=""/>
        <p:cNvGrpSpPr/>
        <p:nvPr/>
      </p:nvGrpSpPr>
      <p:grpSpPr>
        <a:xfrm>
          <a:off x="0" y="0"/>
          <a:ext cx="0" cy="0"/>
          <a:chOff x="0" y="0"/>
          <a:chExt cx="0" cy="0"/>
        </a:xfrm>
      </p:grpSpPr>
      <p:sp>
        <p:nvSpPr>
          <p:cNvPr id="31748" name="Rectangle 4"/>
          <p:cNvSpPr>
            <a:spLocks noChangeArrowheads="1"/>
          </p:cNvSpPr>
          <p:nvPr/>
        </p:nvSpPr>
        <p:spPr bwMode="auto">
          <a:xfrm>
            <a:off x="1476375" y="620713"/>
            <a:ext cx="6192838" cy="720725"/>
          </a:xfrm>
          <a:prstGeom prst="rect">
            <a:avLst/>
          </a:prstGeom>
          <a:noFill/>
          <a:ln w="9525">
            <a:solidFill>
              <a:schemeClr val="bg1"/>
            </a:solidFill>
            <a:miter lim="800000"/>
            <a:headEnd/>
            <a:tailEnd/>
          </a:ln>
          <a:effectLst/>
        </p:spPr>
        <p:txBody>
          <a:bodyPr anchor="ctr"/>
          <a:lstStyle/>
          <a:p>
            <a:pPr algn="ctr"/>
            <a:r>
              <a:rPr lang="es-ES_tradnl" sz="2400">
                <a:solidFill>
                  <a:schemeClr val="accent1"/>
                </a:solidFill>
              </a:rPr>
              <a:t>HOW TO HANDLE THIS PRESENTATION</a:t>
            </a:r>
            <a:endParaRPr lang="en-US" sz="2400">
              <a:solidFill>
                <a:schemeClr val="accent1"/>
              </a:solidFill>
            </a:endParaRPr>
          </a:p>
        </p:txBody>
      </p:sp>
      <p:sp>
        <p:nvSpPr>
          <p:cNvPr id="31751" name="AutoShape 7">
            <a:hlinkClick r:id="" action="ppaction://noaction" highlightClick="1"/>
          </p:cNvPr>
          <p:cNvSpPr>
            <a:spLocks noChangeArrowheads="1"/>
          </p:cNvSpPr>
          <p:nvPr/>
        </p:nvSpPr>
        <p:spPr bwMode="auto">
          <a:xfrm>
            <a:off x="7704138" y="6453188"/>
            <a:ext cx="206375" cy="215900"/>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1752" name="AutoShape 8">
            <a:hlinkClick r:id="" action="ppaction://noaction" highlightClick="1"/>
          </p:cNvPr>
          <p:cNvSpPr>
            <a:spLocks noChangeArrowheads="1"/>
          </p:cNvSpPr>
          <p:nvPr/>
        </p:nvSpPr>
        <p:spPr bwMode="auto">
          <a:xfrm>
            <a:off x="7991475" y="6453188"/>
            <a:ext cx="206375" cy="215900"/>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1753" name="AutoShape 9">
            <a:hlinkClick r:id="" action="ppaction://noaction" highlightClick="1"/>
          </p:cNvPr>
          <p:cNvSpPr>
            <a:spLocks noChangeArrowheads="1"/>
          </p:cNvSpPr>
          <p:nvPr/>
        </p:nvSpPr>
        <p:spPr bwMode="auto">
          <a:xfrm>
            <a:off x="8248650" y="6453188"/>
            <a:ext cx="247650" cy="214312"/>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31754" name="AutoShape 10">
            <a:hlinkClick r:id="" action="ppaction://noaction" highlightClick="1"/>
          </p:cNvPr>
          <p:cNvSpPr>
            <a:spLocks noChangeArrowheads="1"/>
          </p:cNvSpPr>
          <p:nvPr/>
        </p:nvSpPr>
        <p:spPr bwMode="auto">
          <a:xfrm>
            <a:off x="7343775" y="6453188"/>
            <a:ext cx="287338" cy="215900"/>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31755" name="AutoShape 11">
            <a:hlinkClick r:id="" action="ppaction://noaction" highlightClick="1"/>
          </p:cNvPr>
          <p:cNvSpPr>
            <a:spLocks noChangeArrowheads="1"/>
          </p:cNvSpPr>
          <p:nvPr/>
        </p:nvSpPr>
        <p:spPr bwMode="auto">
          <a:xfrm>
            <a:off x="6983413" y="6453188"/>
            <a:ext cx="288925" cy="214312"/>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31756" name="AutoShape 12">
            <a:hlinkClick r:id="" action="ppaction://noaction" highlightClick="1"/>
          </p:cNvPr>
          <p:cNvSpPr>
            <a:spLocks noChangeArrowheads="1"/>
          </p:cNvSpPr>
          <p:nvPr/>
        </p:nvSpPr>
        <p:spPr bwMode="auto">
          <a:xfrm>
            <a:off x="8532813" y="6453188"/>
            <a:ext cx="287337" cy="215900"/>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31757" name="Line 13"/>
          <p:cNvSpPr>
            <a:spLocks noChangeShapeType="1"/>
          </p:cNvSpPr>
          <p:nvPr/>
        </p:nvSpPr>
        <p:spPr bwMode="auto">
          <a:xfrm>
            <a:off x="6804025" y="6308725"/>
            <a:ext cx="2087563" cy="0"/>
          </a:xfrm>
          <a:prstGeom prst="line">
            <a:avLst/>
          </a:prstGeom>
          <a:noFill/>
          <a:ln w="57150">
            <a:solidFill>
              <a:schemeClr val="accent2"/>
            </a:solidFill>
            <a:round/>
            <a:headEnd/>
            <a:tailEnd/>
          </a:ln>
          <a:effectLst/>
        </p:spPr>
        <p:txBody>
          <a:bodyPr/>
          <a:lstStyle/>
          <a:p>
            <a:endParaRPr lang="en-US"/>
          </a:p>
        </p:txBody>
      </p:sp>
      <p:sp>
        <p:nvSpPr>
          <p:cNvPr id="31762" name="Text Box 18"/>
          <p:cNvSpPr txBox="1">
            <a:spLocks noChangeArrowheads="1"/>
          </p:cNvSpPr>
          <p:nvPr/>
        </p:nvSpPr>
        <p:spPr bwMode="auto">
          <a:xfrm>
            <a:off x="2484438" y="3186113"/>
            <a:ext cx="3540125" cy="396875"/>
          </a:xfrm>
          <a:prstGeom prst="rect">
            <a:avLst/>
          </a:prstGeom>
          <a:noFill/>
          <a:ln w="9525">
            <a:noFill/>
            <a:miter lim="800000"/>
            <a:headEnd/>
            <a:tailEnd/>
          </a:ln>
          <a:effectLst/>
        </p:spPr>
        <p:txBody>
          <a:bodyPr wrap="none">
            <a:spAutoFit/>
          </a:bodyPr>
          <a:lstStyle/>
          <a:p>
            <a:r>
              <a:rPr lang="es-ES_tradnl" sz="2000">
                <a:solidFill>
                  <a:srgbClr val="FFFF00"/>
                </a:solidFill>
              </a:rPr>
              <a:t>Go to subject index of module</a:t>
            </a:r>
            <a:endParaRPr lang="en-US" sz="2000">
              <a:solidFill>
                <a:srgbClr val="FFFF00"/>
              </a:solidFill>
            </a:endParaRPr>
          </a:p>
        </p:txBody>
      </p:sp>
      <p:sp>
        <p:nvSpPr>
          <p:cNvPr id="31763" name="Text Box 19"/>
          <p:cNvSpPr txBox="1">
            <a:spLocks noChangeArrowheads="1"/>
          </p:cNvSpPr>
          <p:nvPr/>
        </p:nvSpPr>
        <p:spPr bwMode="auto">
          <a:xfrm>
            <a:off x="2505075" y="3598863"/>
            <a:ext cx="3968750" cy="396875"/>
          </a:xfrm>
          <a:prstGeom prst="rect">
            <a:avLst/>
          </a:prstGeom>
          <a:noFill/>
          <a:ln w="9525">
            <a:noFill/>
            <a:miter lim="800000"/>
            <a:headEnd/>
            <a:tailEnd/>
          </a:ln>
          <a:effectLst/>
        </p:spPr>
        <p:txBody>
          <a:bodyPr wrap="none">
            <a:spAutoFit/>
          </a:bodyPr>
          <a:lstStyle/>
          <a:p>
            <a:r>
              <a:rPr lang="es-ES_tradnl" sz="2000">
                <a:solidFill>
                  <a:schemeClr val="accent1"/>
                </a:solidFill>
              </a:rPr>
              <a:t>Go to slide Nº 1 of current subject</a:t>
            </a:r>
            <a:endParaRPr lang="en-US" sz="2000">
              <a:solidFill>
                <a:schemeClr val="accent1"/>
              </a:solidFill>
            </a:endParaRPr>
          </a:p>
        </p:txBody>
      </p:sp>
      <p:sp>
        <p:nvSpPr>
          <p:cNvPr id="31764" name="Text Box 20"/>
          <p:cNvSpPr txBox="1">
            <a:spLocks noChangeArrowheads="1"/>
          </p:cNvSpPr>
          <p:nvPr/>
        </p:nvSpPr>
        <p:spPr bwMode="auto">
          <a:xfrm>
            <a:off x="2484438" y="4051300"/>
            <a:ext cx="3189287" cy="396875"/>
          </a:xfrm>
          <a:prstGeom prst="rect">
            <a:avLst/>
          </a:prstGeom>
          <a:noFill/>
          <a:ln w="9525">
            <a:noFill/>
            <a:miter lim="800000"/>
            <a:headEnd/>
            <a:tailEnd/>
          </a:ln>
          <a:effectLst/>
        </p:spPr>
        <p:txBody>
          <a:bodyPr wrap="none">
            <a:spAutoFit/>
          </a:bodyPr>
          <a:lstStyle/>
          <a:p>
            <a:r>
              <a:rPr lang="es-ES_tradnl" sz="2000">
                <a:solidFill>
                  <a:srgbClr val="FFFF00"/>
                </a:solidFill>
              </a:rPr>
              <a:t>Go back to preceding slide</a:t>
            </a:r>
            <a:endParaRPr lang="en-US" sz="2000">
              <a:solidFill>
                <a:srgbClr val="FFFF00"/>
              </a:solidFill>
            </a:endParaRPr>
          </a:p>
        </p:txBody>
      </p:sp>
      <p:sp>
        <p:nvSpPr>
          <p:cNvPr id="31765" name="Text Box 21"/>
          <p:cNvSpPr txBox="1">
            <a:spLocks noChangeArrowheads="1"/>
          </p:cNvSpPr>
          <p:nvPr/>
        </p:nvSpPr>
        <p:spPr bwMode="auto">
          <a:xfrm>
            <a:off x="2484438" y="4483100"/>
            <a:ext cx="2581275" cy="396875"/>
          </a:xfrm>
          <a:prstGeom prst="rect">
            <a:avLst/>
          </a:prstGeom>
          <a:noFill/>
          <a:ln w="9525">
            <a:noFill/>
            <a:miter lim="800000"/>
            <a:headEnd/>
            <a:tailEnd/>
          </a:ln>
          <a:effectLst/>
        </p:spPr>
        <p:txBody>
          <a:bodyPr wrap="none">
            <a:spAutoFit/>
          </a:bodyPr>
          <a:lstStyle/>
          <a:p>
            <a:r>
              <a:rPr lang="es-ES_tradnl" sz="2000">
                <a:solidFill>
                  <a:schemeClr val="accent1"/>
                </a:solidFill>
              </a:rPr>
              <a:t>Move on to next slide</a:t>
            </a:r>
            <a:endParaRPr lang="en-US" sz="2000">
              <a:solidFill>
                <a:schemeClr val="accent1"/>
              </a:solidFill>
            </a:endParaRPr>
          </a:p>
        </p:txBody>
      </p:sp>
      <p:sp>
        <p:nvSpPr>
          <p:cNvPr id="31766" name="Text Box 22"/>
          <p:cNvSpPr txBox="1">
            <a:spLocks noChangeArrowheads="1"/>
          </p:cNvSpPr>
          <p:nvPr/>
        </p:nvSpPr>
        <p:spPr bwMode="auto">
          <a:xfrm>
            <a:off x="2484438" y="4916488"/>
            <a:ext cx="4340225" cy="396875"/>
          </a:xfrm>
          <a:prstGeom prst="rect">
            <a:avLst/>
          </a:prstGeom>
          <a:noFill/>
          <a:ln w="9525">
            <a:noFill/>
            <a:miter lim="800000"/>
            <a:headEnd/>
            <a:tailEnd/>
          </a:ln>
          <a:effectLst/>
        </p:spPr>
        <p:txBody>
          <a:bodyPr wrap="none">
            <a:spAutoFit/>
          </a:bodyPr>
          <a:lstStyle/>
          <a:p>
            <a:r>
              <a:rPr lang="es-ES_tradnl" sz="2000">
                <a:solidFill>
                  <a:srgbClr val="FFFF00"/>
                </a:solidFill>
              </a:rPr>
              <a:t>Go to the last slide of current chapter</a:t>
            </a:r>
            <a:endParaRPr lang="en-US" sz="2000">
              <a:solidFill>
                <a:srgbClr val="FFFF00"/>
              </a:solidFill>
            </a:endParaRPr>
          </a:p>
        </p:txBody>
      </p:sp>
      <p:sp>
        <p:nvSpPr>
          <p:cNvPr id="31767" name="Text Box 23"/>
          <p:cNvSpPr txBox="1">
            <a:spLocks noChangeArrowheads="1"/>
          </p:cNvSpPr>
          <p:nvPr/>
        </p:nvSpPr>
        <p:spPr bwMode="auto">
          <a:xfrm>
            <a:off x="2484438" y="5373688"/>
            <a:ext cx="4967287" cy="396875"/>
          </a:xfrm>
          <a:prstGeom prst="rect">
            <a:avLst/>
          </a:prstGeom>
          <a:noFill/>
          <a:ln w="9525">
            <a:noFill/>
            <a:miter lim="800000"/>
            <a:headEnd/>
            <a:tailEnd/>
          </a:ln>
          <a:effectLst/>
        </p:spPr>
        <p:txBody>
          <a:bodyPr>
            <a:spAutoFit/>
          </a:bodyPr>
          <a:lstStyle/>
          <a:p>
            <a:r>
              <a:rPr lang="es-ES_tradnl" sz="2000">
                <a:solidFill>
                  <a:schemeClr val="accent1"/>
                </a:solidFill>
              </a:rPr>
              <a:t>Quit current lecture</a:t>
            </a:r>
            <a:endParaRPr lang="en-US" sz="2000">
              <a:solidFill>
                <a:schemeClr val="accent1"/>
              </a:solidFill>
            </a:endParaRPr>
          </a:p>
        </p:txBody>
      </p:sp>
      <p:sp>
        <p:nvSpPr>
          <p:cNvPr id="31768" name="AutoShape 24"/>
          <p:cNvSpPr>
            <a:spLocks noChangeArrowheads="1"/>
          </p:cNvSpPr>
          <p:nvPr/>
        </p:nvSpPr>
        <p:spPr bwMode="auto">
          <a:xfrm>
            <a:off x="7667625" y="2276475"/>
            <a:ext cx="288925" cy="3744913"/>
          </a:xfrm>
          <a:prstGeom prst="downArrow">
            <a:avLst>
              <a:gd name="adj1" fmla="val 50000"/>
              <a:gd name="adj2" fmla="val 324039"/>
            </a:avLst>
          </a:prstGeom>
          <a:solidFill>
            <a:srgbClr val="FF0000"/>
          </a:solidFill>
          <a:ln w="9525">
            <a:noFill/>
            <a:miter lim="800000"/>
            <a:headEnd/>
            <a:tailEnd/>
          </a:ln>
          <a:effectLst/>
        </p:spPr>
        <p:txBody>
          <a:bodyPr wrap="none" anchor="ctr"/>
          <a:lstStyle/>
          <a:p>
            <a:endParaRPr lang="en-US"/>
          </a:p>
        </p:txBody>
      </p:sp>
      <p:sp>
        <p:nvSpPr>
          <p:cNvPr id="31779" name="Text Box 35"/>
          <p:cNvSpPr txBox="1">
            <a:spLocks noChangeArrowheads="1"/>
          </p:cNvSpPr>
          <p:nvPr/>
        </p:nvSpPr>
        <p:spPr bwMode="auto">
          <a:xfrm>
            <a:off x="1403350" y="1700213"/>
            <a:ext cx="6192838" cy="701675"/>
          </a:xfrm>
          <a:prstGeom prst="rect">
            <a:avLst/>
          </a:prstGeom>
          <a:noFill/>
          <a:ln w="9525">
            <a:noFill/>
            <a:miter lim="800000"/>
            <a:headEnd/>
            <a:tailEnd/>
          </a:ln>
          <a:effectLst/>
        </p:spPr>
        <p:txBody>
          <a:bodyPr>
            <a:spAutoFit/>
          </a:bodyPr>
          <a:lstStyle/>
          <a:p>
            <a:pPr>
              <a:spcBef>
                <a:spcPct val="50000"/>
              </a:spcBef>
            </a:pPr>
            <a:r>
              <a:rPr lang="es-ES_tradnl" sz="2000">
                <a:solidFill>
                  <a:schemeClr val="bg1"/>
                </a:solidFill>
              </a:rPr>
              <a:t>At the bottom-right there is a set of action buttons to jump to distant slides, restart or quit:</a:t>
            </a:r>
            <a:endParaRPr lang="en-US" sz="2000">
              <a:solidFill>
                <a:schemeClr val="bg1"/>
              </a:solidFill>
            </a:endParaRPr>
          </a:p>
        </p:txBody>
      </p:sp>
      <p:sp>
        <p:nvSpPr>
          <p:cNvPr id="31780" name="Line 36"/>
          <p:cNvSpPr>
            <a:spLocks noChangeShapeType="1"/>
          </p:cNvSpPr>
          <p:nvPr/>
        </p:nvSpPr>
        <p:spPr bwMode="auto">
          <a:xfrm>
            <a:off x="5795963" y="2276475"/>
            <a:ext cx="2089150" cy="0"/>
          </a:xfrm>
          <a:prstGeom prst="line">
            <a:avLst/>
          </a:prstGeom>
          <a:noFill/>
          <a:ln w="76200">
            <a:solidFill>
              <a:srgbClr val="FF0000"/>
            </a:solidFill>
            <a:round/>
            <a:headEnd/>
            <a:tailEnd/>
          </a:ln>
          <a:effectLst/>
        </p:spPr>
        <p:txBody>
          <a:bodyPr/>
          <a:lstStyle/>
          <a:p>
            <a:endParaRPr lang="en-US"/>
          </a:p>
        </p:txBody>
      </p:sp>
      <p:grpSp>
        <p:nvGrpSpPr>
          <p:cNvPr id="31784" name="Group 40"/>
          <p:cNvGrpSpPr>
            <a:grpSpLocks/>
          </p:cNvGrpSpPr>
          <p:nvPr/>
        </p:nvGrpSpPr>
        <p:grpSpPr bwMode="auto">
          <a:xfrm>
            <a:off x="6804025" y="6308725"/>
            <a:ext cx="2087563" cy="360363"/>
            <a:chOff x="4286" y="3974"/>
            <a:chExt cx="1315" cy="227"/>
          </a:xfrm>
        </p:grpSpPr>
        <p:sp>
          <p:nvSpPr>
            <p:cNvPr id="31785" name="AutoShape 41">
              <a:hlinkClick r:id="" action="ppaction://hlinkshowjump?jump=previousslide" highlightClick="1"/>
            </p:cNvPr>
            <p:cNvSpPr>
              <a:spLocks noChangeArrowheads="1"/>
            </p:cNvSpPr>
            <p:nvPr/>
          </p:nvSpPr>
          <p:spPr bwMode="auto">
            <a:xfrm>
              <a:off x="4853" y="4065"/>
              <a:ext cx="130" cy="136"/>
            </a:xfrm>
            <a:prstGeom prst="actionButtonBackPrevious">
              <a:avLst/>
            </a:prstGeom>
            <a:solidFill>
              <a:srgbClr val="99CCFF"/>
            </a:solidFill>
            <a:ln w="9525">
              <a:solidFill>
                <a:schemeClr val="accent2"/>
              </a:solidFill>
              <a:miter lim="800000"/>
              <a:headEnd/>
              <a:tailEnd/>
            </a:ln>
            <a:effectLst/>
          </p:spPr>
          <p:txBody>
            <a:bodyPr wrap="none" anchor="ctr"/>
            <a:lstStyle/>
            <a:p>
              <a:endParaRPr lang="en-US"/>
            </a:p>
          </p:txBody>
        </p:sp>
        <p:sp>
          <p:nvSpPr>
            <p:cNvPr id="31786" name="AutoShape 42">
              <a:hlinkClick r:id="" action="ppaction://hlinkshowjump?jump=nextslide" highlightClick="1"/>
            </p:cNvPr>
            <p:cNvSpPr>
              <a:spLocks noChangeArrowheads="1"/>
            </p:cNvSpPr>
            <p:nvPr/>
          </p:nvSpPr>
          <p:spPr bwMode="auto">
            <a:xfrm>
              <a:off x="5034" y="4065"/>
              <a:ext cx="130" cy="136"/>
            </a:xfrm>
            <a:prstGeom prst="actionButtonForwardNext">
              <a:avLst/>
            </a:prstGeom>
            <a:solidFill>
              <a:srgbClr val="99CCFF"/>
            </a:solidFill>
            <a:ln w="9525">
              <a:solidFill>
                <a:schemeClr val="accent2"/>
              </a:solidFill>
              <a:miter lim="800000"/>
              <a:headEnd/>
              <a:tailEnd/>
            </a:ln>
            <a:effectLst/>
          </p:spPr>
          <p:txBody>
            <a:bodyPr wrap="none" anchor="ctr"/>
            <a:lstStyle/>
            <a:p>
              <a:endParaRPr lang="en-US"/>
            </a:p>
          </p:txBody>
        </p:sp>
        <p:sp>
          <p:nvSpPr>
            <p:cNvPr id="31787" name="AutoShape 43">
              <a:hlinkClick r:id="rId2" action="ppaction://hlinksldjump" highlightClick="1"/>
            </p:cNvPr>
            <p:cNvSpPr>
              <a:spLocks noChangeArrowheads="1"/>
            </p:cNvSpPr>
            <p:nvPr/>
          </p:nvSpPr>
          <p:spPr bwMode="auto">
            <a:xfrm>
              <a:off x="5196" y="4065"/>
              <a:ext cx="156" cy="135"/>
            </a:xfrm>
            <a:prstGeom prst="actionButtonEnd">
              <a:avLst/>
            </a:prstGeom>
            <a:solidFill>
              <a:srgbClr val="00CCFF"/>
            </a:solidFill>
            <a:ln w="9525">
              <a:solidFill>
                <a:schemeClr val="accent2"/>
              </a:solidFill>
              <a:miter lim="800000"/>
              <a:headEnd/>
              <a:tailEnd/>
            </a:ln>
            <a:effectLst/>
          </p:spPr>
          <p:txBody>
            <a:bodyPr wrap="none" anchor="ctr"/>
            <a:lstStyle/>
            <a:p>
              <a:endParaRPr lang="en-US"/>
            </a:p>
          </p:txBody>
        </p:sp>
        <p:sp>
          <p:nvSpPr>
            <p:cNvPr id="31788" name="AutoShape 44">
              <a:hlinkClick r:id="rId3" action="ppaction://hlinksldjump" highlightClick="1"/>
            </p:cNvPr>
            <p:cNvSpPr>
              <a:spLocks noChangeArrowheads="1"/>
            </p:cNvSpPr>
            <p:nvPr/>
          </p:nvSpPr>
          <p:spPr bwMode="auto">
            <a:xfrm>
              <a:off x="4626" y="4065"/>
              <a:ext cx="181" cy="136"/>
            </a:xfrm>
            <a:prstGeom prst="actionButtonBeginning">
              <a:avLst/>
            </a:prstGeom>
            <a:solidFill>
              <a:srgbClr val="00CCFF"/>
            </a:solidFill>
            <a:ln w="9525">
              <a:solidFill>
                <a:schemeClr val="accent2"/>
              </a:solidFill>
              <a:miter lim="800000"/>
              <a:headEnd/>
              <a:tailEnd/>
            </a:ln>
            <a:effectLst/>
          </p:spPr>
          <p:txBody>
            <a:bodyPr wrap="none" anchor="ctr"/>
            <a:lstStyle/>
            <a:p>
              <a:endParaRPr lang="en-US"/>
            </a:p>
          </p:txBody>
        </p:sp>
        <p:sp>
          <p:nvSpPr>
            <p:cNvPr id="31789" name="AutoShape 45">
              <a:hlinkClick r:id="rId4" action="ppaction://hlinksldjump" highlightClick="1"/>
            </p:cNvPr>
            <p:cNvSpPr>
              <a:spLocks noChangeArrowheads="1"/>
            </p:cNvSpPr>
            <p:nvPr/>
          </p:nvSpPr>
          <p:spPr bwMode="auto">
            <a:xfrm>
              <a:off x="4399" y="4065"/>
              <a:ext cx="182" cy="135"/>
            </a:xfrm>
            <a:prstGeom prst="actionButtonHome">
              <a:avLst/>
            </a:prstGeom>
            <a:solidFill>
              <a:srgbClr val="FFFFFF"/>
            </a:solidFill>
            <a:ln w="9525">
              <a:solidFill>
                <a:schemeClr val="accent2"/>
              </a:solidFill>
              <a:miter lim="800000"/>
              <a:headEnd/>
              <a:tailEnd/>
            </a:ln>
            <a:effectLst/>
          </p:spPr>
          <p:txBody>
            <a:bodyPr wrap="none" anchor="ctr"/>
            <a:lstStyle/>
            <a:p>
              <a:pPr algn="ctr"/>
              <a:endParaRPr lang="en-US"/>
            </a:p>
          </p:txBody>
        </p:sp>
        <p:sp>
          <p:nvSpPr>
            <p:cNvPr id="31790" name="AutoShape 46">
              <a:hlinkClick r:id="" action="ppaction://hlinkshowjump?jump=endshow" highlightClick="1"/>
            </p:cNvPr>
            <p:cNvSpPr>
              <a:spLocks noChangeArrowheads="1"/>
            </p:cNvSpPr>
            <p:nvPr/>
          </p:nvSpPr>
          <p:spPr bwMode="auto">
            <a:xfrm>
              <a:off x="5375" y="4065"/>
              <a:ext cx="181" cy="136"/>
            </a:xfrm>
            <a:prstGeom prst="actionButtonReturn">
              <a:avLst/>
            </a:prstGeom>
            <a:solidFill>
              <a:srgbClr val="FF9900"/>
            </a:solidFill>
            <a:ln w="9525">
              <a:solidFill>
                <a:schemeClr val="accent2"/>
              </a:solidFill>
              <a:miter lim="800000"/>
              <a:headEnd/>
              <a:tailEnd/>
            </a:ln>
            <a:effectLst/>
          </p:spPr>
          <p:txBody>
            <a:bodyPr wrap="none" anchor="ctr"/>
            <a:lstStyle/>
            <a:p>
              <a:endParaRPr lang="en-US"/>
            </a:p>
          </p:txBody>
        </p:sp>
        <p:sp>
          <p:nvSpPr>
            <p:cNvPr id="31791" name="Line 47"/>
            <p:cNvSpPr>
              <a:spLocks noChangeShapeType="1"/>
            </p:cNvSpPr>
            <p:nvPr/>
          </p:nvSpPr>
          <p:spPr bwMode="auto">
            <a:xfrm>
              <a:off x="4286" y="3974"/>
              <a:ext cx="1315" cy="0"/>
            </a:xfrm>
            <a:prstGeom prst="line">
              <a:avLst/>
            </a:prstGeom>
            <a:noFill/>
            <a:ln w="57150">
              <a:solidFill>
                <a:schemeClr val="accent2"/>
              </a:solidFill>
              <a:round/>
              <a:headEnd/>
              <a:tailEnd/>
            </a:ln>
            <a:effectLst/>
          </p:spPr>
          <p:txBody>
            <a:bodyPr/>
            <a:lstStyle/>
            <a:p>
              <a:endParaRPr lang="en-US"/>
            </a:p>
          </p:txBody>
        </p:sp>
      </p:grpSp>
      <p:sp>
        <p:nvSpPr>
          <p:cNvPr id="31793" name="AutoShape 49">
            <a:hlinkClick r:id="rId5" action="ppaction://hlinksldjump" highlightClick="1"/>
          </p:cNvPr>
          <p:cNvSpPr>
            <a:spLocks noChangeArrowheads="1"/>
          </p:cNvSpPr>
          <p:nvPr/>
        </p:nvSpPr>
        <p:spPr bwMode="auto">
          <a:xfrm>
            <a:off x="2627313" y="6092825"/>
            <a:ext cx="2160587" cy="503238"/>
          </a:xfrm>
          <a:prstGeom prst="actionButtonBlank">
            <a:avLst/>
          </a:prstGeom>
          <a:gradFill rotWithShape="1">
            <a:gsLst>
              <a:gs pos="0">
                <a:srgbClr val="FF0000"/>
              </a:gs>
              <a:gs pos="100000">
                <a:srgbClr val="FF0000">
                  <a:gamma/>
                  <a:shade val="36078"/>
                  <a:invGamma/>
                </a:srgbClr>
              </a:gs>
            </a:gsLst>
            <a:lin ang="5400000" scaled="1"/>
          </a:gradFill>
          <a:ln w="9525">
            <a:noFill/>
            <a:miter lim="800000"/>
            <a:headEnd/>
            <a:tailEnd/>
          </a:ln>
          <a:effectLst/>
        </p:spPr>
        <p:txBody>
          <a:bodyPr wrap="none" anchor="ctr"/>
          <a:lstStyle/>
          <a:p>
            <a:pPr algn="ctr"/>
            <a:r>
              <a:rPr lang="es-ES_tradnl" b="1">
                <a:solidFill>
                  <a:schemeClr val="bg1"/>
                </a:solidFill>
              </a:rPr>
              <a:t>GO TO LECTURE</a:t>
            </a:r>
            <a:endParaRPr lang="en-US" b="1">
              <a:solidFill>
                <a:schemeClr val="bg1"/>
              </a:solidFill>
            </a:endParaRPr>
          </a:p>
        </p:txBody>
      </p:sp>
      <p:grpSp>
        <p:nvGrpSpPr>
          <p:cNvPr id="31796" name="Group 52"/>
          <p:cNvGrpSpPr>
            <a:grpSpLocks/>
          </p:cNvGrpSpPr>
          <p:nvPr/>
        </p:nvGrpSpPr>
        <p:grpSpPr bwMode="auto">
          <a:xfrm>
            <a:off x="2627313" y="6021388"/>
            <a:ext cx="2232025" cy="287337"/>
            <a:chOff x="1655" y="3793"/>
            <a:chExt cx="1406" cy="181"/>
          </a:xfrm>
        </p:grpSpPr>
        <p:sp>
          <p:nvSpPr>
            <p:cNvPr id="31794" name="AutoShape 50"/>
            <p:cNvSpPr>
              <a:spLocks noChangeArrowheads="1"/>
            </p:cNvSpPr>
            <p:nvPr/>
          </p:nvSpPr>
          <p:spPr bwMode="auto">
            <a:xfrm flipV="1">
              <a:off x="1655" y="3838"/>
              <a:ext cx="1179" cy="136"/>
            </a:xfrm>
            <a:prstGeom prst="rtTriangle">
              <a:avLst/>
            </a:prstGeom>
            <a:solidFill>
              <a:schemeClr val="bg1">
                <a:alpha val="45000"/>
              </a:schemeClr>
            </a:solidFill>
            <a:ln w="9525">
              <a:noFill/>
              <a:miter lim="800000"/>
              <a:headEnd/>
              <a:tailEnd/>
            </a:ln>
            <a:effectLst/>
          </p:spPr>
          <p:txBody>
            <a:bodyPr wrap="none" anchor="ctr"/>
            <a:lstStyle/>
            <a:p>
              <a:endParaRPr lang="en-US"/>
            </a:p>
          </p:txBody>
        </p:sp>
        <p:sp>
          <p:nvSpPr>
            <p:cNvPr id="31795" name="Oval 51"/>
            <p:cNvSpPr>
              <a:spLocks noChangeArrowheads="1"/>
            </p:cNvSpPr>
            <p:nvPr/>
          </p:nvSpPr>
          <p:spPr bwMode="auto">
            <a:xfrm>
              <a:off x="2562" y="3793"/>
              <a:ext cx="499" cy="181"/>
            </a:xfrm>
            <a:prstGeom prst="ellipse">
              <a:avLst/>
            </a:prstGeom>
            <a:gradFill rotWithShape="1">
              <a:gsLst>
                <a:gs pos="0">
                  <a:schemeClr val="bg1">
                    <a:alpha val="67999"/>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grpSp>
        <p:nvGrpSpPr>
          <p:cNvPr id="31797" name="Group 53"/>
          <p:cNvGrpSpPr>
            <a:grpSpLocks/>
          </p:cNvGrpSpPr>
          <p:nvPr/>
        </p:nvGrpSpPr>
        <p:grpSpPr bwMode="auto">
          <a:xfrm>
            <a:off x="0" y="188913"/>
            <a:ext cx="1619250" cy="647700"/>
            <a:chOff x="0" y="119"/>
            <a:chExt cx="1020" cy="408"/>
          </a:xfrm>
        </p:grpSpPr>
        <p:grpSp>
          <p:nvGrpSpPr>
            <p:cNvPr id="31798" name="Group 54"/>
            <p:cNvGrpSpPr>
              <a:grpSpLocks/>
            </p:cNvGrpSpPr>
            <p:nvPr/>
          </p:nvGrpSpPr>
          <p:grpSpPr bwMode="auto">
            <a:xfrm>
              <a:off x="0" y="119"/>
              <a:ext cx="1020" cy="227"/>
              <a:chOff x="0" y="0"/>
              <a:chExt cx="1020" cy="227"/>
            </a:xfrm>
          </p:grpSpPr>
          <p:grpSp>
            <p:nvGrpSpPr>
              <p:cNvPr id="31799" name="Group 55"/>
              <p:cNvGrpSpPr>
                <a:grpSpLocks/>
              </p:cNvGrpSpPr>
              <p:nvPr/>
            </p:nvGrpSpPr>
            <p:grpSpPr bwMode="auto">
              <a:xfrm>
                <a:off x="0" y="0"/>
                <a:ext cx="1020" cy="227"/>
                <a:chOff x="3288" y="890"/>
                <a:chExt cx="1452" cy="202"/>
              </a:xfrm>
            </p:grpSpPr>
            <p:sp>
              <p:nvSpPr>
                <p:cNvPr id="31800" name="Oval 56"/>
                <p:cNvSpPr>
                  <a:spLocks noChangeArrowheads="1"/>
                </p:cNvSpPr>
                <p:nvPr/>
              </p:nvSpPr>
              <p:spPr bwMode="auto">
                <a:xfrm>
                  <a:off x="3288" y="890"/>
                  <a:ext cx="1437" cy="202"/>
                </a:xfrm>
                <a:prstGeom prst="ellipse">
                  <a:avLst/>
                </a:prstGeom>
                <a:gradFill rotWithShape="1">
                  <a:gsLst>
                    <a:gs pos="0">
                      <a:srgbClr val="3475BC"/>
                    </a:gs>
                    <a:gs pos="100000">
                      <a:srgbClr val="000086">
                        <a:alpha val="41000"/>
                      </a:srgbClr>
                    </a:gs>
                  </a:gsLst>
                  <a:path path="shape">
                    <a:fillToRect l="50000" t="50000" r="50000" b="50000"/>
                  </a:path>
                </a:gradFill>
                <a:ln w="9525">
                  <a:noFill/>
                  <a:round/>
                  <a:headEnd/>
                  <a:tailEnd/>
                </a:ln>
                <a:effectLst/>
              </p:spPr>
              <p:txBody>
                <a:bodyPr wrap="none" anchor="ctr"/>
                <a:lstStyle/>
                <a:p>
                  <a:endParaRPr lang="en-US"/>
                </a:p>
              </p:txBody>
            </p:sp>
            <p:sp>
              <p:nvSpPr>
                <p:cNvPr id="31801" name="Oval 57"/>
                <p:cNvSpPr>
                  <a:spLocks noChangeArrowheads="1"/>
                </p:cNvSpPr>
                <p:nvPr/>
              </p:nvSpPr>
              <p:spPr bwMode="auto">
                <a:xfrm rot="448049">
                  <a:off x="4362" y="940"/>
                  <a:ext cx="378" cy="75"/>
                </a:xfrm>
                <a:prstGeom prst="ellipse">
                  <a:avLst/>
                </a:prstGeom>
                <a:gradFill rotWithShape="1">
                  <a:gsLst>
                    <a:gs pos="0">
                      <a:schemeClr val="bg1"/>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1802" name="Oval 58"/>
                <p:cNvSpPr>
                  <a:spLocks noChangeArrowheads="1"/>
                </p:cNvSpPr>
                <p:nvPr/>
              </p:nvSpPr>
              <p:spPr bwMode="auto">
                <a:xfrm rot="962818">
                  <a:off x="3319" y="1016"/>
                  <a:ext cx="284" cy="51"/>
                </a:xfrm>
                <a:prstGeom prst="ellipse">
                  <a:avLst/>
                </a:prstGeom>
                <a:gradFill rotWithShape="1">
                  <a:gsLst>
                    <a:gs pos="0">
                      <a:schemeClr val="bg1">
                        <a:alpha val="60001"/>
                      </a:schemeClr>
                    </a:gs>
                    <a:gs pos="100000">
                      <a:srgbClr val="000066">
                        <a:alpha val="0"/>
                      </a:srgbClr>
                    </a:gs>
                  </a:gsLst>
                  <a:path path="shape">
                    <a:fillToRect l="50000" t="50000" r="50000" b="50000"/>
                  </a:path>
                </a:gradFill>
                <a:ln w="9525">
                  <a:noFill/>
                  <a:round/>
                  <a:headEnd/>
                  <a:tailEnd/>
                </a:ln>
                <a:effectLst/>
              </p:spPr>
              <p:txBody>
                <a:bodyPr wrap="none" anchor="ctr"/>
                <a:lstStyle/>
                <a:p>
                  <a:endParaRPr lang="en-US"/>
                </a:p>
              </p:txBody>
            </p:sp>
            <p:sp>
              <p:nvSpPr>
                <p:cNvPr id="31803" name="AutoShape 59"/>
                <p:cNvSpPr>
                  <a:spLocks noChangeArrowheads="1"/>
                </p:cNvSpPr>
                <p:nvPr/>
              </p:nvSpPr>
              <p:spPr bwMode="auto">
                <a:xfrm rot="5400000">
                  <a:off x="3980" y="293"/>
                  <a:ext cx="101" cy="1295"/>
                </a:xfrm>
                <a:prstGeom prst="moon">
                  <a:avLst>
                    <a:gd name="adj" fmla="val 50000"/>
                  </a:avLst>
                </a:prstGeom>
                <a:gradFill rotWithShape="1">
                  <a:gsLst>
                    <a:gs pos="0">
                      <a:schemeClr val="accent1"/>
                    </a:gs>
                    <a:gs pos="100000">
                      <a:srgbClr val="0000FF">
                        <a:alpha val="0"/>
                      </a:srgbClr>
                    </a:gs>
                  </a:gsLst>
                  <a:lin ang="0" scaled="1"/>
                </a:gradFill>
                <a:ln w="9525">
                  <a:noFill/>
                  <a:miter lim="800000"/>
                  <a:headEnd/>
                  <a:tailEnd/>
                </a:ln>
                <a:effectLst/>
              </p:spPr>
              <p:txBody>
                <a:bodyPr wrap="none" anchor="ctr"/>
                <a:lstStyle/>
                <a:p>
                  <a:endParaRPr lang="en-US"/>
                </a:p>
              </p:txBody>
            </p:sp>
          </p:grpSp>
          <p:sp>
            <p:nvSpPr>
              <p:cNvPr id="31804" name="Text Box 60"/>
              <p:cNvSpPr txBox="1">
                <a:spLocks noChangeArrowheads="1"/>
              </p:cNvSpPr>
              <p:nvPr/>
            </p:nvSpPr>
            <p:spPr bwMode="auto">
              <a:xfrm>
                <a:off x="113" y="28"/>
                <a:ext cx="782" cy="154"/>
              </a:xfrm>
              <a:prstGeom prst="rect">
                <a:avLst/>
              </a:prstGeom>
              <a:noFill/>
              <a:ln w="9525">
                <a:noFill/>
                <a:miter lim="800000"/>
                <a:headEnd/>
                <a:tailEnd/>
              </a:ln>
              <a:effectLst/>
            </p:spPr>
            <p:txBody>
              <a:bodyPr>
                <a:spAutoFit/>
              </a:bodyPr>
              <a:lstStyle/>
              <a:p>
                <a:pPr algn="ctr"/>
                <a:r>
                  <a:rPr lang="es-ES_tradnl" sz="1000">
                    <a:solidFill>
                      <a:schemeClr val="bg1"/>
                    </a:solidFill>
                    <a:effectLst>
                      <a:outerShdw blurRad="38100" dist="38100" dir="2700000" algn="tl">
                        <a:srgbClr val="000000"/>
                      </a:outerShdw>
                    </a:effectLst>
                  </a:rPr>
                  <a:t>SELF-ORG.CHEM</a:t>
                </a:r>
                <a:endParaRPr lang="en-US" sz="1000">
                  <a:solidFill>
                    <a:schemeClr val="bg1"/>
                  </a:solidFill>
                  <a:effectLst>
                    <a:outerShdw blurRad="38100" dist="38100" dir="2700000" algn="tl">
                      <a:srgbClr val="000000"/>
                    </a:outerShdw>
                  </a:effectLst>
                </a:endParaRPr>
              </a:p>
            </p:txBody>
          </p:sp>
        </p:grpSp>
        <p:sp>
          <p:nvSpPr>
            <p:cNvPr id="31805" name="Oval 61"/>
            <p:cNvSpPr>
              <a:spLocks noChangeArrowheads="1"/>
            </p:cNvSpPr>
            <p:nvPr/>
          </p:nvSpPr>
          <p:spPr bwMode="auto">
            <a:xfrm>
              <a:off x="0" y="391"/>
              <a:ext cx="771" cy="136"/>
            </a:xfrm>
            <a:prstGeom prst="ellipse">
              <a:avLst/>
            </a:prstGeom>
            <a:gradFill rotWithShape="1">
              <a:gsLst>
                <a:gs pos="0">
                  <a:schemeClr val="bg1">
                    <a:alpha val="57001"/>
                  </a:schemeClr>
                </a:gs>
                <a:gs pos="100000">
                  <a:schemeClr val="bg1">
                    <a:gamma/>
                    <a:shade val="46275"/>
                    <a:invGamma/>
                    <a:alpha val="0"/>
                  </a:schemeClr>
                </a:gs>
              </a:gsLst>
              <a:path path="shape">
                <a:fillToRect l="50000" t="50000" r="50000" b="50000"/>
              </a:path>
            </a:gradFill>
            <a:ln w="9525">
              <a:noFill/>
              <a:round/>
              <a:headEnd/>
              <a:tailEnd/>
            </a:ln>
            <a:effectLst/>
          </p:spPr>
          <p:txBody>
            <a:bodyPr wrap="none" anchor="ctr"/>
            <a:lstStyle/>
            <a:p>
              <a:endParaRPr lang="en-US"/>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1500"/>
                                  </p:stCondLst>
                                  <p:iterate type="lt">
                                    <p:tmPct val="50000"/>
                                  </p:iterate>
                                  <p:childTnLst>
                                    <p:set>
                                      <p:cBhvr>
                                        <p:cTn id="6" dur="1" fill="hold">
                                          <p:stCondLst>
                                            <p:cond delay="0"/>
                                          </p:stCondLst>
                                        </p:cTn>
                                        <p:tgtEl>
                                          <p:spTgt spid="31779"/>
                                        </p:tgtEl>
                                        <p:attrNameLst>
                                          <p:attrName>style.visibility</p:attrName>
                                        </p:attrNameLst>
                                      </p:cBhvr>
                                      <p:to>
                                        <p:strVal val="visible"/>
                                      </p:to>
                                    </p:set>
                                    <p:anim calcmode="discrete" valueType="clr">
                                      <p:cBhvr override="childStyle">
                                        <p:cTn id="7" dur="80"/>
                                        <p:tgtEl>
                                          <p:spTgt spid="3177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779"/>
                                        </p:tgtEl>
                                        <p:attrNameLst>
                                          <p:attrName>fillcolor</p:attrName>
                                        </p:attrNameLst>
                                      </p:cBhvr>
                                      <p:tavLst>
                                        <p:tav tm="0">
                                          <p:val>
                                            <p:clrVal>
                                              <a:schemeClr val="accent2"/>
                                            </p:clrVal>
                                          </p:val>
                                        </p:tav>
                                        <p:tav tm="50000">
                                          <p:val>
                                            <p:clrVal>
                                              <a:schemeClr val="hlink"/>
                                            </p:clrVal>
                                          </p:val>
                                        </p:tav>
                                      </p:tavLst>
                                    </p:anim>
                                    <p:set>
                                      <p:cBhvr>
                                        <p:cTn id="9" dur="80"/>
                                        <p:tgtEl>
                                          <p:spTgt spid="31779"/>
                                        </p:tgtEl>
                                        <p:attrNameLst>
                                          <p:attrName>fill.type</p:attrName>
                                        </p:attrNameLst>
                                      </p:cBhvr>
                                      <p:to>
                                        <p:strVal val="solid"/>
                                      </p:to>
                                    </p:set>
                                  </p:childTnLst>
                                </p:cTn>
                              </p:par>
                            </p:childTnLst>
                          </p:cTn>
                        </p:par>
                        <p:par>
                          <p:cTn id="10" fill="hold">
                            <p:stCondLst>
                              <p:cond delay="4700"/>
                            </p:stCondLst>
                            <p:childTnLst>
                              <p:par>
                                <p:cTn id="11" presetID="17" presetClass="entr" presetSubtype="8" fill="hold" grpId="0" nodeType="afterEffect">
                                  <p:stCondLst>
                                    <p:cond delay="0"/>
                                  </p:stCondLst>
                                  <p:childTnLst>
                                    <p:set>
                                      <p:cBhvr>
                                        <p:cTn id="12" dur="1" fill="hold">
                                          <p:stCondLst>
                                            <p:cond delay="0"/>
                                          </p:stCondLst>
                                        </p:cTn>
                                        <p:tgtEl>
                                          <p:spTgt spid="31780"/>
                                        </p:tgtEl>
                                        <p:attrNameLst>
                                          <p:attrName>style.visibility</p:attrName>
                                        </p:attrNameLst>
                                      </p:cBhvr>
                                      <p:to>
                                        <p:strVal val="visible"/>
                                      </p:to>
                                    </p:set>
                                    <p:anim calcmode="lin" valueType="num">
                                      <p:cBhvr>
                                        <p:cTn id="13" dur="500" fill="hold"/>
                                        <p:tgtEl>
                                          <p:spTgt spid="31780"/>
                                        </p:tgtEl>
                                        <p:attrNameLst>
                                          <p:attrName>ppt_x</p:attrName>
                                        </p:attrNameLst>
                                      </p:cBhvr>
                                      <p:tavLst>
                                        <p:tav tm="0">
                                          <p:val>
                                            <p:strVal val="#ppt_x-#ppt_w/2"/>
                                          </p:val>
                                        </p:tav>
                                        <p:tav tm="100000">
                                          <p:val>
                                            <p:strVal val="#ppt_x"/>
                                          </p:val>
                                        </p:tav>
                                      </p:tavLst>
                                    </p:anim>
                                    <p:anim calcmode="lin" valueType="num">
                                      <p:cBhvr>
                                        <p:cTn id="14" dur="500" fill="hold"/>
                                        <p:tgtEl>
                                          <p:spTgt spid="31780"/>
                                        </p:tgtEl>
                                        <p:attrNameLst>
                                          <p:attrName>ppt_y</p:attrName>
                                        </p:attrNameLst>
                                      </p:cBhvr>
                                      <p:tavLst>
                                        <p:tav tm="0">
                                          <p:val>
                                            <p:strVal val="#ppt_y"/>
                                          </p:val>
                                        </p:tav>
                                        <p:tav tm="100000">
                                          <p:val>
                                            <p:strVal val="#ppt_y"/>
                                          </p:val>
                                        </p:tav>
                                      </p:tavLst>
                                    </p:anim>
                                    <p:anim calcmode="lin" valueType="num">
                                      <p:cBhvr>
                                        <p:cTn id="15" dur="500" fill="hold"/>
                                        <p:tgtEl>
                                          <p:spTgt spid="31780"/>
                                        </p:tgtEl>
                                        <p:attrNameLst>
                                          <p:attrName>ppt_w</p:attrName>
                                        </p:attrNameLst>
                                      </p:cBhvr>
                                      <p:tavLst>
                                        <p:tav tm="0">
                                          <p:val>
                                            <p:fltVal val="0"/>
                                          </p:val>
                                        </p:tav>
                                        <p:tav tm="100000">
                                          <p:val>
                                            <p:strVal val="#ppt_w"/>
                                          </p:val>
                                        </p:tav>
                                      </p:tavLst>
                                    </p:anim>
                                    <p:anim calcmode="lin" valueType="num">
                                      <p:cBhvr>
                                        <p:cTn id="16" dur="500" fill="hold"/>
                                        <p:tgtEl>
                                          <p:spTgt spid="31780"/>
                                        </p:tgtEl>
                                        <p:attrNameLst>
                                          <p:attrName>ppt_h</p:attrName>
                                        </p:attrNameLst>
                                      </p:cBhvr>
                                      <p:tavLst>
                                        <p:tav tm="0">
                                          <p:val>
                                            <p:strVal val="#ppt_h"/>
                                          </p:val>
                                        </p:tav>
                                        <p:tav tm="100000">
                                          <p:val>
                                            <p:strVal val="#ppt_h"/>
                                          </p:val>
                                        </p:tav>
                                      </p:tavLst>
                                    </p:anim>
                                  </p:childTnLst>
                                </p:cTn>
                              </p:par>
                            </p:childTnLst>
                          </p:cTn>
                        </p:par>
                        <p:par>
                          <p:cTn id="17" fill="hold">
                            <p:stCondLst>
                              <p:cond delay="5200"/>
                            </p:stCondLst>
                            <p:childTnLst>
                              <p:par>
                                <p:cTn id="18" presetID="17" presetClass="entr" presetSubtype="1" fill="hold" grpId="0" nodeType="afterEffect">
                                  <p:stCondLst>
                                    <p:cond delay="0"/>
                                  </p:stCondLst>
                                  <p:childTnLst>
                                    <p:set>
                                      <p:cBhvr>
                                        <p:cTn id="19" dur="1" fill="hold">
                                          <p:stCondLst>
                                            <p:cond delay="0"/>
                                          </p:stCondLst>
                                        </p:cTn>
                                        <p:tgtEl>
                                          <p:spTgt spid="31768"/>
                                        </p:tgtEl>
                                        <p:attrNameLst>
                                          <p:attrName>style.visibility</p:attrName>
                                        </p:attrNameLst>
                                      </p:cBhvr>
                                      <p:to>
                                        <p:strVal val="visible"/>
                                      </p:to>
                                    </p:set>
                                    <p:anim calcmode="lin" valueType="num">
                                      <p:cBhvr>
                                        <p:cTn id="20" dur="1000" fill="hold"/>
                                        <p:tgtEl>
                                          <p:spTgt spid="31768"/>
                                        </p:tgtEl>
                                        <p:attrNameLst>
                                          <p:attrName>ppt_x</p:attrName>
                                        </p:attrNameLst>
                                      </p:cBhvr>
                                      <p:tavLst>
                                        <p:tav tm="0">
                                          <p:val>
                                            <p:strVal val="#ppt_x"/>
                                          </p:val>
                                        </p:tav>
                                        <p:tav tm="100000">
                                          <p:val>
                                            <p:strVal val="#ppt_x"/>
                                          </p:val>
                                        </p:tav>
                                      </p:tavLst>
                                    </p:anim>
                                    <p:anim calcmode="lin" valueType="num">
                                      <p:cBhvr>
                                        <p:cTn id="21" dur="1000" fill="hold"/>
                                        <p:tgtEl>
                                          <p:spTgt spid="31768"/>
                                        </p:tgtEl>
                                        <p:attrNameLst>
                                          <p:attrName>ppt_y</p:attrName>
                                        </p:attrNameLst>
                                      </p:cBhvr>
                                      <p:tavLst>
                                        <p:tav tm="0">
                                          <p:val>
                                            <p:strVal val="#ppt_y-#ppt_h/2"/>
                                          </p:val>
                                        </p:tav>
                                        <p:tav tm="100000">
                                          <p:val>
                                            <p:strVal val="#ppt_y"/>
                                          </p:val>
                                        </p:tav>
                                      </p:tavLst>
                                    </p:anim>
                                    <p:anim calcmode="lin" valueType="num">
                                      <p:cBhvr>
                                        <p:cTn id="22" dur="1000" fill="hold"/>
                                        <p:tgtEl>
                                          <p:spTgt spid="31768"/>
                                        </p:tgtEl>
                                        <p:attrNameLst>
                                          <p:attrName>ppt_w</p:attrName>
                                        </p:attrNameLst>
                                      </p:cBhvr>
                                      <p:tavLst>
                                        <p:tav tm="0">
                                          <p:val>
                                            <p:strVal val="#ppt_w"/>
                                          </p:val>
                                        </p:tav>
                                        <p:tav tm="100000">
                                          <p:val>
                                            <p:strVal val="#ppt_w"/>
                                          </p:val>
                                        </p:tav>
                                      </p:tavLst>
                                    </p:anim>
                                    <p:anim calcmode="lin" valueType="num">
                                      <p:cBhvr>
                                        <p:cTn id="23" dur="1000" fill="hold"/>
                                        <p:tgtEl>
                                          <p:spTgt spid="31768"/>
                                        </p:tgtEl>
                                        <p:attrNameLst>
                                          <p:attrName>ppt_h</p:attrName>
                                        </p:attrNameLst>
                                      </p:cBhvr>
                                      <p:tavLst>
                                        <p:tav tm="0">
                                          <p:val>
                                            <p:fltVal val="0"/>
                                          </p:val>
                                        </p:tav>
                                        <p:tav tm="100000">
                                          <p:val>
                                            <p:strVal val="#ppt_h"/>
                                          </p:val>
                                        </p:tav>
                                      </p:tavLst>
                                    </p:anim>
                                  </p:childTnLst>
                                </p:cTn>
                              </p:par>
                            </p:childTnLst>
                          </p:cTn>
                        </p:par>
                        <p:par>
                          <p:cTn id="24" fill="hold">
                            <p:stCondLst>
                              <p:cond delay="6200"/>
                            </p:stCondLst>
                            <p:childTnLst>
                              <p:par>
                                <p:cTn id="25" presetID="17" presetClass="entr" presetSubtype="10" fill="hold" grpId="0" nodeType="afterEffect">
                                  <p:stCondLst>
                                    <p:cond delay="0"/>
                                  </p:stCondLst>
                                  <p:childTnLst>
                                    <p:set>
                                      <p:cBhvr>
                                        <p:cTn id="26" dur="1" fill="hold">
                                          <p:stCondLst>
                                            <p:cond delay="0"/>
                                          </p:stCondLst>
                                        </p:cTn>
                                        <p:tgtEl>
                                          <p:spTgt spid="31757"/>
                                        </p:tgtEl>
                                        <p:attrNameLst>
                                          <p:attrName>style.visibility</p:attrName>
                                        </p:attrNameLst>
                                      </p:cBhvr>
                                      <p:to>
                                        <p:strVal val="visible"/>
                                      </p:to>
                                    </p:set>
                                    <p:anim calcmode="lin" valueType="num">
                                      <p:cBhvr>
                                        <p:cTn id="27" dur="500" fill="hold"/>
                                        <p:tgtEl>
                                          <p:spTgt spid="31757"/>
                                        </p:tgtEl>
                                        <p:attrNameLst>
                                          <p:attrName>ppt_w</p:attrName>
                                        </p:attrNameLst>
                                      </p:cBhvr>
                                      <p:tavLst>
                                        <p:tav tm="0">
                                          <p:val>
                                            <p:fltVal val="0"/>
                                          </p:val>
                                        </p:tav>
                                        <p:tav tm="100000">
                                          <p:val>
                                            <p:strVal val="#ppt_w"/>
                                          </p:val>
                                        </p:tav>
                                      </p:tavLst>
                                    </p:anim>
                                    <p:anim calcmode="lin" valueType="num">
                                      <p:cBhvr>
                                        <p:cTn id="28" dur="500" fill="hold"/>
                                        <p:tgtEl>
                                          <p:spTgt spid="31757"/>
                                        </p:tgtEl>
                                        <p:attrNameLst>
                                          <p:attrName>ppt_h</p:attrName>
                                        </p:attrNameLst>
                                      </p:cBhvr>
                                      <p:tavLst>
                                        <p:tav tm="0">
                                          <p:val>
                                            <p:strVal val="#ppt_h"/>
                                          </p:val>
                                        </p:tav>
                                        <p:tav tm="100000">
                                          <p:val>
                                            <p:strVal val="#ppt_h"/>
                                          </p:val>
                                        </p:tav>
                                      </p:tavLst>
                                    </p:anim>
                                  </p:childTnLst>
                                </p:cTn>
                              </p:par>
                            </p:childTnLst>
                          </p:cTn>
                        </p:par>
                        <p:par>
                          <p:cTn id="29" fill="hold">
                            <p:stCondLst>
                              <p:cond delay="6700"/>
                            </p:stCondLst>
                            <p:childTnLst>
                              <p:par>
                                <p:cTn id="30" presetID="0" presetClass="path" presetSubtype="0" accel="50000" decel="50000" fill="hold" grpId="0" nodeType="afterEffect">
                                  <p:stCondLst>
                                    <p:cond delay="2000"/>
                                  </p:stCondLst>
                                  <p:childTnLst>
                                    <p:animMotion origin="layout" path="M -5.55556E-7 -3.2948E-6 L -0.55138 -0.46127 " pathEditMode="relative" ptsTypes="AA">
                                      <p:cBhvr>
                                        <p:cTn id="31" dur="1000" fill="hold"/>
                                        <p:tgtEl>
                                          <p:spTgt spid="31755"/>
                                        </p:tgtEl>
                                        <p:attrNameLst>
                                          <p:attrName>ppt_x</p:attrName>
                                          <p:attrName>ppt_y</p:attrName>
                                        </p:attrNameLst>
                                      </p:cBhvr>
                                    </p:animMotion>
                                  </p:childTnLst>
                                </p:cTn>
                              </p:par>
                            </p:childTnLst>
                          </p:cTn>
                        </p:par>
                        <p:par>
                          <p:cTn id="32" fill="hold">
                            <p:stCondLst>
                              <p:cond delay="9700"/>
                            </p:stCondLst>
                            <p:childTnLst>
                              <p:par>
                                <p:cTn id="33" presetID="17" presetClass="entr" presetSubtype="8" fill="hold" grpId="0" nodeType="afterEffect">
                                  <p:stCondLst>
                                    <p:cond delay="0"/>
                                  </p:stCondLst>
                                  <p:childTnLst>
                                    <p:set>
                                      <p:cBhvr>
                                        <p:cTn id="34" dur="1" fill="hold">
                                          <p:stCondLst>
                                            <p:cond delay="0"/>
                                          </p:stCondLst>
                                        </p:cTn>
                                        <p:tgtEl>
                                          <p:spTgt spid="31762"/>
                                        </p:tgtEl>
                                        <p:attrNameLst>
                                          <p:attrName>style.visibility</p:attrName>
                                        </p:attrNameLst>
                                      </p:cBhvr>
                                      <p:to>
                                        <p:strVal val="visible"/>
                                      </p:to>
                                    </p:set>
                                    <p:anim calcmode="lin" valueType="num">
                                      <p:cBhvr>
                                        <p:cTn id="35" dur="500" fill="hold"/>
                                        <p:tgtEl>
                                          <p:spTgt spid="31762"/>
                                        </p:tgtEl>
                                        <p:attrNameLst>
                                          <p:attrName>ppt_x</p:attrName>
                                        </p:attrNameLst>
                                      </p:cBhvr>
                                      <p:tavLst>
                                        <p:tav tm="0">
                                          <p:val>
                                            <p:strVal val="#ppt_x-#ppt_w/2"/>
                                          </p:val>
                                        </p:tav>
                                        <p:tav tm="100000">
                                          <p:val>
                                            <p:strVal val="#ppt_x"/>
                                          </p:val>
                                        </p:tav>
                                      </p:tavLst>
                                    </p:anim>
                                    <p:anim calcmode="lin" valueType="num">
                                      <p:cBhvr>
                                        <p:cTn id="36" dur="500" fill="hold"/>
                                        <p:tgtEl>
                                          <p:spTgt spid="31762"/>
                                        </p:tgtEl>
                                        <p:attrNameLst>
                                          <p:attrName>ppt_y</p:attrName>
                                        </p:attrNameLst>
                                      </p:cBhvr>
                                      <p:tavLst>
                                        <p:tav tm="0">
                                          <p:val>
                                            <p:strVal val="#ppt_y"/>
                                          </p:val>
                                        </p:tav>
                                        <p:tav tm="100000">
                                          <p:val>
                                            <p:strVal val="#ppt_y"/>
                                          </p:val>
                                        </p:tav>
                                      </p:tavLst>
                                    </p:anim>
                                    <p:anim calcmode="lin" valueType="num">
                                      <p:cBhvr>
                                        <p:cTn id="37" dur="500" fill="hold"/>
                                        <p:tgtEl>
                                          <p:spTgt spid="31762"/>
                                        </p:tgtEl>
                                        <p:attrNameLst>
                                          <p:attrName>ppt_w</p:attrName>
                                        </p:attrNameLst>
                                      </p:cBhvr>
                                      <p:tavLst>
                                        <p:tav tm="0">
                                          <p:val>
                                            <p:fltVal val="0"/>
                                          </p:val>
                                        </p:tav>
                                        <p:tav tm="100000">
                                          <p:val>
                                            <p:strVal val="#ppt_w"/>
                                          </p:val>
                                        </p:tav>
                                      </p:tavLst>
                                    </p:anim>
                                    <p:anim calcmode="lin" valueType="num">
                                      <p:cBhvr>
                                        <p:cTn id="38" dur="500" fill="hold"/>
                                        <p:tgtEl>
                                          <p:spTgt spid="31762"/>
                                        </p:tgtEl>
                                        <p:attrNameLst>
                                          <p:attrName>ppt_h</p:attrName>
                                        </p:attrNameLst>
                                      </p:cBhvr>
                                      <p:tavLst>
                                        <p:tav tm="0">
                                          <p:val>
                                            <p:strVal val="#ppt_h"/>
                                          </p:val>
                                        </p:tav>
                                        <p:tav tm="100000">
                                          <p:val>
                                            <p:strVal val="#ppt_h"/>
                                          </p:val>
                                        </p:tav>
                                      </p:tavLst>
                                    </p:anim>
                                  </p:childTnLst>
                                </p:cTn>
                              </p:par>
                            </p:childTnLst>
                          </p:cTn>
                        </p:par>
                        <p:par>
                          <p:cTn id="39" fill="hold">
                            <p:stCondLst>
                              <p:cond delay="10200"/>
                            </p:stCondLst>
                            <p:childTnLst>
                              <p:par>
                                <p:cTn id="40" presetID="0" presetClass="path" presetSubtype="0" accel="50000" decel="50000" fill="hold" grpId="0" nodeType="afterEffect">
                                  <p:stCondLst>
                                    <p:cond delay="1000"/>
                                  </p:stCondLst>
                                  <p:childTnLst>
                                    <p:animMotion origin="layout" path="M 1.11022E-16 3.06358E-6 L -0.58646 -0.4037 " pathEditMode="relative" rAng="0" ptsTypes="AA">
                                      <p:cBhvr>
                                        <p:cTn id="41" dur="1000" fill="hold"/>
                                        <p:tgtEl>
                                          <p:spTgt spid="31754"/>
                                        </p:tgtEl>
                                        <p:attrNameLst>
                                          <p:attrName>ppt_x</p:attrName>
                                          <p:attrName>ppt_y</p:attrName>
                                        </p:attrNameLst>
                                      </p:cBhvr>
                                      <p:rCtr x="-293" y="-202"/>
                                    </p:animMotion>
                                  </p:childTnLst>
                                </p:cTn>
                              </p:par>
                            </p:childTnLst>
                          </p:cTn>
                        </p:par>
                        <p:par>
                          <p:cTn id="42" fill="hold">
                            <p:stCondLst>
                              <p:cond delay="12200"/>
                            </p:stCondLst>
                            <p:childTnLst>
                              <p:par>
                                <p:cTn id="43" presetID="17" presetClass="entr" presetSubtype="8" fill="hold" grpId="0" nodeType="afterEffect">
                                  <p:stCondLst>
                                    <p:cond delay="0"/>
                                  </p:stCondLst>
                                  <p:childTnLst>
                                    <p:set>
                                      <p:cBhvr>
                                        <p:cTn id="44" dur="1" fill="hold">
                                          <p:stCondLst>
                                            <p:cond delay="0"/>
                                          </p:stCondLst>
                                        </p:cTn>
                                        <p:tgtEl>
                                          <p:spTgt spid="31763"/>
                                        </p:tgtEl>
                                        <p:attrNameLst>
                                          <p:attrName>style.visibility</p:attrName>
                                        </p:attrNameLst>
                                      </p:cBhvr>
                                      <p:to>
                                        <p:strVal val="visible"/>
                                      </p:to>
                                    </p:set>
                                    <p:anim calcmode="lin" valueType="num">
                                      <p:cBhvr>
                                        <p:cTn id="45" dur="500" fill="hold"/>
                                        <p:tgtEl>
                                          <p:spTgt spid="31763"/>
                                        </p:tgtEl>
                                        <p:attrNameLst>
                                          <p:attrName>ppt_x</p:attrName>
                                        </p:attrNameLst>
                                      </p:cBhvr>
                                      <p:tavLst>
                                        <p:tav tm="0">
                                          <p:val>
                                            <p:strVal val="#ppt_x-#ppt_w/2"/>
                                          </p:val>
                                        </p:tav>
                                        <p:tav tm="100000">
                                          <p:val>
                                            <p:strVal val="#ppt_x"/>
                                          </p:val>
                                        </p:tav>
                                      </p:tavLst>
                                    </p:anim>
                                    <p:anim calcmode="lin" valueType="num">
                                      <p:cBhvr>
                                        <p:cTn id="46" dur="500" fill="hold"/>
                                        <p:tgtEl>
                                          <p:spTgt spid="31763"/>
                                        </p:tgtEl>
                                        <p:attrNameLst>
                                          <p:attrName>ppt_y</p:attrName>
                                        </p:attrNameLst>
                                      </p:cBhvr>
                                      <p:tavLst>
                                        <p:tav tm="0">
                                          <p:val>
                                            <p:strVal val="#ppt_y"/>
                                          </p:val>
                                        </p:tav>
                                        <p:tav tm="100000">
                                          <p:val>
                                            <p:strVal val="#ppt_y"/>
                                          </p:val>
                                        </p:tav>
                                      </p:tavLst>
                                    </p:anim>
                                    <p:anim calcmode="lin" valueType="num">
                                      <p:cBhvr>
                                        <p:cTn id="47" dur="500" fill="hold"/>
                                        <p:tgtEl>
                                          <p:spTgt spid="31763"/>
                                        </p:tgtEl>
                                        <p:attrNameLst>
                                          <p:attrName>ppt_w</p:attrName>
                                        </p:attrNameLst>
                                      </p:cBhvr>
                                      <p:tavLst>
                                        <p:tav tm="0">
                                          <p:val>
                                            <p:fltVal val="0"/>
                                          </p:val>
                                        </p:tav>
                                        <p:tav tm="100000">
                                          <p:val>
                                            <p:strVal val="#ppt_w"/>
                                          </p:val>
                                        </p:tav>
                                      </p:tavLst>
                                    </p:anim>
                                    <p:anim calcmode="lin" valueType="num">
                                      <p:cBhvr>
                                        <p:cTn id="48" dur="500" fill="hold"/>
                                        <p:tgtEl>
                                          <p:spTgt spid="31763"/>
                                        </p:tgtEl>
                                        <p:attrNameLst>
                                          <p:attrName>ppt_h</p:attrName>
                                        </p:attrNameLst>
                                      </p:cBhvr>
                                      <p:tavLst>
                                        <p:tav tm="0">
                                          <p:val>
                                            <p:strVal val="#ppt_h"/>
                                          </p:val>
                                        </p:tav>
                                        <p:tav tm="100000">
                                          <p:val>
                                            <p:strVal val="#ppt_h"/>
                                          </p:val>
                                        </p:tav>
                                      </p:tavLst>
                                    </p:anim>
                                  </p:childTnLst>
                                </p:cTn>
                              </p:par>
                            </p:childTnLst>
                          </p:cTn>
                        </p:par>
                        <p:par>
                          <p:cTn id="49" fill="hold">
                            <p:stCondLst>
                              <p:cond delay="12700"/>
                            </p:stCondLst>
                            <p:childTnLst>
                              <p:par>
                                <p:cTn id="50" presetID="0" presetClass="path" presetSubtype="0" accel="50000" decel="50000" fill="hold" grpId="0" nodeType="afterEffect">
                                  <p:stCondLst>
                                    <p:cond delay="1000"/>
                                  </p:stCondLst>
                                  <p:childTnLst>
                                    <p:animMotion origin="layout" path="M 5.55556E-7 3.06358E-6 L -0.62153 -0.34081 " pathEditMode="relative" rAng="0" ptsTypes="AA">
                                      <p:cBhvr>
                                        <p:cTn id="51" dur="1000" fill="hold"/>
                                        <p:tgtEl>
                                          <p:spTgt spid="31751"/>
                                        </p:tgtEl>
                                        <p:attrNameLst>
                                          <p:attrName>ppt_x</p:attrName>
                                          <p:attrName>ppt_y</p:attrName>
                                        </p:attrNameLst>
                                      </p:cBhvr>
                                      <p:rCtr x="-311" y="-170"/>
                                    </p:animMotion>
                                  </p:childTnLst>
                                </p:cTn>
                              </p:par>
                            </p:childTnLst>
                          </p:cTn>
                        </p:par>
                        <p:par>
                          <p:cTn id="52" fill="hold">
                            <p:stCondLst>
                              <p:cond delay="14700"/>
                            </p:stCondLst>
                            <p:childTnLst>
                              <p:par>
                                <p:cTn id="53" presetID="17" presetClass="entr" presetSubtype="8" fill="hold" grpId="0" nodeType="afterEffect">
                                  <p:stCondLst>
                                    <p:cond delay="0"/>
                                  </p:stCondLst>
                                  <p:childTnLst>
                                    <p:set>
                                      <p:cBhvr>
                                        <p:cTn id="54" dur="1" fill="hold">
                                          <p:stCondLst>
                                            <p:cond delay="0"/>
                                          </p:stCondLst>
                                        </p:cTn>
                                        <p:tgtEl>
                                          <p:spTgt spid="31764"/>
                                        </p:tgtEl>
                                        <p:attrNameLst>
                                          <p:attrName>style.visibility</p:attrName>
                                        </p:attrNameLst>
                                      </p:cBhvr>
                                      <p:to>
                                        <p:strVal val="visible"/>
                                      </p:to>
                                    </p:set>
                                    <p:anim calcmode="lin" valueType="num">
                                      <p:cBhvr>
                                        <p:cTn id="55" dur="500" fill="hold"/>
                                        <p:tgtEl>
                                          <p:spTgt spid="31764"/>
                                        </p:tgtEl>
                                        <p:attrNameLst>
                                          <p:attrName>ppt_x</p:attrName>
                                        </p:attrNameLst>
                                      </p:cBhvr>
                                      <p:tavLst>
                                        <p:tav tm="0">
                                          <p:val>
                                            <p:strVal val="#ppt_x-#ppt_w/2"/>
                                          </p:val>
                                        </p:tav>
                                        <p:tav tm="100000">
                                          <p:val>
                                            <p:strVal val="#ppt_x"/>
                                          </p:val>
                                        </p:tav>
                                      </p:tavLst>
                                    </p:anim>
                                    <p:anim calcmode="lin" valueType="num">
                                      <p:cBhvr>
                                        <p:cTn id="56" dur="500" fill="hold"/>
                                        <p:tgtEl>
                                          <p:spTgt spid="31764"/>
                                        </p:tgtEl>
                                        <p:attrNameLst>
                                          <p:attrName>ppt_y</p:attrName>
                                        </p:attrNameLst>
                                      </p:cBhvr>
                                      <p:tavLst>
                                        <p:tav tm="0">
                                          <p:val>
                                            <p:strVal val="#ppt_y"/>
                                          </p:val>
                                        </p:tav>
                                        <p:tav tm="100000">
                                          <p:val>
                                            <p:strVal val="#ppt_y"/>
                                          </p:val>
                                        </p:tav>
                                      </p:tavLst>
                                    </p:anim>
                                    <p:anim calcmode="lin" valueType="num">
                                      <p:cBhvr>
                                        <p:cTn id="57" dur="500" fill="hold"/>
                                        <p:tgtEl>
                                          <p:spTgt spid="31764"/>
                                        </p:tgtEl>
                                        <p:attrNameLst>
                                          <p:attrName>ppt_w</p:attrName>
                                        </p:attrNameLst>
                                      </p:cBhvr>
                                      <p:tavLst>
                                        <p:tav tm="0">
                                          <p:val>
                                            <p:fltVal val="0"/>
                                          </p:val>
                                        </p:tav>
                                        <p:tav tm="100000">
                                          <p:val>
                                            <p:strVal val="#ppt_w"/>
                                          </p:val>
                                        </p:tav>
                                      </p:tavLst>
                                    </p:anim>
                                    <p:anim calcmode="lin" valueType="num">
                                      <p:cBhvr>
                                        <p:cTn id="58" dur="500" fill="hold"/>
                                        <p:tgtEl>
                                          <p:spTgt spid="31764"/>
                                        </p:tgtEl>
                                        <p:attrNameLst>
                                          <p:attrName>ppt_h</p:attrName>
                                        </p:attrNameLst>
                                      </p:cBhvr>
                                      <p:tavLst>
                                        <p:tav tm="0">
                                          <p:val>
                                            <p:strVal val="#ppt_h"/>
                                          </p:val>
                                        </p:tav>
                                        <p:tav tm="100000">
                                          <p:val>
                                            <p:strVal val="#ppt_h"/>
                                          </p:val>
                                        </p:tav>
                                      </p:tavLst>
                                    </p:anim>
                                  </p:childTnLst>
                                </p:cTn>
                              </p:par>
                            </p:childTnLst>
                          </p:cTn>
                        </p:par>
                        <p:par>
                          <p:cTn id="59" fill="hold">
                            <p:stCondLst>
                              <p:cond delay="15200"/>
                            </p:stCondLst>
                            <p:childTnLst>
                              <p:par>
                                <p:cTn id="60" presetID="0" presetClass="path" presetSubtype="0" accel="50000" decel="50000" fill="hold" grpId="0" nodeType="afterEffect">
                                  <p:stCondLst>
                                    <p:cond delay="1000"/>
                                  </p:stCondLst>
                                  <p:childTnLst>
                                    <p:animMotion origin="layout" path="M -3.05556E-6 0.0104 L -0.65295 -0.27792 " pathEditMode="relative" rAng="0" ptsTypes="AA">
                                      <p:cBhvr>
                                        <p:cTn id="61" dur="1000" fill="hold"/>
                                        <p:tgtEl>
                                          <p:spTgt spid="31752"/>
                                        </p:tgtEl>
                                        <p:attrNameLst>
                                          <p:attrName>ppt_x</p:attrName>
                                          <p:attrName>ppt_y</p:attrName>
                                        </p:attrNameLst>
                                      </p:cBhvr>
                                      <p:rCtr x="-327" y="-144"/>
                                    </p:animMotion>
                                  </p:childTnLst>
                                </p:cTn>
                              </p:par>
                            </p:childTnLst>
                          </p:cTn>
                        </p:par>
                        <p:par>
                          <p:cTn id="62" fill="hold">
                            <p:stCondLst>
                              <p:cond delay="17200"/>
                            </p:stCondLst>
                            <p:childTnLst>
                              <p:par>
                                <p:cTn id="63" presetID="17" presetClass="entr" presetSubtype="8" fill="hold" grpId="0" nodeType="afterEffect">
                                  <p:stCondLst>
                                    <p:cond delay="0"/>
                                  </p:stCondLst>
                                  <p:childTnLst>
                                    <p:set>
                                      <p:cBhvr>
                                        <p:cTn id="64" dur="1" fill="hold">
                                          <p:stCondLst>
                                            <p:cond delay="0"/>
                                          </p:stCondLst>
                                        </p:cTn>
                                        <p:tgtEl>
                                          <p:spTgt spid="31765"/>
                                        </p:tgtEl>
                                        <p:attrNameLst>
                                          <p:attrName>style.visibility</p:attrName>
                                        </p:attrNameLst>
                                      </p:cBhvr>
                                      <p:to>
                                        <p:strVal val="visible"/>
                                      </p:to>
                                    </p:set>
                                    <p:anim calcmode="lin" valueType="num">
                                      <p:cBhvr>
                                        <p:cTn id="65" dur="500" fill="hold"/>
                                        <p:tgtEl>
                                          <p:spTgt spid="31765"/>
                                        </p:tgtEl>
                                        <p:attrNameLst>
                                          <p:attrName>ppt_x</p:attrName>
                                        </p:attrNameLst>
                                      </p:cBhvr>
                                      <p:tavLst>
                                        <p:tav tm="0">
                                          <p:val>
                                            <p:strVal val="#ppt_x-#ppt_w/2"/>
                                          </p:val>
                                        </p:tav>
                                        <p:tav tm="100000">
                                          <p:val>
                                            <p:strVal val="#ppt_x"/>
                                          </p:val>
                                        </p:tav>
                                      </p:tavLst>
                                    </p:anim>
                                    <p:anim calcmode="lin" valueType="num">
                                      <p:cBhvr>
                                        <p:cTn id="66" dur="500" fill="hold"/>
                                        <p:tgtEl>
                                          <p:spTgt spid="31765"/>
                                        </p:tgtEl>
                                        <p:attrNameLst>
                                          <p:attrName>ppt_y</p:attrName>
                                        </p:attrNameLst>
                                      </p:cBhvr>
                                      <p:tavLst>
                                        <p:tav tm="0">
                                          <p:val>
                                            <p:strVal val="#ppt_y"/>
                                          </p:val>
                                        </p:tav>
                                        <p:tav tm="100000">
                                          <p:val>
                                            <p:strVal val="#ppt_y"/>
                                          </p:val>
                                        </p:tav>
                                      </p:tavLst>
                                    </p:anim>
                                    <p:anim calcmode="lin" valueType="num">
                                      <p:cBhvr>
                                        <p:cTn id="67" dur="500" fill="hold"/>
                                        <p:tgtEl>
                                          <p:spTgt spid="31765"/>
                                        </p:tgtEl>
                                        <p:attrNameLst>
                                          <p:attrName>ppt_w</p:attrName>
                                        </p:attrNameLst>
                                      </p:cBhvr>
                                      <p:tavLst>
                                        <p:tav tm="0">
                                          <p:val>
                                            <p:fltVal val="0"/>
                                          </p:val>
                                        </p:tav>
                                        <p:tav tm="100000">
                                          <p:val>
                                            <p:strVal val="#ppt_w"/>
                                          </p:val>
                                        </p:tav>
                                      </p:tavLst>
                                    </p:anim>
                                    <p:anim calcmode="lin" valueType="num">
                                      <p:cBhvr>
                                        <p:cTn id="68" dur="500" fill="hold"/>
                                        <p:tgtEl>
                                          <p:spTgt spid="31765"/>
                                        </p:tgtEl>
                                        <p:attrNameLst>
                                          <p:attrName>ppt_h</p:attrName>
                                        </p:attrNameLst>
                                      </p:cBhvr>
                                      <p:tavLst>
                                        <p:tav tm="0">
                                          <p:val>
                                            <p:strVal val="#ppt_h"/>
                                          </p:val>
                                        </p:tav>
                                        <p:tav tm="100000">
                                          <p:val>
                                            <p:strVal val="#ppt_h"/>
                                          </p:val>
                                        </p:tav>
                                      </p:tavLst>
                                    </p:anim>
                                  </p:childTnLst>
                                </p:cTn>
                              </p:par>
                            </p:childTnLst>
                          </p:cTn>
                        </p:par>
                        <p:par>
                          <p:cTn id="69" fill="hold">
                            <p:stCondLst>
                              <p:cond delay="17700"/>
                            </p:stCondLst>
                            <p:childTnLst>
                              <p:par>
                                <p:cTn id="70" presetID="0" presetClass="path" presetSubtype="0" accel="50000" decel="50000" fill="hold" grpId="0" nodeType="afterEffect">
                                  <p:stCondLst>
                                    <p:cond delay="1000"/>
                                  </p:stCondLst>
                                  <p:childTnLst>
                                    <p:animMotion origin="layout" path="M 5.E-6 4.27746E-6 L -0.68334 -0.2148 " pathEditMode="relative" rAng="0" ptsTypes="AA">
                                      <p:cBhvr>
                                        <p:cTn id="71" dur="1000" fill="hold"/>
                                        <p:tgtEl>
                                          <p:spTgt spid="31753"/>
                                        </p:tgtEl>
                                        <p:attrNameLst>
                                          <p:attrName>ppt_x</p:attrName>
                                          <p:attrName>ppt_y</p:attrName>
                                        </p:attrNameLst>
                                      </p:cBhvr>
                                      <p:rCtr x="-342" y="-108"/>
                                    </p:animMotion>
                                  </p:childTnLst>
                                </p:cTn>
                              </p:par>
                            </p:childTnLst>
                          </p:cTn>
                        </p:par>
                        <p:par>
                          <p:cTn id="72" fill="hold">
                            <p:stCondLst>
                              <p:cond delay="19700"/>
                            </p:stCondLst>
                            <p:childTnLst>
                              <p:par>
                                <p:cTn id="73" presetID="17" presetClass="entr" presetSubtype="8" fill="hold" grpId="0" nodeType="afterEffect">
                                  <p:stCondLst>
                                    <p:cond delay="0"/>
                                  </p:stCondLst>
                                  <p:childTnLst>
                                    <p:set>
                                      <p:cBhvr>
                                        <p:cTn id="74" dur="1" fill="hold">
                                          <p:stCondLst>
                                            <p:cond delay="0"/>
                                          </p:stCondLst>
                                        </p:cTn>
                                        <p:tgtEl>
                                          <p:spTgt spid="31766"/>
                                        </p:tgtEl>
                                        <p:attrNameLst>
                                          <p:attrName>style.visibility</p:attrName>
                                        </p:attrNameLst>
                                      </p:cBhvr>
                                      <p:to>
                                        <p:strVal val="visible"/>
                                      </p:to>
                                    </p:set>
                                    <p:anim calcmode="lin" valueType="num">
                                      <p:cBhvr>
                                        <p:cTn id="75" dur="500" fill="hold"/>
                                        <p:tgtEl>
                                          <p:spTgt spid="31766"/>
                                        </p:tgtEl>
                                        <p:attrNameLst>
                                          <p:attrName>ppt_x</p:attrName>
                                        </p:attrNameLst>
                                      </p:cBhvr>
                                      <p:tavLst>
                                        <p:tav tm="0">
                                          <p:val>
                                            <p:strVal val="#ppt_x-#ppt_w/2"/>
                                          </p:val>
                                        </p:tav>
                                        <p:tav tm="100000">
                                          <p:val>
                                            <p:strVal val="#ppt_x"/>
                                          </p:val>
                                        </p:tav>
                                      </p:tavLst>
                                    </p:anim>
                                    <p:anim calcmode="lin" valueType="num">
                                      <p:cBhvr>
                                        <p:cTn id="76" dur="500" fill="hold"/>
                                        <p:tgtEl>
                                          <p:spTgt spid="31766"/>
                                        </p:tgtEl>
                                        <p:attrNameLst>
                                          <p:attrName>ppt_y</p:attrName>
                                        </p:attrNameLst>
                                      </p:cBhvr>
                                      <p:tavLst>
                                        <p:tav tm="0">
                                          <p:val>
                                            <p:strVal val="#ppt_y"/>
                                          </p:val>
                                        </p:tav>
                                        <p:tav tm="100000">
                                          <p:val>
                                            <p:strVal val="#ppt_y"/>
                                          </p:val>
                                        </p:tav>
                                      </p:tavLst>
                                    </p:anim>
                                    <p:anim calcmode="lin" valueType="num">
                                      <p:cBhvr>
                                        <p:cTn id="77" dur="500" fill="hold"/>
                                        <p:tgtEl>
                                          <p:spTgt spid="31766"/>
                                        </p:tgtEl>
                                        <p:attrNameLst>
                                          <p:attrName>ppt_w</p:attrName>
                                        </p:attrNameLst>
                                      </p:cBhvr>
                                      <p:tavLst>
                                        <p:tav tm="0">
                                          <p:val>
                                            <p:fltVal val="0"/>
                                          </p:val>
                                        </p:tav>
                                        <p:tav tm="100000">
                                          <p:val>
                                            <p:strVal val="#ppt_w"/>
                                          </p:val>
                                        </p:tav>
                                      </p:tavLst>
                                    </p:anim>
                                    <p:anim calcmode="lin" valueType="num">
                                      <p:cBhvr>
                                        <p:cTn id="78" dur="500" fill="hold"/>
                                        <p:tgtEl>
                                          <p:spTgt spid="31766"/>
                                        </p:tgtEl>
                                        <p:attrNameLst>
                                          <p:attrName>ppt_h</p:attrName>
                                        </p:attrNameLst>
                                      </p:cBhvr>
                                      <p:tavLst>
                                        <p:tav tm="0">
                                          <p:val>
                                            <p:strVal val="#ppt_h"/>
                                          </p:val>
                                        </p:tav>
                                        <p:tav tm="100000">
                                          <p:val>
                                            <p:strVal val="#ppt_h"/>
                                          </p:val>
                                        </p:tav>
                                      </p:tavLst>
                                    </p:anim>
                                  </p:childTnLst>
                                </p:cTn>
                              </p:par>
                            </p:childTnLst>
                          </p:cTn>
                        </p:par>
                        <p:par>
                          <p:cTn id="79" fill="hold">
                            <p:stCondLst>
                              <p:cond delay="20200"/>
                            </p:stCondLst>
                            <p:childTnLst>
                              <p:par>
                                <p:cTn id="80" presetID="0" presetClass="path" presetSubtype="0" accel="50000" decel="50000" fill="hold" grpId="0" nodeType="afterEffect">
                                  <p:stCondLst>
                                    <p:cond delay="1000"/>
                                  </p:stCondLst>
                                  <p:childTnLst>
                                    <p:animMotion origin="layout" path="M -0.00781 3.06358E-6 L -0.71649 -0.15214 " pathEditMode="relative" rAng="0" ptsTypes="AA">
                                      <p:cBhvr>
                                        <p:cTn id="81" dur="1000" fill="hold"/>
                                        <p:tgtEl>
                                          <p:spTgt spid="31756"/>
                                        </p:tgtEl>
                                        <p:attrNameLst>
                                          <p:attrName>ppt_x</p:attrName>
                                          <p:attrName>ppt_y</p:attrName>
                                        </p:attrNameLst>
                                      </p:cBhvr>
                                      <p:rCtr x="-354" y="-76"/>
                                    </p:animMotion>
                                  </p:childTnLst>
                                </p:cTn>
                              </p:par>
                            </p:childTnLst>
                          </p:cTn>
                        </p:par>
                        <p:par>
                          <p:cTn id="82" fill="hold">
                            <p:stCondLst>
                              <p:cond delay="22200"/>
                            </p:stCondLst>
                            <p:childTnLst>
                              <p:par>
                                <p:cTn id="83" presetID="17" presetClass="entr" presetSubtype="8" fill="hold" grpId="0" nodeType="afterEffect">
                                  <p:stCondLst>
                                    <p:cond delay="0"/>
                                  </p:stCondLst>
                                  <p:childTnLst>
                                    <p:set>
                                      <p:cBhvr>
                                        <p:cTn id="84" dur="1" fill="hold">
                                          <p:stCondLst>
                                            <p:cond delay="0"/>
                                          </p:stCondLst>
                                        </p:cTn>
                                        <p:tgtEl>
                                          <p:spTgt spid="31767"/>
                                        </p:tgtEl>
                                        <p:attrNameLst>
                                          <p:attrName>style.visibility</p:attrName>
                                        </p:attrNameLst>
                                      </p:cBhvr>
                                      <p:to>
                                        <p:strVal val="visible"/>
                                      </p:to>
                                    </p:set>
                                    <p:anim calcmode="lin" valueType="num">
                                      <p:cBhvr>
                                        <p:cTn id="85" dur="500" fill="hold"/>
                                        <p:tgtEl>
                                          <p:spTgt spid="31767"/>
                                        </p:tgtEl>
                                        <p:attrNameLst>
                                          <p:attrName>ppt_x</p:attrName>
                                        </p:attrNameLst>
                                      </p:cBhvr>
                                      <p:tavLst>
                                        <p:tav tm="0">
                                          <p:val>
                                            <p:strVal val="#ppt_x-#ppt_w/2"/>
                                          </p:val>
                                        </p:tav>
                                        <p:tav tm="100000">
                                          <p:val>
                                            <p:strVal val="#ppt_x"/>
                                          </p:val>
                                        </p:tav>
                                      </p:tavLst>
                                    </p:anim>
                                    <p:anim calcmode="lin" valueType="num">
                                      <p:cBhvr>
                                        <p:cTn id="86" dur="500" fill="hold"/>
                                        <p:tgtEl>
                                          <p:spTgt spid="31767"/>
                                        </p:tgtEl>
                                        <p:attrNameLst>
                                          <p:attrName>ppt_y</p:attrName>
                                        </p:attrNameLst>
                                      </p:cBhvr>
                                      <p:tavLst>
                                        <p:tav tm="0">
                                          <p:val>
                                            <p:strVal val="#ppt_y"/>
                                          </p:val>
                                        </p:tav>
                                        <p:tav tm="100000">
                                          <p:val>
                                            <p:strVal val="#ppt_y"/>
                                          </p:val>
                                        </p:tav>
                                      </p:tavLst>
                                    </p:anim>
                                    <p:anim calcmode="lin" valueType="num">
                                      <p:cBhvr>
                                        <p:cTn id="87" dur="500" fill="hold"/>
                                        <p:tgtEl>
                                          <p:spTgt spid="31767"/>
                                        </p:tgtEl>
                                        <p:attrNameLst>
                                          <p:attrName>ppt_w</p:attrName>
                                        </p:attrNameLst>
                                      </p:cBhvr>
                                      <p:tavLst>
                                        <p:tav tm="0">
                                          <p:val>
                                            <p:fltVal val="0"/>
                                          </p:val>
                                        </p:tav>
                                        <p:tav tm="100000">
                                          <p:val>
                                            <p:strVal val="#ppt_w"/>
                                          </p:val>
                                        </p:tav>
                                      </p:tavLst>
                                    </p:anim>
                                    <p:anim calcmode="lin" valueType="num">
                                      <p:cBhvr>
                                        <p:cTn id="88" dur="500" fill="hold"/>
                                        <p:tgtEl>
                                          <p:spTgt spid="31767"/>
                                        </p:tgtEl>
                                        <p:attrNameLst>
                                          <p:attrName>ppt_h</p:attrName>
                                        </p:attrNameLst>
                                      </p:cBhvr>
                                      <p:tavLst>
                                        <p:tav tm="0">
                                          <p:val>
                                            <p:strVal val="#ppt_h"/>
                                          </p:val>
                                        </p:tav>
                                        <p:tav tm="100000">
                                          <p:val>
                                            <p:strVal val="#ppt_h"/>
                                          </p:val>
                                        </p:tav>
                                      </p:tavLst>
                                    </p:anim>
                                  </p:childTnLst>
                                </p:cTn>
                              </p:par>
                            </p:childTnLst>
                          </p:cTn>
                        </p:par>
                        <p:par>
                          <p:cTn id="89" fill="hold">
                            <p:stCondLst>
                              <p:cond delay="22700"/>
                            </p:stCondLst>
                            <p:childTnLst>
                              <p:par>
                                <p:cTn id="90" presetID="10" presetClass="entr" presetSubtype="0" fill="hold" nodeType="afterEffect">
                                  <p:stCondLst>
                                    <p:cond delay="0"/>
                                  </p:stCondLst>
                                  <p:childTnLst>
                                    <p:set>
                                      <p:cBhvr>
                                        <p:cTn id="91" dur="1" fill="hold">
                                          <p:stCondLst>
                                            <p:cond delay="0"/>
                                          </p:stCondLst>
                                        </p:cTn>
                                        <p:tgtEl>
                                          <p:spTgt spid="31784"/>
                                        </p:tgtEl>
                                        <p:attrNameLst>
                                          <p:attrName>style.visibility</p:attrName>
                                        </p:attrNameLst>
                                      </p:cBhvr>
                                      <p:to>
                                        <p:strVal val="visible"/>
                                      </p:to>
                                    </p:set>
                                    <p:animEffect transition="in" filter="fade">
                                      <p:cBhvr>
                                        <p:cTn id="92" dur="2000"/>
                                        <p:tgtEl>
                                          <p:spTgt spid="31784"/>
                                        </p:tgtEl>
                                      </p:cBhvr>
                                    </p:animEffect>
                                  </p:childTnLst>
                                </p:cTn>
                              </p:par>
                            </p:childTnLst>
                          </p:cTn>
                        </p:par>
                        <p:par>
                          <p:cTn id="93" fill="hold">
                            <p:stCondLst>
                              <p:cond delay="24700"/>
                            </p:stCondLst>
                            <p:childTnLst>
                              <p:par>
                                <p:cTn id="94" presetID="10" presetClass="entr" presetSubtype="0" fill="hold" grpId="0" nodeType="afterEffect">
                                  <p:stCondLst>
                                    <p:cond delay="0"/>
                                  </p:stCondLst>
                                  <p:childTnLst>
                                    <p:set>
                                      <p:cBhvr>
                                        <p:cTn id="95" dur="1" fill="hold">
                                          <p:stCondLst>
                                            <p:cond delay="0"/>
                                          </p:stCondLst>
                                        </p:cTn>
                                        <p:tgtEl>
                                          <p:spTgt spid="31793"/>
                                        </p:tgtEl>
                                        <p:attrNameLst>
                                          <p:attrName>style.visibility</p:attrName>
                                        </p:attrNameLst>
                                      </p:cBhvr>
                                      <p:to>
                                        <p:strVal val="visible"/>
                                      </p:to>
                                    </p:set>
                                    <p:animEffect transition="in" filter="fade">
                                      <p:cBhvr>
                                        <p:cTn id="96" dur="2000"/>
                                        <p:tgtEl>
                                          <p:spTgt spid="31793"/>
                                        </p:tgtEl>
                                      </p:cBhvr>
                                    </p:animEffect>
                                  </p:childTnLst>
                                </p:cTn>
                              </p:par>
                              <p:par>
                                <p:cTn id="97" presetID="10" presetClass="entr" presetSubtype="0" fill="hold" nodeType="withEffect">
                                  <p:stCondLst>
                                    <p:cond delay="0"/>
                                  </p:stCondLst>
                                  <p:childTnLst>
                                    <p:set>
                                      <p:cBhvr>
                                        <p:cTn id="98" dur="1" fill="hold">
                                          <p:stCondLst>
                                            <p:cond delay="0"/>
                                          </p:stCondLst>
                                        </p:cTn>
                                        <p:tgtEl>
                                          <p:spTgt spid="31796"/>
                                        </p:tgtEl>
                                        <p:attrNameLst>
                                          <p:attrName>style.visibility</p:attrName>
                                        </p:attrNameLst>
                                      </p:cBhvr>
                                      <p:to>
                                        <p:strVal val="visible"/>
                                      </p:to>
                                    </p:set>
                                    <p:animEffect transition="in" filter="fade">
                                      <p:cBhvr>
                                        <p:cTn id="99" dur="2000"/>
                                        <p:tgtEl>
                                          <p:spTgt spid="31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2" grpId="0" animBg="1"/>
      <p:bldP spid="31753" grpId="0" animBg="1"/>
      <p:bldP spid="31754" grpId="0" animBg="1"/>
      <p:bldP spid="31755" grpId="0" animBg="1"/>
      <p:bldP spid="31756" grpId="0" animBg="1"/>
      <p:bldP spid="31757" grpId="0" animBg="1"/>
      <p:bldP spid="31762" grpId="0"/>
      <p:bldP spid="31763" grpId="0"/>
      <p:bldP spid="31764" grpId="0"/>
      <p:bldP spid="31765" grpId="0"/>
      <p:bldP spid="31766" grpId="0"/>
      <p:bldP spid="31767" grpId="0"/>
      <p:bldP spid="31768" grpId="0" animBg="1"/>
      <p:bldP spid="31779" grpId="0"/>
      <p:bldP spid="31780" grpId="0" animBg="1"/>
      <p:bldP spid="31793" grpId="0" animBg="1"/>
    </p:bld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FFFF00">
                <a:gamma/>
                <a:shade val="46275"/>
                <a:invGamma/>
              </a:srgbClr>
            </a:gs>
            <a:gs pos="50000">
              <a:srgbClr val="FFFF00"/>
            </a:gs>
            <a:gs pos="100000">
              <a:srgbClr val="FFFF00">
                <a:gamma/>
                <a:shade val="46275"/>
                <a:invGamma/>
              </a:srgbClr>
            </a:gs>
          </a:gsLst>
          <a:lin ang="2700000" scaled="1"/>
        </a:gradFill>
        <a:ln w="9525" cap="flat" cmpd="sng" algn="ctr">
          <a:no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gradFill rotWithShape="1">
          <a:gsLst>
            <a:gs pos="0">
              <a:srgbClr val="FFFF00">
                <a:gamma/>
                <a:shade val="46275"/>
                <a:invGamma/>
              </a:srgbClr>
            </a:gs>
            <a:gs pos="50000">
              <a:srgbClr val="FFFF00"/>
            </a:gs>
            <a:gs pos="100000">
              <a:srgbClr val="FFFF00">
                <a:gamma/>
                <a:shade val="46275"/>
                <a:invGamma/>
              </a:srgbClr>
            </a:gs>
          </a:gsLst>
          <a:lin ang="2700000" scaled="1"/>
        </a:gradFill>
        <a:ln w="9525" cap="flat" cmpd="sng" algn="ctr">
          <a:no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23799</TotalTime>
  <Words>1167</Words>
  <Application>Microsoft PowerPoint</Application>
  <PresentationFormat>On-screen Show (4:3)</PresentationFormat>
  <Paragraphs>424</Paragraphs>
  <Slides>36</Slides>
  <Notes>0</Notes>
  <HiddenSlides>0</HiddenSlides>
  <MMClips>0</MMClips>
  <ScaleCrop>false</ScaleCrop>
  <HeadingPairs>
    <vt:vector size="8" baseType="variant">
      <vt:variant>
        <vt:lpstr>Fuentes usadas</vt:lpstr>
      </vt:variant>
      <vt:variant>
        <vt:i4>2</vt:i4>
      </vt:variant>
      <vt:variant>
        <vt:lpstr>Plantilla de diseño</vt:lpstr>
      </vt:variant>
      <vt:variant>
        <vt:i4>1</vt:i4>
      </vt:variant>
      <vt:variant>
        <vt:lpstr>Servidores OLE incrustados</vt:lpstr>
      </vt:variant>
      <vt:variant>
        <vt:i4>1</vt:i4>
      </vt:variant>
      <vt:variant>
        <vt:lpstr>Títulos de diapositiva</vt:lpstr>
      </vt:variant>
      <vt:variant>
        <vt:i4>36</vt:i4>
      </vt:variant>
    </vt:vector>
  </HeadingPairs>
  <TitlesOfParts>
    <vt:vector size="40" baseType="lpstr">
      <vt:lpstr>Arial</vt:lpstr>
      <vt:lpstr>Times New Roman</vt:lpstr>
      <vt:lpstr>Diseño predeterminado</vt:lpstr>
      <vt:lpstr>ChemWindow Document</vt:lpstr>
      <vt:lpstr>Diapositiva 1</vt:lpstr>
      <vt:lpstr>Diapositiva 2</vt:lpstr>
      <vt:lpstr>Diapositiva 3</vt:lpstr>
      <vt:lpstr>Diapositiva 4</vt:lpstr>
      <vt:lpstr>Diapositiva 5</vt:lpstr>
      <vt:lpstr>Diapositiva 6</vt:lpstr>
      <vt:lpstr>Building our first molecule</vt:lpstr>
      <vt:lpstr>3-D RENDERINGS</vt:lpstr>
      <vt:lpstr>Diapositiva 9</vt:lpstr>
      <vt:lpstr>Diapositiva 10</vt:lpstr>
      <vt:lpstr>Diapositiva 11</vt:lpstr>
      <vt:lpstr>Drawing an aliphatic alcohol</vt:lpstr>
      <vt:lpstr>DRAWING LINE STRUCTURES OF MORE COMPLEX ALIPHATICS AND OTHER COMPOUNDS</vt:lpstr>
      <vt:lpstr>Putting the four steps to work</vt:lpstr>
      <vt:lpstr>Line structures in non linear shapes</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END OF THIS LESSON </vt:lpstr>
      <vt:lpstr>Diapositiva 28</vt:lpstr>
      <vt:lpstr>Diapositiva 29</vt:lpstr>
      <vt:lpstr>Diapositiva 30</vt:lpstr>
      <vt:lpstr>Diapositiva 31</vt:lpstr>
      <vt:lpstr>Diapositiva 32</vt:lpstr>
      <vt:lpstr>Diapositiva 33</vt:lpstr>
      <vt:lpstr>INSTRUCTIONS FOR THIS PRESENTATION</vt:lpstr>
      <vt:lpstr>Diapositiva 35</vt:lpstr>
      <vt:lpstr>Diapositiva 36</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Miguel E. Alonso</dc:creator>
  <cp:lastModifiedBy>Miguel E. Alonso</cp:lastModifiedBy>
  <cp:revision>27</cp:revision>
  <dcterms:created xsi:type="dcterms:W3CDTF">2011-04-09T07:32:57Z</dcterms:created>
  <dcterms:modified xsi:type="dcterms:W3CDTF">2011-06-07T15:40:48Z</dcterms:modified>
</cp:coreProperties>
</file>